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0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28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4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92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3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3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49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96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0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36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7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8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2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5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8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5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7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6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2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4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D2AF-C996-4C81-9968-E82AE68F3F0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6ACD-9C4B-49C7-8C4E-0745382E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1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8F49-9BE3-45AE-BD74-549D844D7A7E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136A-1098-4977-A304-85D81159B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0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64" y="0"/>
            <a:ext cx="91691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Alternate Process 4"/>
          <p:cNvSpPr/>
          <p:nvPr/>
        </p:nvSpPr>
        <p:spPr>
          <a:xfrm>
            <a:off x="2670307" y="466416"/>
            <a:ext cx="6826250" cy="93345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en-GB" sz="105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en-GB" sz="2400" b="1" dirty="0">
                <a:solidFill>
                  <a:srgbClr val="F2F2F2"/>
                </a:solidFill>
                <a:latin typeface="Calibri"/>
                <a:ea typeface="Calibri"/>
                <a:cs typeface="Times New Roman"/>
              </a:rPr>
              <a:t>Relationships: Our relationship with God</a:t>
            </a:r>
            <a:endParaRPr lang="en-GB" sz="2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matthew.welton\Desktop\Covid 19\Worships\Silent Cand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70" y="1700809"/>
            <a:ext cx="23717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1862" y="5373217"/>
            <a:ext cx="51845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Worship leader: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The Lord is here </a:t>
            </a:r>
          </a:p>
          <a:p>
            <a:r>
              <a:rPr lang="en-GB" b="1" dirty="0">
                <a:solidFill>
                  <a:srgbClr val="FF0000"/>
                </a:solidFill>
                <a:latin typeface="Calibri"/>
              </a:rPr>
              <a:t>Response: 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His Spirit is with us. 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3653977" y="4664993"/>
            <a:ext cx="4968552" cy="72008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Let us gather together to worship God.  </a:t>
            </a:r>
          </a:p>
        </p:txBody>
      </p:sp>
    </p:spTree>
    <p:extLst>
      <p:ext uri="{BB962C8B-B14F-4D97-AF65-F5344CB8AC3E}">
        <p14:creationId xmlns:p14="http://schemas.microsoft.com/office/powerpoint/2010/main" val="29749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2" y="95658"/>
            <a:ext cx="8816612" cy="65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5" y="123008"/>
            <a:ext cx="8889138" cy="65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9" y="134846"/>
            <a:ext cx="8803550" cy="65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0084"/>
            <a:ext cx="8614522" cy="64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5" y="114019"/>
            <a:ext cx="8769443" cy="65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07575"/>
            <a:ext cx="8624047" cy="6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8" y="218234"/>
            <a:ext cx="8544206" cy="64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9" y="123545"/>
            <a:ext cx="8499662" cy="6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6" y="187418"/>
            <a:ext cx="8493498" cy="64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8" y="130175"/>
            <a:ext cx="11030766" cy="66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2" y="786788"/>
            <a:ext cx="11359087" cy="2077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3" y="2693386"/>
            <a:ext cx="3842657" cy="3916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5903" y="2990220"/>
            <a:ext cx="4570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The Fall….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3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Respect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813" y="1149530"/>
            <a:ext cx="6493998" cy="48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243209"/>
            <a:ext cx="99800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0" i="0" dirty="0" smtClean="0">
                <a:solidFill>
                  <a:srgbClr val="333333"/>
                </a:solidFill>
                <a:effectLst/>
                <a:latin typeface="Open Sans"/>
              </a:rPr>
              <a:t>But those who wait upon the LORD will renew their strength; they will mount up with wings like eagles; they will run and not grow weary; they will walk and not faint.</a:t>
            </a:r>
          </a:p>
          <a:p>
            <a:r>
              <a:rPr lang="en-GB" sz="4400" b="0" i="1" dirty="0" smtClean="0">
                <a:solidFill>
                  <a:srgbClr val="333333"/>
                </a:solidFill>
                <a:effectLst/>
                <a:latin typeface="Open Sans"/>
              </a:rPr>
              <a:t>(Isaiah 40 v 31)</a:t>
            </a:r>
            <a:endParaRPr lang="en-GB" sz="4400" dirty="0"/>
          </a:p>
        </p:txBody>
      </p:sp>
      <p:sp>
        <p:nvSpPr>
          <p:cNvPr id="7" name="AutoShape 6" descr="Golden Eagle - Cairngorms National Park Autho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148" y="3089593"/>
            <a:ext cx="44100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350881"/>
            <a:ext cx="8595360" cy="65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2" y="117021"/>
            <a:ext cx="8904514" cy="662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1" y="181110"/>
            <a:ext cx="8874850" cy="66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4" y="136072"/>
            <a:ext cx="8709659" cy="65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0" y="143146"/>
            <a:ext cx="8666933" cy="65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3" y="151447"/>
            <a:ext cx="8839200" cy="65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2" y="141922"/>
            <a:ext cx="8598081" cy="64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89</Words>
  <Application>Microsoft Office PowerPoint</Application>
  <PresentationFormat>Widescreen</PresentationFormat>
  <Paragraphs>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Respect </vt:lpstr>
      <vt:lpstr>PowerPoint Presentation</vt:lpstr>
    </vt:vector>
  </TitlesOfParts>
  <Company>TSSMAT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Wynn</dc:creator>
  <cp:lastModifiedBy>Jonathan Wynn</cp:lastModifiedBy>
  <cp:revision>7</cp:revision>
  <dcterms:created xsi:type="dcterms:W3CDTF">2020-09-27T18:38:23Z</dcterms:created>
  <dcterms:modified xsi:type="dcterms:W3CDTF">2020-10-12T13:18:15Z</dcterms:modified>
</cp:coreProperties>
</file>