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4" r:id="rId5"/>
    <p:sldId id="265" r:id="rId6"/>
    <p:sldId id="266" r:id="rId7"/>
    <p:sldId id="267" r:id="rId8"/>
    <p:sldId id="268" r:id="rId9"/>
  </p:sldIdLst>
  <p:sldSz cx="10691813" cy="7559675"/>
  <p:notesSz cx="6888163" cy="1001871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Londrina Solid" panose="020B0604020202020204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DA2"/>
    <a:srgbClr val="C68642"/>
    <a:srgbClr val="9F6A34"/>
    <a:srgbClr val="CECB03"/>
    <a:srgbClr val="020A0F"/>
    <a:srgbClr val="EDB886"/>
    <a:srgbClr val="CCC902"/>
    <a:srgbClr val="AAB12A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3989A-9C54-4710-8725-92F57EC039B1}" v="27" dt="2022-01-10T12:38:50.629"/>
    <p1510:client id="{58A4D54C-E1BE-468F-9E0F-3AD5C8C1C0AF}" v="2" dt="2022-01-10T12:12:52.288"/>
    <p1510:client id="{F8BBAD5D-8D4B-445A-B2C2-6D368F5A90F7}" v="13" dt="2022-01-10T11:35:08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58A4D54C-E1BE-468F-9E0F-3AD5C8C1C0AF}"/>
    <pc:docChg chg="modSld modNotesMaster modHandout">
      <pc:chgData name="Weronika Beange" userId="6f6c5d82-e877-4211-ab4a-ffac223fd20d" providerId="ADAL" clId="{58A4D54C-E1BE-468F-9E0F-3AD5C8C1C0AF}" dt="2022-01-10T12:12:52.288" v="1"/>
      <pc:docMkLst>
        <pc:docMk/>
      </pc:docMkLst>
      <pc:sldChg chg="modSp">
        <pc:chgData name="Weronika Beange" userId="6f6c5d82-e877-4211-ab4a-ffac223fd20d" providerId="ADAL" clId="{58A4D54C-E1BE-468F-9E0F-3AD5C8C1C0AF}" dt="2022-01-10T12:12:52.288" v="1"/>
        <pc:sldMkLst>
          <pc:docMk/>
          <pc:sldMk cId="1371339591" sldId="261"/>
        </pc:sldMkLst>
        <pc:picChg chg="mod">
          <ac:chgData name="Weronika Beange" userId="6f6c5d82-e877-4211-ab4a-ffac223fd20d" providerId="ADAL" clId="{58A4D54C-E1BE-468F-9E0F-3AD5C8C1C0AF}" dt="2022-01-10T12:12:52.288" v="1"/>
          <ac:picMkLst>
            <pc:docMk/>
            <pc:sldMk cId="1371339591" sldId="261"/>
            <ac:picMk id="4" creationId="{1991F683-908D-45D1-A9E6-04D0B3591D6D}"/>
          </ac:picMkLst>
        </pc:picChg>
      </pc:sldChg>
    </pc:docChg>
  </pc:docChgLst>
  <pc:docChgLst>
    <pc:chgData name="Ruth Bosomworth" userId="69f49cd1-fc49-48fc-aa86-f291dbd8205d" providerId="ADAL" clId="{2493989A-9C54-4710-8725-92F57EC039B1}"/>
    <pc:docChg chg="modSld">
      <pc:chgData name="Ruth Bosomworth" userId="69f49cd1-fc49-48fc-aa86-f291dbd8205d" providerId="ADAL" clId="{2493989A-9C54-4710-8725-92F57EC039B1}" dt="2022-01-10T12:38:50.629" v="22" actId="20577"/>
      <pc:docMkLst>
        <pc:docMk/>
      </pc:docMkLst>
      <pc:sldChg chg="modSp mod">
        <pc:chgData name="Ruth Bosomworth" userId="69f49cd1-fc49-48fc-aa86-f291dbd8205d" providerId="ADAL" clId="{2493989A-9C54-4710-8725-92F57EC039B1}" dt="2022-01-10T12:37:08.032" v="16" actId="20577"/>
        <pc:sldMkLst>
          <pc:docMk/>
          <pc:sldMk cId="1371339591" sldId="261"/>
        </pc:sldMkLst>
        <pc:spChg chg="mod">
          <ac:chgData name="Ruth Bosomworth" userId="69f49cd1-fc49-48fc-aa86-f291dbd8205d" providerId="ADAL" clId="{2493989A-9C54-4710-8725-92F57EC039B1}" dt="2022-01-10T12:37:08.032" v="16" actId="20577"/>
          <ac:spMkLst>
            <pc:docMk/>
            <pc:sldMk cId="1371339591" sldId="261"/>
            <ac:spMk id="91" creationId="{8AD1B535-54B0-554D-9A69-0DC91C3C1714}"/>
          </ac:spMkLst>
        </pc:spChg>
        <pc:spChg chg="mod">
          <ac:chgData name="Ruth Bosomworth" userId="69f49cd1-fc49-48fc-aa86-f291dbd8205d" providerId="ADAL" clId="{2493989A-9C54-4710-8725-92F57EC039B1}" dt="2022-01-10T12:36:14.188" v="5" actId="20577"/>
          <ac:spMkLst>
            <pc:docMk/>
            <pc:sldMk cId="1371339591" sldId="261"/>
            <ac:spMk id="349" creationId="{38D01F1A-9C5A-9A48-B3F9-B594C8293FB9}"/>
          </ac:spMkLst>
        </pc:spChg>
      </pc:sldChg>
      <pc:sldChg chg="modSp mod">
        <pc:chgData name="Ruth Bosomworth" userId="69f49cd1-fc49-48fc-aa86-f291dbd8205d" providerId="ADAL" clId="{2493989A-9C54-4710-8725-92F57EC039B1}" dt="2022-01-10T12:38:50.629" v="22" actId="20577"/>
        <pc:sldMkLst>
          <pc:docMk/>
          <pc:sldMk cId="1932790510" sldId="263"/>
        </pc:sldMkLst>
        <pc:spChg chg="mod">
          <ac:chgData name="Ruth Bosomworth" userId="69f49cd1-fc49-48fc-aa86-f291dbd8205d" providerId="ADAL" clId="{2493989A-9C54-4710-8725-92F57EC039B1}" dt="2022-01-10T12:38:50.629" v="22" actId="20577"/>
          <ac:spMkLst>
            <pc:docMk/>
            <pc:sldMk cId="1932790510" sldId="263"/>
            <ac:spMk id="1241" creationId="{17A77DA7-B34C-AB47-9F70-F2B23EF3D02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397F13-6B36-B04C-9DF7-B650D797BD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F865A-B816-3549-9EC7-8E358BDE72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69AAD2C-2CBE-ED45-B186-D3D999395121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3E5C8-0856-5C40-A7B8-1FEDC91C1D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2034E-0199-D847-BCCB-1AAC8A8F11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B4062DB-6108-504B-822E-4EE9F085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02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DC20CC9-C89F-D840-8BBD-97AF5C1D4396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52538"/>
            <a:ext cx="47799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FF05922-E5E7-0241-B5BC-91A4F9F1E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7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1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3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5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5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6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7890-274C-7F42-B68D-77A7E6FE10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B7890-274C-7F42-B68D-77A7E6FE1093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18FF-E297-7A44-826A-DD16DDFF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world-australia-5992333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news/av/world-australia-5993243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av/world-australia-5993243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news/world-australia-599233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159B4192-75EF-0245-A8D5-46AF0D011DB6}"/>
              </a:ext>
            </a:extLst>
          </p:cNvPr>
          <p:cNvSpPr txBox="1"/>
          <p:nvPr/>
        </p:nvSpPr>
        <p:spPr>
          <a:xfrm>
            <a:off x="358096" y="6781235"/>
            <a:ext cx="6391513" cy="5078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spc="20">
                <a:solidFill>
                  <a:srgbClr val="FFFFFF"/>
                </a:solidFill>
                <a:latin typeface="Londrina Solid" pitchFamily="2" charset="77"/>
              </a:rPr>
              <a:t>Let’s have a look at the poster!</a:t>
            </a:r>
          </a:p>
        </p:txBody>
      </p:sp>
      <p:pic>
        <p:nvPicPr>
          <p:cNvPr id="4" name="Picture 3" descr="A group of people holding flags&#10;&#10;Description automatically generated with medium confidence">
            <a:extLst>
              <a:ext uri="{FF2B5EF4-FFF2-40B4-BE49-F238E27FC236}">
                <a16:creationId xmlns:a16="http://schemas.microsoft.com/office/drawing/2014/main" id="{2E45A457-002A-414C-A9E1-BE422B3EE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0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159B4192-75EF-0245-A8D5-46AF0D011DB6}"/>
              </a:ext>
            </a:extLst>
          </p:cNvPr>
          <p:cNvSpPr txBox="1"/>
          <p:nvPr/>
        </p:nvSpPr>
        <p:spPr>
          <a:xfrm>
            <a:off x="358096" y="6781235"/>
            <a:ext cx="6391513" cy="5078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spc="20">
                <a:solidFill>
                  <a:srgbClr val="FFFFFF"/>
                </a:solidFill>
                <a:latin typeface="Londrina Solid" pitchFamily="2" charset="77"/>
              </a:rPr>
              <a:t>Let’s have a look at the poster!</a:t>
            </a:r>
          </a:p>
        </p:txBody>
      </p:sp>
      <p:pic>
        <p:nvPicPr>
          <p:cNvPr id="3" name="Picture 2" descr="A group of people holding a trophy&#10;&#10;Description automatically generated with medium confidence">
            <a:extLst>
              <a:ext uri="{FF2B5EF4-FFF2-40B4-BE49-F238E27FC236}">
                <a16:creationId xmlns:a16="http://schemas.microsoft.com/office/drawing/2014/main" id="{5C6C1164-54A7-4DD2-9CD5-654E0612D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9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159B4192-75EF-0245-A8D5-46AF0D011DB6}"/>
              </a:ext>
            </a:extLst>
          </p:cNvPr>
          <p:cNvSpPr txBox="1"/>
          <p:nvPr/>
        </p:nvSpPr>
        <p:spPr>
          <a:xfrm>
            <a:off x="358096" y="6781235"/>
            <a:ext cx="6391513" cy="5078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spc="20">
                <a:solidFill>
                  <a:srgbClr val="FFFFFF"/>
                </a:solidFill>
                <a:latin typeface="Londrina Solid" pitchFamily="2" charset="77"/>
              </a:rPr>
              <a:t>Let’s have a look at the poster!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499B8F-98E5-4671-A444-BA0BDEF01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ACADFA28-FA42-4C12-B651-E3264C67ECFA}"/>
              </a:ext>
            </a:extLst>
          </p:cNvPr>
          <p:cNvSpPr/>
          <p:nvPr/>
        </p:nvSpPr>
        <p:spPr>
          <a:xfrm>
            <a:off x="6961734" y="6124175"/>
            <a:ext cx="607039" cy="29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48FA625A-6941-45C9-8AD3-6A143CB4236A}"/>
              </a:ext>
            </a:extLst>
          </p:cNvPr>
          <p:cNvSpPr/>
          <p:nvPr/>
        </p:nvSpPr>
        <p:spPr>
          <a:xfrm>
            <a:off x="6757293" y="6428975"/>
            <a:ext cx="607039" cy="29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86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159B4192-75EF-0245-A8D5-46AF0D011DB6}"/>
              </a:ext>
            </a:extLst>
          </p:cNvPr>
          <p:cNvSpPr txBox="1"/>
          <p:nvPr/>
        </p:nvSpPr>
        <p:spPr>
          <a:xfrm>
            <a:off x="358096" y="6781235"/>
            <a:ext cx="6391513" cy="5078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spc="20">
                <a:solidFill>
                  <a:srgbClr val="FFFFFF"/>
                </a:solidFill>
                <a:latin typeface="Londrina Solid" pitchFamily="2" charset="77"/>
              </a:rPr>
              <a:t>Let’s have a look at the poster!</a:t>
            </a:r>
          </a:p>
        </p:txBody>
      </p:sp>
      <p:pic>
        <p:nvPicPr>
          <p:cNvPr id="3" name="Picture 2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85A1FA56-E12E-48DC-8AF1-964E72AC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159B4192-75EF-0245-A8D5-46AF0D011DB6}"/>
              </a:ext>
            </a:extLst>
          </p:cNvPr>
          <p:cNvSpPr txBox="1"/>
          <p:nvPr/>
        </p:nvSpPr>
        <p:spPr>
          <a:xfrm>
            <a:off x="358096" y="6781235"/>
            <a:ext cx="6391513" cy="5078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spc="20">
                <a:solidFill>
                  <a:srgbClr val="FFFFFF"/>
                </a:solidFill>
                <a:latin typeface="Londrina Solid" pitchFamily="2" charset="77"/>
              </a:rPr>
              <a:t>Let’s have a look at the poster!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7D2C387-5D37-4ACD-A804-5DB06B5AC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DE815BB4-3292-4ECD-B77A-71E7217714C3}"/>
              </a:ext>
            </a:extLst>
          </p:cNvPr>
          <p:cNvSpPr/>
          <p:nvPr/>
        </p:nvSpPr>
        <p:spPr>
          <a:xfrm>
            <a:off x="8478516" y="2448645"/>
            <a:ext cx="1964086" cy="432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A109B547-38E1-4BE6-8CE5-85E90CE04849}"/>
              </a:ext>
            </a:extLst>
          </p:cNvPr>
          <p:cNvSpPr/>
          <p:nvPr/>
        </p:nvSpPr>
        <p:spPr>
          <a:xfrm>
            <a:off x="8478516" y="1659752"/>
            <a:ext cx="1964086" cy="315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071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N">
      <a:dk1>
        <a:srgbClr val="323232"/>
      </a:dk1>
      <a:lt1>
        <a:srgbClr val="E85119"/>
      </a:lt1>
      <a:dk2>
        <a:srgbClr val="30388D"/>
      </a:dk2>
      <a:lt2>
        <a:srgbClr val="8064B0"/>
      </a:lt2>
      <a:accent1>
        <a:srgbClr val="59BCCA"/>
      </a:accent1>
      <a:accent2>
        <a:srgbClr val="F78D7D"/>
      </a:accent2>
      <a:accent3>
        <a:srgbClr val="F7AA58"/>
      </a:accent3>
      <a:accent4>
        <a:srgbClr val="F3D000"/>
      </a:accent4>
      <a:accent5>
        <a:srgbClr val="C6C6C6"/>
      </a:accent5>
      <a:accent6>
        <a:srgbClr val="707927"/>
      </a:accent6>
      <a:hlink>
        <a:srgbClr val="ABB12A"/>
      </a:hlink>
      <a:folHlink>
        <a:srgbClr val="CDCA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bba036e-3261-42ff-ac2c-3ab430ee1e45" xsi:nil="true"/>
    <Readyfordesgin xmlns="2bba036e-3261-42ff-ac2c-3ab430ee1e45" xsi:nil="true"/>
    <Design xmlns="2bba036e-3261-42ff-ac2c-3ab430ee1e45">
      <UserInfo>
        <DisplayName/>
        <AccountId xsi:nil="true"/>
        <AccountType/>
      </UserInfo>
    </Desig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376FC1FE4174AB95586CDAE444BB8" ma:contentTypeVersion="28" ma:contentTypeDescription="Create a new document." ma:contentTypeScope="" ma:versionID="51d3293ecd14937230459162d123d1a1">
  <xsd:schema xmlns:xsd="http://www.w3.org/2001/XMLSchema" xmlns:xs="http://www.w3.org/2001/XMLSchema" xmlns:p="http://schemas.microsoft.com/office/2006/metadata/properties" xmlns:ns2="2bba036e-3261-42ff-ac2c-3ab430ee1e45" xmlns:ns3="44790e13-f532-45ba-883a-ea4e13c1e09a" targetNamespace="http://schemas.microsoft.com/office/2006/metadata/properties" ma:root="true" ma:fieldsID="270374bc1e18d4db51190cb60f518277" ns2:_="" ns3:_="">
    <xsd:import namespace="2bba036e-3261-42ff-ac2c-3ab430ee1e45"/>
    <xsd:import namespace="44790e13-f532-45ba-883a-ea4e13c1e0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Thumbnail" minOccurs="0"/>
                <xsd:element ref="ns2:Readyfordesgin" minOccurs="0"/>
                <xsd:element ref="ns2:Desig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a036e-3261-42ff-ac2c-3ab430ee1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humbnail" ma:index="21" nillable="true" ma:displayName="Thumbnail" ma:format="Thumbnail" ma:internalName="Thumbnail">
      <xsd:simpleType>
        <xsd:restriction base="dms:Unknown"/>
      </xsd:simpleType>
    </xsd:element>
    <xsd:element name="Readyfordesgin" ma:index="22" nillable="true" ma:displayName="Ready for desgin" ma:format="Dropdown" ma:internalName="Readyfordesgin">
      <xsd:simpleType>
        <xsd:restriction base="dms:Choice">
          <xsd:enumeration value="Ready for Rach"/>
          <xsd:enumeration value="Proofed"/>
        </xsd:restriction>
      </xsd:simpleType>
    </xsd:element>
    <xsd:element name="Design" ma:index="23" nillable="true" ma:displayName="Design" ma:format="Dropdown" ma:list="UserInfo" ma:SharePointGroup="0" ma:internalName="Desig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90e13-f532-45ba-883a-ea4e13c1e09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7A2C04-2D59-453E-BB81-BAA6076A4E28}">
  <ds:schemaRefs>
    <ds:schemaRef ds:uri="2bba036e-3261-42ff-ac2c-3ab430ee1e45"/>
    <ds:schemaRef ds:uri="44790e13-f532-45ba-883a-ea4e13c1e0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2DE7CE-A56B-4EE5-8819-D94C595CC75E}">
  <ds:schemaRefs>
    <ds:schemaRef ds:uri="2bba036e-3261-42ff-ac2c-3ab430ee1e45"/>
    <ds:schemaRef ds:uri="44790e13-f532-45ba-883a-ea4e13c1e0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D25659-44A2-459D-B48C-D5461457B1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40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Londrina Solid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McGawley</dc:creator>
  <cp:lastModifiedBy>Katie Harrison</cp:lastModifiedBy>
  <cp:revision>2</cp:revision>
  <cp:lastPrinted>2022-01-10T12:15:06Z</cp:lastPrinted>
  <dcterms:created xsi:type="dcterms:W3CDTF">2021-10-30T10:54:12Z</dcterms:created>
  <dcterms:modified xsi:type="dcterms:W3CDTF">2022-01-10T13:21:41Z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0x010100E06376FC1FE4174AB95586CDAE444BB8</vt:lpwstr>
  </property>
</Properties>
</file>