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9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89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31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96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90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43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70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20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2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47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E72E4-F0F4-4BA1-8BCC-9FF9D8C543B5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9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59" y="-103032"/>
            <a:ext cx="12199028" cy="6861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31" y="422770"/>
            <a:ext cx="5237374" cy="5278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56" y="422770"/>
            <a:ext cx="1492366" cy="247383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087355" y="2167829"/>
            <a:ext cx="3399046" cy="3850441"/>
            <a:chOff x="2087355" y="2167829"/>
            <a:chExt cx="3399046" cy="3850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355" y="2279319"/>
              <a:ext cx="3399046" cy="3738951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36457">
              <a:off x="2679604" y="2167829"/>
              <a:ext cx="1402070" cy="1457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11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C 0.06901 -1.11111E-6 0.125 0.05602 0.125 0.125 C 0.125 0.19398 0.06901 0.25 -1.45833E-6 0.25 C -0.06901 0.25 -0.125 0.19398 -0.125 0.125 C -0.125 0.05602 -0.06901 -1.11111E-6 -1.45833E-6 -1.1111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59" y="241848"/>
            <a:ext cx="5616706" cy="3510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64" y="4301439"/>
            <a:ext cx="2693894" cy="1885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3578" y="1997068"/>
            <a:ext cx="3408422" cy="41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55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l 19, 22-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59" y="241848"/>
            <a:ext cx="5697388" cy="3560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12" y="147719"/>
            <a:ext cx="4572000" cy="609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44" y="2595441"/>
            <a:ext cx="1598821" cy="16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8333E-6 3.46945E-18 L -7.08333E-6 3.46945E-18 C 0.00038 -0.01389 0.0013 -0.02801 0.0013 -0.04189 C 0.0013 -0.325 0.01054 -0.23865 -0.00144 -0.3456 C -0.00196 -0.35555 -0.00222 -0.36551 -0.00287 -0.37523 C -0.00313 -0.37939 -0.00417 -0.38356 -0.00417 -0.38773 C -0.00456 -0.40254 -0.00417 -0.41736 -0.00417 -0.43217 L 0.01106 0.03704 C 0.01054 -0.12685 0.01015 -0.29051 0.00963 -0.45439 L 0.00963 0.03704 L 0.02083 -0.47152 L 0.01523 0.08635 L 0.05833 -0.43958 L -0.01251 0.04699 L 0.03046 -0.45185 C 0.03007 -0.29629 0.02955 -0.14074 0.02916 0.01482 L 0.02916 0.01736 " pathEditMode="relative" ptsTypes="AAAAAAAAAAAAAAAAA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59" y="241848"/>
            <a:ext cx="4905008" cy="3065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1812">
            <a:off x="-6596193" y="2383435"/>
            <a:ext cx="60960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0.58477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58477 -0.0037 L 1.54415 -0.003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59" y="241849"/>
            <a:ext cx="6242741" cy="390171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3201326" y="1651528"/>
            <a:ext cx="3201326" cy="4973976"/>
            <a:chOff x="3385741" y="940943"/>
            <a:chExt cx="3201326" cy="49739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741" y="3894082"/>
              <a:ext cx="3201326" cy="20208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741" y="940943"/>
              <a:ext cx="3007343" cy="4733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493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7.40741E-7 C 0.01614 0.00324 0.03216 0.01111 0.0483 0.00949 C 0.06289 0.00787 0.07643 -0.00532 0.09101 -0.00949 L 0.12317 -0.01898 C 0.13216 -0.02199 0.14088 -0.02708 0.15 -0.0287 C 0.16054 -0.03032 0.17135 -0.0287 0.18203 -0.0287 L 0.23033 0.03796 L 0.39635 -0.00949 L 0.60533 0.04769 L 0.73385 -0.08565 L 0.93216 -0.01898 L 1.1625 -0.06667 L 1.28567 0.02847 L 1.39283 -0.09514 L 1.52682 -0.08565 L 1.52682 -0.08565 " pathEditMode="relative" ptsTypes="AAAAAAAAAAAAAAAAA">
                                      <p:cBhvr>
                                        <p:cTn id="6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5" y="254912"/>
            <a:ext cx="4942689" cy="3089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87" y="678317"/>
            <a:ext cx="4025658" cy="4742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48" y="3049702"/>
            <a:ext cx="3369098" cy="3395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7902" y="963918"/>
            <a:ext cx="3548180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4.16667E-7 0.00023 C -0.00143 -0.01088 0.00013 -0.01898 -0.00651 -0.02107 C -0.01354 -0.02315 -0.02786 -0.02477 -0.02786 -0.02454 C -0.02956 -0.02546 -0.0362 -0.0287 -0.03763 -0.0287 C -0.04753 -0.0287 -0.05755 -0.02732 -0.06758 -0.02662 C -0.07656 -0.02269 -0.06771 -0.02755 -0.07513 -0.02107 C -0.07656 -0.01968 -0.08125 -0.01782 -0.08255 -0.01713 C -0.08359 -0.01597 -0.08463 -0.01435 -0.08581 -0.01343 C -0.0875 -0.01181 -0.08958 -0.01157 -0.09115 -0.00949 C -0.09297 -0.00694 -0.09388 -0.00301 -0.09544 3.7037E-7 C -0.09635 0.00162 -0.09753 0.00255 -0.0987 0.0037 C -0.09974 0.00625 -0.10065 0.00926 -0.10182 0.01134 C -0.10273 0.01296 -0.1043 0.01343 -0.10508 0.01528 C -0.1056 0.01667 -0.10781 0.02731 -0.10833 0.03056 C -0.10872 0.0331 -0.10898 0.03565 -0.10937 0.03819 C -0.11003 0.0419 -0.11146 0.04954 -0.11146 0.04977 C -0.1112 0.05278 -0.11211 0.05764 -0.11042 0.05903 C -0.10911 0.06018 -0.10807 0.05556 -0.10729 0.05324 C -0.10664 0.05162 -0.10664 0.04954 -0.10612 0.04768 C -0.1056 0.0456 -0.10469 0.04375 -0.10404 0.0419 C -0.10156 0.02431 -0.10508 0.04236 -0.09974 0.03056 C -0.09909 0.02893 -0.09909 0.02662 -0.0987 0.02477 C -0.09805 0.02222 -0.0974 0.01944 -0.09648 0.01713 C -0.08841 -0.00579 -0.09844 0.02662 -0.0901 3.7037E-7 C -0.08802 -0.00671 -0.08802 -0.00949 -0.08477 -0.01528 C -0.08385 -0.0169 -0.08255 -0.01759 -0.08151 -0.01898 C -0.07838 -0.02384 -0.07513 -0.03241 -0.07083 -0.03426 C -0.05469 -0.04144 -0.07904 -0.03009 -0.06224 -0.04005 C -0.06055 -0.04097 -0.05859 -0.0412 -0.0569 -0.0419 C -0.05573 -0.04236 -0.05469 -0.04329 -0.05365 -0.04375 C -0.04583 -0.04259 -0.03776 -0.04282 -0.03008 -0.04005 C -0.01992 -0.03634 -0.02409 -0.03287 -0.01719 -0.02662 C -0.01588 -0.02546 -0.01432 -0.02546 -0.01289 -0.02477 C -0.01042 -0.02037 -0.00859 -0.01667 -0.00547 -0.01343 C -0.00443 -0.01227 -0.00325 -0.01204 -0.00221 -0.01157 C -0.00078 -0.00903 0.00078 -0.00648 0.00208 -0.00394 C 0.00365 -0.00069 0.00469 0.00278 0.00638 0.00579 C 0.00794 0.00856 0.01016 0.01042 0.01172 0.01343 C 0.01263 0.01505 0.01302 0.01736 0.01393 0.01898 C 0.01523 0.02176 0.01667 0.02407 0.0181 0.02662 C 0.02057 0.03958 0.01732 0.02384 0.0224 0.0419 C 0.02292 0.04375 0.02279 0.04606 0.02357 0.04768 C 0.02461 0.05 0.02656 0.05116 0.02787 0.05324 C 0.02878 0.05486 0.02917 0.05718 0.02995 0.05903 C 0.03034 0.06157 0.03125 0.06991 0.03425 0.06852 C 0.03529 0.06806 0.03477 0.06458 0.03529 0.06296 C 0.03659 0.0588 0.03958 0.05139 0.03958 0.05162 C 0.04154 0.03727 0.03945 0.05023 0.04284 0.03611 C 0.04323 0.03426 0.04323 0.03194 0.04388 0.03056 C 0.04466 0.0287 0.04596 0.02801 0.04714 0.02662 C 0.0474 0.02407 0.04766 0.02153 0.04818 0.01898 C 0.05026 0.00926 0.05313 0.00602 0.05677 -0.00394 C 0.05742 -0.00579 0.05794 -0.00787 0.05885 -0.00949 C 0.05938 -0.01042 0.0651 -0.01806 0.06641 -0.01898 C 0.06862 -0.02107 0.07292 -0.02222 0.075 -0.02292 C 0.07891 -0.02153 0.08294 -0.0213 0.08672 -0.01898 C 0.0901 -0.01713 0.09349 -0.01088 0.09635 -0.00764 C 0.10247 -0.00093 0.09935 -0.00694 0.10599 0.00185 C 0.10729 0.00347 0.10807 0.00579 0.10925 0.00764 C 0.11198 0.01157 0.11784 0.01898 0.11784 0.01921 C 0.11953 0.02824 0.12253 0.03704 0.11563 0.02477 C 0.11445 0.02245 0.11367 0.01944 0.1125 0.01713 C 0.11159 0.01551 0.11029 0.01458 0.10925 0.01343 C 0.10781 0.01157 0.10651 0.00926 0.10495 0.00764 C 0.10404 0.00671 0.10273 0.00648 0.10169 0.00579 C 0.09883 0.00324 0.09609 0.00023 0.09323 -0.00185 C 0.07982 -0.01134 0.09648 0.00023 0.08138 -0.00949 C 0.07826 -0.01157 0.07279 -0.0162 0.06966 -0.01713 C 0.06393 -0.01898 0.05247 -0.02107 0.05247 -0.02083 C 0.04427 -0.02037 0.03594 -0.02083 0.02787 -0.01898 C 0.02487 -0.01852 0.02396 -0.01273 0.0224 -0.00949 C 0.01563 0.00509 0.0224 -0.01227 0.01706 0.00185 C 0.01367 0.02569 0.01797 -0.00394 0.01497 0.01528 C 0.01458 0.01782 0.01432 0.02037 0.01393 0.02292 C 0.01328 0.02616 0.0125 0.02917 0.01172 0.03241 C 0.01133 0.03565 0.01107 0.03866 0.01068 0.0419 C 0.01029 0.04444 0.0099 0.04699 0.00964 0.04954 C 0.00912 0.05324 0.00885 0.05718 0.00846 0.06088 C 0.0082 0.05648 0.00794 0.05208 0.00742 0.04768 C 0.00729 0.04583 0.00534 0.03148 0.00417 0.02662 C 0.00365 0.02407 0.00287 0.02153 0.00208 0.01898 C 0.00143 0.01713 0.00091 0.01481 -4.16667E-7 0.01343 C -0.00169 0.01088 -0.00352 0.00926 -0.00547 0.00764 C -0.00716 0.00602 -0.00898 0.00486 -0.01081 0.0037 C -0.01706 0.00023 -0.01966 -0.00023 -0.02578 -0.00185 C -0.03477 -0.00139 -0.04362 -0.00162 -0.0526 3.7037E-7 C -0.05898 0.00116 -0.05729 0.00463 -0.0612 0.01134 C -0.06237 0.01366 -0.06406 0.01505 -0.06549 0.01713 C -0.07773 0.03588 -0.06094 0.01088 -0.07083 0.02847 C -0.072 0.03079 -0.0737 0.03241 -0.07513 0.03426 C -0.07943 0.04606 -0.07526 0.0331 -0.07825 0.04954 C -0.07878 0.05231 -0.07969 0.05463 -0.08047 0.05718 C -0.08008 0.05208 -0.08008 0.04699 -0.07943 0.0419 C -0.07904 0.03912 -0.07825 0.03657 -0.07721 0.03426 C -0.07643 0.03264 -0.075 0.03171 -0.07396 0.03056 C -0.07253 0.0287 -0.07109 0.02685 -0.06966 0.02477 C -0.06862 0.02292 -0.06784 0.02014 -0.06654 0.01898 C -0.0638 0.0169 -0.05794 0.01528 -0.05794 0.01551 C -0.0569 0.01389 -0.05586 0.01227 -0.05469 0.01134 C -0.0526 0.00972 -0.04831 0.00764 -0.04831 0.00787 C -0.04362 0.00833 -0.0388 0.00718 -0.03437 0.00949 C -0.03333 0.00995 -0.03385 0.01343 -0.03333 0.01528 C -0.03229 0.01852 -0.03112 0.02153 -0.03008 0.02477 C -0.02539 0.03819 -0.03112 0.02153 -0.0237 0.03819 C -0.01654 0.05393 -0.02253 0.04583 -0.01615 0.05324 C -0.01354 0.04884 -0.01185 0.04514 -0.00859 0.0419 C -0.00768 0.04097 -0.00651 0.04074 -0.00547 0.04005 C -0.0043 0.03819 -0.00365 0.03542 -0.00221 0.03426 C 0.00052 0.03218 0.00352 0.03218 0.00638 0.03056 L 0.00964 0.02847 C 0.01615 0.02083 0.00912 0.02801 0.01706 0.02292 C 0.02604 0.0169 0.01641 0.02037 0.02669 0.01713 L 0.03958 0.01343 C 0.0418 0.01389 0.04414 0.01343 0.04596 0.01528 C 0.04714 0.0162 0.04714 0.01944 0.04818 0.02083 C 0.04935 0.02268 0.05104 0.02338 0.05247 0.02477 C 0.05287 0.02662 0.05313 0.0287 0.05352 0.03056 C 0.05417 0.0331 0.05508 0.03542 0.05573 0.03819 C 0.05612 0.04051 0.05599 0.04352 0.05677 0.04583 C 0.05755 0.04815 0.05885 0.04954 0.0599 0.05139 C 0.06029 0.05324 0.06081 0.05509 0.06107 0.05718 C 0.06328 0.07431 0.06315 0.06991 0.06315 0.07824 L 0.06419 0.07824 " pathEditMode="relative" rAng="0" ptsTypes="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49" y="1313004"/>
            <a:ext cx="6259426" cy="39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652637"/>
            <a:ext cx="5969981" cy="373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Connors</dc:creator>
  <cp:lastModifiedBy>Emma Haydon</cp:lastModifiedBy>
  <cp:revision>45</cp:revision>
  <dcterms:created xsi:type="dcterms:W3CDTF">2015-04-22T12:32:41Z</dcterms:created>
  <dcterms:modified xsi:type="dcterms:W3CDTF">2020-11-03T21:16:41Z</dcterms:modified>
</cp:coreProperties>
</file>