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7559675" cx="106918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ydy60phe5FWy1DnodkFL9O5Hz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947634" y="-200158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5600802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b="0" i="0" sz="4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hyperlink" Target="https://bit.ly/3feKTzZ" TargetMode="External"/><Relationship Id="rId5" Type="http://schemas.openxmlformats.org/officeDocument/2006/relationships/hyperlink" Target="http://www.youtube.com/watch?v=ZZKq6_7o0sg" TargetMode="External"/><Relationship Id="rId6" Type="http://schemas.openxmlformats.org/officeDocument/2006/relationships/hyperlink" Target="http://www.picture-news.co.uk/discus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hyperlink" Target="http://www.picture-news.co.uk/discuss" TargetMode="External"/><Relationship Id="rId5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6" Type="http://schemas.openxmlformats.org/officeDocument/2006/relationships/hyperlink" Target="https://twitter.com/helppicture" TargetMode="External"/><Relationship Id="rId7" Type="http://schemas.openxmlformats.org/officeDocument/2006/relationships/hyperlink" Target="mailto:help@picture-news.co.uk?subject=This%20week's%20news" TargetMode="External"/><Relationship Id="rId8" Type="http://schemas.openxmlformats.org/officeDocument/2006/relationships/hyperlink" Target="http://www.picture-news.co.uk/discus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hyperlink" Target="http://www.picture-news.co.uk/discuss" TargetMode="External"/><Relationship Id="rId11" Type="http://schemas.openxmlformats.org/officeDocument/2006/relationships/hyperlink" Target="https://twitter.com/helppicture" TargetMode="External"/><Relationship Id="rId10" Type="http://schemas.openxmlformats.org/officeDocument/2006/relationships/hyperlink" Target="mailto:help@picture-news.co.uk?subject=This%20week's%20news" TargetMode="External"/><Relationship Id="rId12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9" Type="http://schemas.openxmlformats.org/officeDocument/2006/relationships/hyperlink" Target="http://www.picture-news.co.uk/discuss" TargetMode="External"/><Relationship Id="rId5" Type="http://schemas.openxmlformats.org/officeDocument/2006/relationships/hyperlink" Target="http://www.picture-news.co.uk/discuss" TargetMode="External"/><Relationship Id="rId6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7" Type="http://schemas.openxmlformats.org/officeDocument/2006/relationships/hyperlink" Target="https://twitter.com/helppicture" TargetMode="External"/><Relationship Id="rId8" Type="http://schemas.openxmlformats.org/officeDocument/2006/relationships/hyperlink" Target="mailto:help@picture-news.co.uk?subject=This%20week's%20new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hyperlink" Target="http://www.picture-news.co.uk/discuss" TargetMode="External"/><Relationship Id="rId5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6" Type="http://schemas.openxmlformats.org/officeDocument/2006/relationships/hyperlink" Target="https://twitter.com/helppicture" TargetMode="External"/><Relationship Id="rId7" Type="http://schemas.openxmlformats.org/officeDocument/2006/relationships/hyperlink" Target="mailto:help@picture-news.co.uk?subject=This%20week's%20news" TargetMode="External"/><Relationship Id="rId8" Type="http://schemas.openxmlformats.org/officeDocument/2006/relationships/hyperlink" Target="http://www.picture-news.co.uk/discus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hyperlink" Target="http://www.picture-news.co.uk/discuss" TargetMode="External"/><Relationship Id="rId5" Type="http://schemas.openxmlformats.org/officeDocument/2006/relationships/hyperlink" Target="https://bit.ly/3feKTzZ" TargetMode="External"/><Relationship Id="rId6" Type="http://schemas.openxmlformats.org/officeDocument/2006/relationships/hyperlink" Target="http://www.youtube.com/watch?v=ZZKq6_7o0s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website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32" name="Google Shape;1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, text&#10;&#10;Description automatically generated" id="137" name="Google Shape;1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website&#10;&#10;Description automatically generated with medium confidence" id="147" name="Google Shape;1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3">
            <a:hlinkClick r:id="rId4"/>
          </p:cNvPr>
          <p:cNvSpPr txBox="1"/>
          <p:nvPr/>
        </p:nvSpPr>
        <p:spPr>
          <a:xfrm>
            <a:off x="7421525" y="1637413"/>
            <a:ext cx="1467294" cy="244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3">
            <a:hlinkClick r:id="rId5"/>
          </p:cNvPr>
          <p:cNvSpPr/>
          <p:nvPr/>
        </p:nvSpPr>
        <p:spPr>
          <a:xfrm>
            <a:off x="7421523" y="2130130"/>
            <a:ext cx="2934587" cy="333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3">
            <a:hlinkClick r:id="rId6"/>
          </p:cNvPr>
          <p:cNvSpPr/>
          <p:nvPr/>
        </p:nvSpPr>
        <p:spPr>
          <a:xfrm>
            <a:off x="7453420" y="2682880"/>
            <a:ext cx="2030821" cy="262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&#10;&#10;Description automatically generated" id="155" name="Google Shape;1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4">
            <a:hlinkClick r:id="rId4"/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">
            <a:hlinkClick r:id="rId5"/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4">
            <a:hlinkClick r:id="rId6"/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4">
            <a:hlinkClick r:id="rId7"/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4">
            <a:hlinkClick r:id="rId8"/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&#10;&#10;Description automatically generated with medium confidence" id="165" name="Google Shape;1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>
            <a:hlinkClick r:id="rId4"/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>
            <a:hlinkClick r:id="rId5"/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>
            <a:hlinkClick r:id="rId6"/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>
            <a:hlinkClick r:id="rId7"/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>
            <a:hlinkClick r:id="rId8"/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>
            <a:hlinkClick r:id="rId9"/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>
            <a:hlinkClick r:id="rId10"/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>
            <a:hlinkClick r:id="rId11"/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>
            <a:hlinkClick r:id="rId12"/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&#10;&#10;Description automatically generated"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>
            <a:hlinkClick r:id="rId4"/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">
            <a:hlinkClick r:id="rId5"/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>
            <a:hlinkClick r:id="rId6"/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6">
            <a:hlinkClick r:id="rId7"/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>
            <a:hlinkClick r:id="rId8"/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and person dancing&#10;&#10;Description automatically generated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chat or text message&#10;&#10;Description automatically generated"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>
            <a:hlinkClick r:id="rId4"/>
          </p:cNvPr>
          <p:cNvSpPr/>
          <p:nvPr/>
        </p:nvSpPr>
        <p:spPr>
          <a:xfrm>
            <a:off x="6604445" y="6215044"/>
            <a:ext cx="571500" cy="262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>
            <a:hlinkClick r:id="rId5"/>
          </p:cNvPr>
          <p:cNvSpPr txBox="1"/>
          <p:nvPr/>
        </p:nvSpPr>
        <p:spPr>
          <a:xfrm>
            <a:off x="6932428" y="5606360"/>
            <a:ext cx="785994" cy="262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>
            <a:hlinkClick r:id="rId6"/>
          </p:cNvPr>
          <p:cNvSpPr/>
          <p:nvPr/>
        </p:nvSpPr>
        <p:spPr>
          <a:xfrm>
            <a:off x="6731065" y="5906749"/>
            <a:ext cx="5943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eline&#10;&#10;Description automatically generated"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17" name="Google Shape;1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 with low confidence"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iagram&#10;&#10;Description automatically generated"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"/>
            <a:ext cx="10691813" cy="755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2022-01-19T17:27:18Z</dcterms:created>
  <dc:creator>Ruth Bosomworth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</Properties>
</file>