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SG4Yt0xXez4iANp+RaABCRtvI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C4080B-FCBD-49C1-9F36-6CD5176B70DC}">
  <a:tblStyle styleId="{A3C4080B-FCBD-49C1-9F36-6CD5176B70DC}" styleName="Table_0">
    <a:wholeTbl>
      <a:tcTxStyle b="off" i="off">
        <a:font>
          <a:latin typeface="+mn-lt"/>
          <a:ea typeface="+mn-lt"/>
          <a:cs typeface="+mn-l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9EBF5"/>
          </a:solidFill>
        </a:fill>
      </a:tcStyle>
    </a:wholeTbl>
    <a:band1H>
      <a:tcTxStyle b="off" i="off"/>
      <a:tcStyle>
        <a:tcBdr/>
        <a:fill>
          <a:solidFill>
            <a:srgbClr val="CFD5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5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81baa6b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g781baa6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9800" y="6445250"/>
            <a:ext cx="58420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 txBox="1"/>
          <p:nvPr/>
        </p:nvSpPr>
        <p:spPr>
          <a:xfrm>
            <a:off x="3044825" y="649128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© Focus Education UK Ltd.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42875" y="117475"/>
            <a:ext cx="88677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300" b="1">
                <a:solidFill>
                  <a:srgbClr val="7FC1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KS1 Living Things and their Habitats Knowledge Mat</a:t>
            </a:r>
            <a:endParaRPr sz="3500"/>
          </a:p>
        </p:txBody>
      </p:sp>
      <p:graphicFrame>
        <p:nvGraphicFramePr>
          <p:cNvPr id="33" name="Google Shape;33;p6"/>
          <p:cNvGraphicFramePr/>
          <p:nvPr/>
        </p:nvGraphicFramePr>
        <p:xfrm>
          <a:off x="142875" y="725488"/>
          <a:ext cx="8867800" cy="5650085"/>
        </p:xfrm>
        <a:graphic>
          <a:graphicData uri="http://schemas.openxmlformats.org/drawingml/2006/table">
            <a:tbl>
              <a:tblPr firstRow="1" bandRow="1">
                <a:noFill/>
                <a:tableStyleId>{A3C4080B-FCBD-49C1-9F36-6CD5176B70DC}</a:tableStyleId>
              </a:tblPr>
              <a:tblGrid>
                <a:gridCol w="14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Interesting Books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habitats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dinosaur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Dinosaurs were the main animals on Earth for more than 150 million years. They were lizard-like reptiles.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habitat is a place that an animal lives. It provides the animal with food, water and shelter.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indigenous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Produced, growing, living, or occurring naturally in a particular region or environment.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rivers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river is a flowing, moving stream of water. Usually a river feeds water into an ocean, lake, pond, or even another river.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There are many different sorts of habitats around the world from forests to grasslands and from mountain slopes to deserts.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woodland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Woodland is a low-density forest with plenty of sunlight and limited shade.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Animals like cockroaches are really important in a habitat -they eat the dead plants and recycle the nutrients back into the soil.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ponds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pond is a body of water smaller than a lake. Ponds support a very wide range of wildlife.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facts to know by the end of the habitats topic: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sea is part of the ocean partially enclosed by land. Seas are found on the margins of the ocean and are partially enclosed by land.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how a specific habitat provides for the basic needs of things living there 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People are causing harm to many habitats. Forests are being burnt down, lakes and rivers polluted and the polar ice caps are melting.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rainforest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Tropical rainforests are forests with tall trees, warm climates and lots of rain.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and name plants and animals in a range of habitats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desert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desert is any large region that gets very little rain each year. Very few plants or animals live in desert areas.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 resources like water and food may be limited, plant and animal species often compete with each other for food and water.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match living things to their habitat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species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group of animals, plants or other living things that all share common characteristics and that are all classified as alike in some manner.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how animals find their food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some different sources of food for animals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 the Earth is always changing, habitats are constantly changing.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microhabitats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Microhabitats are the small-scale physical requirements of a particular organism or a community of organisms. 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738" y="2197100"/>
            <a:ext cx="16129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850" y="1117341"/>
            <a:ext cx="1086375" cy="157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781baa6baf_0_0"/>
          <p:cNvSpPr txBox="1">
            <a:spLocks noGrp="1"/>
          </p:cNvSpPr>
          <p:nvPr>
            <p:ph type="title"/>
          </p:nvPr>
        </p:nvSpPr>
        <p:spPr>
          <a:xfrm>
            <a:off x="142875" y="117475"/>
            <a:ext cx="8867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 b="1">
                <a:solidFill>
                  <a:srgbClr val="7FC1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KS1 Animals including humans - Food Chains Knowledge Mat</a:t>
            </a:r>
            <a:endParaRPr sz="3200"/>
          </a:p>
        </p:txBody>
      </p:sp>
      <p:graphicFrame>
        <p:nvGraphicFramePr>
          <p:cNvPr id="41" name="Google Shape;41;g781baa6baf_0_0"/>
          <p:cNvGraphicFramePr/>
          <p:nvPr/>
        </p:nvGraphicFramePr>
        <p:xfrm>
          <a:off x="142875" y="725488"/>
          <a:ext cx="8867800" cy="6099695"/>
        </p:xfrm>
        <a:graphic>
          <a:graphicData uri="http://schemas.openxmlformats.org/drawingml/2006/table">
            <a:tbl>
              <a:tblPr firstRow="1" bandRow="1">
                <a:noFill/>
                <a:tableStyleId>{A3C4080B-FCBD-49C1-9F36-6CD5176B70DC}</a:tableStyleId>
              </a:tblPr>
              <a:tblGrid>
                <a:gridCol w="14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Interesting Books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food chains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carnivore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carnivore is a meat-eating animal that gets its food from killing other animals.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herbivore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herbivore eats plants.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Humans are omnivores.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omnivore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omnivore eats plants and meat.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Plants are normally at the bottom of food chains.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predator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The top of the food chain.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food chain shows how each animals gets its food.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Food chain</a:t>
                      </a:r>
                      <a:endParaRPr sz="18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Shows how/where living things get food.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facts to know by the end of the food chains topic: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</a:rPr>
                        <a:t>habitat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 place where someone of something lives.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Food chains are one of the ways animals depend on each other to survive.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survive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To live.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</a:rPr>
                        <a:t>Producer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The bottom of the food chain.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 resources like water and food may be limited, plant and animal species often compete with each other for food and water.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4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</a:rPr>
                        <a:t>Food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Gives energy and nutrients.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❑"/>
                      </a:pPr>
                      <a:r>
                        <a:rPr lang="en-GB" sz="110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 the Earth is always changing, habitats are constantly changing.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</a:rPr>
                        <a:t>Hunt</a:t>
                      </a:r>
                      <a:endParaRPr sz="1400" b="1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The process of finding food.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42" name="Google Shape;42;g781baa6ba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3693" y="1207318"/>
            <a:ext cx="1675275" cy="21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781baa6ba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575" y="4565800"/>
            <a:ext cx="1457525" cy="20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42875" y="57150"/>
            <a:ext cx="88677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000" b="1">
                <a:solidFill>
                  <a:srgbClr val="7FC1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KS1 Seasonal Change Knowledge Mat</a:t>
            </a:r>
            <a:endParaRPr sz="4200"/>
          </a:p>
        </p:txBody>
      </p:sp>
      <p:graphicFrame>
        <p:nvGraphicFramePr>
          <p:cNvPr id="50" name="Google Shape;50;p4"/>
          <p:cNvGraphicFramePr/>
          <p:nvPr/>
        </p:nvGraphicFramePr>
        <p:xfrm>
          <a:off x="142875" y="549275"/>
          <a:ext cx="8867775" cy="6114045"/>
        </p:xfrm>
        <a:graphic>
          <a:graphicData uri="http://schemas.openxmlformats.org/drawingml/2006/table">
            <a:tbl>
              <a:tblPr firstRow="1" bandRow="1">
                <a:noFill/>
                <a:tableStyleId>{A3C4080B-FCBD-49C1-9F36-6CD5176B70DC}</a:tableStyleId>
              </a:tblPr>
              <a:tblGrid>
                <a:gridCol w="14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Interesting 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seasonal change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Autumn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time of year between September and November. Many leaves fall off the trees.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time of year between March and May. There is usually lots of signs of new growth in Spring.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the UK we have four seasons: spring, summer, autumn and winter. Summer is the hottest season and winter the coldest.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Summer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hottest season in the UK. It happens between June and August.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longest day is June 21</a:t>
                      </a:r>
                      <a:r>
                        <a:rPr lang="en-GB" sz="900" b="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</a:t>
                      </a: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Spring starts when the day and night are the same length (usually 21</a:t>
                      </a:r>
                      <a:r>
                        <a:rPr lang="en-GB" sz="1100" b="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</a:t>
                      </a: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March. However, many say that Spring starts on March 1</a:t>
                      </a:r>
                      <a:r>
                        <a:rPr lang="en-GB" sz="1100" b="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st)</a:t>
                      </a: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Winter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coldest season in the UK. We can have snow in this season. It occurs between December and February.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Fall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name given to the Autumn season by Americans. It is because so many leaves fall off the trees.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summer the longest day of the year is around June 21</a:t>
                      </a:r>
                      <a:r>
                        <a:rPr lang="en-GB" sz="1100" b="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</a:t>
                      </a: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in winter the shortest day of the year is usually December 21</a:t>
                      </a:r>
                      <a:r>
                        <a:rPr lang="en-GB" sz="1100" b="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</a:t>
                      </a: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weather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Weather is what the sky and the air outside are like, such as cold and cloudy.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temperature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is measurement of hot or cold that can be measured using a thermometer.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we have our summer it is winter in the southern hemisphere. When we have our winter Australia has its summer.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thermometer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is the instrument that measures the temperature.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weather symbol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These are signs used to help us understand more about our daily weather.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the USA and many other countries the season ‘Autumn’ is known as the ‘Fall’. This is because so many leaves fall from the trees in Autumn.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deciduous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Deciduous trees are trees that shed their leaves once a year, usually during the season of autumn.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coniferous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 conifers are evergreens, or trees that keep their leaves year-round. 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1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Seasons change throughout the year because of the way the Earth travels around the Sun.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1" name="Google Shape;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000" y="962025"/>
            <a:ext cx="1800225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88" y="3898900"/>
            <a:ext cx="2263775" cy="224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938" y="5121875"/>
            <a:ext cx="46672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7594" y="2622600"/>
            <a:ext cx="1062025" cy="107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(4:3)</PresentationFormat>
  <Paragraphs>101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Noto Sans Symbols</vt:lpstr>
      <vt:lpstr>Century Gothic</vt:lpstr>
      <vt:lpstr>Calibri</vt:lpstr>
      <vt:lpstr>Office Theme</vt:lpstr>
      <vt:lpstr>KS1 Living Things and their Habitats Knowledge Mat</vt:lpstr>
      <vt:lpstr>KS1 Animals including humans - Food Chains Knowledge Mat</vt:lpstr>
      <vt:lpstr>KS1 Seasonal Change Knowledge 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Living Things and their Habitats Knowledge Mat</dc:title>
  <dc:creator>Clive Davies OBE, Director</dc:creator>
  <cp:lastModifiedBy>Emma Haydon</cp:lastModifiedBy>
  <cp:revision>3</cp:revision>
  <dcterms:created xsi:type="dcterms:W3CDTF">2018-11-22T20:08:20Z</dcterms:created>
  <dcterms:modified xsi:type="dcterms:W3CDTF">2020-10-15T11:58:45Z</dcterms:modified>
</cp:coreProperties>
</file>