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65938" cy="9998075"/>
  <p:embeddedFontLst>
    <p:embeddedFont>
      <p:font typeface="Lato Black" panose="020B0604020202020204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iplaJoYylOqwasPp+I0uHTrRRY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23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woodlandtrust.org.uk/blog/2020/03/tree-id-kids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plantsnap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youtube.com/watch?v=6LAPFM3dga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ZCfydWF48c" TargetMode="External"/><Relationship Id="rId5" Type="http://schemas.openxmlformats.org/officeDocument/2006/relationships/hyperlink" Target="https://www.youtube.com/watch?v=H7hGiZ579cs" TargetMode="External"/><Relationship Id="rId4" Type="http://schemas.openxmlformats.org/officeDocument/2006/relationships/hyperlink" Target="https://www.youtube.com/watch?v=KY1p-FmjT1M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Fall foliage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297354" y="466821"/>
            <a:ext cx="8888708" cy="592435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Plants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3300" y="7251692"/>
            <a:ext cx="1981200" cy="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2362546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the parts of a plant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1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Ages 5-6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 amt="85000"/>
          </a:blip>
          <a:srcRect/>
          <a:stretch/>
        </p:blipFill>
        <p:spPr>
          <a:xfrm>
            <a:off x="7291388" y="466820"/>
            <a:ext cx="4622446" cy="59690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380905" y="526540"/>
            <a:ext cx="4443412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parents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supporting your child’s learning in science.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7 main activities. They do not have to be done on the same day. In fact, to support your child’s attention levels, each activity has been broken down into 20-30 minute chunks so could be broken over a few days.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read the slides to know which activity to do, what your child is learning and what you need to get ready.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activities are hands on and evidence can be shown by taking photos.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the learning intention on slide 2.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10 has a glossary of key terms.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11-13 have optional printable resources.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Reviewing with your child: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slides give examples of what your child may produce.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Flat, blade-like structure that comes off from the stem or branch of a plant.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Flower: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petals that produce perfume and colour to attract insects.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Petal: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flat, usually coloured, part of the flower. </a:t>
            </a: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Blossom: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flowers of stone fruit trees that grow in Spring.</a:t>
            </a: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Fruit/berry: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fruit that develops after blossom.</a:t>
            </a: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Bud: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undeveloped shoot, leaf, or flower.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Root: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The part of a plant that grows downward.  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Seed: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 of the plant which can grow into a new plant.</a:t>
            </a: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Stem: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part that holds up the petals on a flower and where the leaves grow from.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Stalk: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part of a plant.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Trunk: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stem of a tree.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Branch: 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of the main branches growing off from the trunk of a tree.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Bark: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outer layers of stems and roots of woody plants.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74" name="Google Shape;274;p11"/>
          <p:cNvPicPr preferRelativeResize="0"/>
          <p:nvPr/>
        </p:nvPicPr>
        <p:blipFill rotWithShape="1">
          <a:blip r:embed="rId3">
            <a:alphaModFix/>
          </a:blip>
          <a:srcRect l="10616" t="4814" r="4198" b="3517"/>
          <a:stretch/>
        </p:blipFill>
        <p:spPr>
          <a:xfrm rot="-5400000">
            <a:off x="2817813" y="-2373315"/>
            <a:ext cx="6556375" cy="116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 txBox="1"/>
          <p:nvPr/>
        </p:nvSpPr>
        <p:spPr>
          <a:xfrm>
            <a:off x="-25402" y="6488668"/>
            <a:ext cx="4701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r="62446"/>
          <a:stretch/>
        </p:blipFill>
        <p:spPr>
          <a:xfrm>
            <a:off x="8432730" y="3374308"/>
            <a:ext cx="1930469" cy="219028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>
            <a:spLocks noGrp="1"/>
          </p:cNvSpPr>
          <p:nvPr>
            <p:ph type="sldNum" idx="12"/>
          </p:nvPr>
        </p:nvSpPr>
        <p:spPr>
          <a:xfrm>
            <a:off x="152400" y="6483851"/>
            <a:ext cx="397042" cy="27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82" name="Google Shape;2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348" y="3441700"/>
            <a:ext cx="1929152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0348" y="977900"/>
            <a:ext cx="1929152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5271" y="977899"/>
            <a:ext cx="1964117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0464" y="3432555"/>
            <a:ext cx="1859793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9427" y="986689"/>
            <a:ext cx="1859793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85271" y="3387228"/>
            <a:ext cx="1964116" cy="21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2182749" y="650475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Orchid</a:t>
            </a:r>
            <a:endParaRPr/>
          </a:p>
        </p:txBody>
      </p:sp>
      <p:sp>
        <p:nvSpPr>
          <p:cNvPr id="289" name="Google Shape;289;p12"/>
          <p:cNvSpPr txBox="1"/>
          <p:nvPr/>
        </p:nvSpPr>
        <p:spPr>
          <a:xfrm>
            <a:off x="4485872" y="668758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6793408" y="668758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Oak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166351" y="3126281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Daffodil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6373030" y="3085640"/>
            <a:ext cx="17763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Prayer- Maranta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3992568" y="3123740"/>
            <a:ext cx="17548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Magnolia- Susan</a:t>
            </a:r>
            <a:endParaRPr/>
          </a:p>
        </p:txBody>
      </p:sp>
      <p:pic>
        <p:nvPicPr>
          <p:cNvPr id="294" name="Google Shape;29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37146" y="977899"/>
            <a:ext cx="1934783" cy="217895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2"/>
          <p:cNvSpPr txBox="1"/>
          <p:nvPr/>
        </p:nvSpPr>
        <p:spPr>
          <a:xfrm>
            <a:off x="9027329" y="668758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Blossom </a:t>
            </a: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8775007" y="3096667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 </a:t>
            </a:r>
            <a:endParaRPr/>
          </a:p>
        </p:txBody>
      </p:sp>
      <p:sp>
        <p:nvSpPr>
          <p:cNvPr id="297" name="Google Shape;297;p12"/>
          <p:cNvSpPr txBox="1"/>
          <p:nvPr/>
        </p:nvSpPr>
        <p:spPr>
          <a:xfrm>
            <a:off x="152400" y="101600"/>
            <a:ext cx="12388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Printable Picture cards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97147" y="-2300304"/>
            <a:ext cx="6138362" cy="1117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26992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GB" sz="16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have common parts, but they vary between the different types of plants.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locally, there will be a vast array of plants which all have specific names. These can be identified by looking at the key characteristics of the plant.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trees keep their leaves all year while other trees drop their leaves during autumn and grow them again during spring.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</p:txBody>
      </p:sp>
      <p:sp>
        <p:nvSpPr>
          <p:cNvPr id="106" name="Google Shape;106;p2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Activities: 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(Slides 3-9) approx 2 hours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Pre-assess what the children know about parts of plants.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Sort pictures of plants.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3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Identify and label parts of a plant and tree.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4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Identify local plants and trees using ID cards and an plant app.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5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Make observational drawings of seeds.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6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Plant seeds and observe them growing over time.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7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Listen to ‘seasonal’ music.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will need:</a:t>
            </a:r>
            <a:endParaRPr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Seeds and a flower pot or garden space.</a:t>
            </a:r>
            <a:endParaRPr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Leaf ID printout and/or plant ID app (see slide 6).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38198" y="4476750"/>
            <a:ext cx="5181600" cy="17002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 sz="1665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describe the basic structure of a variety of common flowering plants, including trees.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name a variety of common wild and garden plants, including deciduous and evergreen trees.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Plants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parts of plants?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800778"/>
            <a:ext cx="8742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(Can the children identify and compare parts of plants?)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6" name="Google Shape;116;p2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251534" y="976890"/>
            <a:ext cx="3317289" cy="55060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15"/>
              <a:buNone/>
            </a:pPr>
            <a:r>
              <a:rPr lang="en-GB" sz="201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 1: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your child the pictures on this slide. Do they know what they are? Ask them how they know.</a:t>
            </a:r>
            <a:endParaRPr sz="15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5099"/>
              </a:buClr>
              <a:buSzPts val="1627"/>
              <a:buNone/>
            </a:pPr>
            <a:r>
              <a:rPr lang="en-GB" sz="1627" u="sng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Vocab to listen out for (</a:t>
            </a:r>
            <a:r>
              <a:rPr lang="en-GB" sz="1627" b="1" u="sng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but not share, yet</a:t>
            </a:r>
            <a:r>
              <a:rPr lang="en-GB" sz="1627" u="sng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627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27"/>
              <a:buNone/>
            </a:pPr>
            <a:r>
              <a:rPr lang="en-GB" sz="1627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r>
              <a:rPr lang="en-GB" sz="15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r>
              <a:rPr lang="en-GB" sz="15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may have their own unique way of describing the picture. This is GREAT! We want to encourage all language to begin with - based on what the gaps are, you can tailor the language. (See page 4)</a:t>
            </a:r>
            <a:endParaRPr sz="1704">
              <a:solidFill>
                <a:schemeClr val="dk1"/>
              </a:solidFill>
            </a:endParaRPr>
          </a:p>
          <a:p>
            <a:pPr marL="228600" lvl="0" indent="-1301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/>
          </a:p>
        </p:txBody>
      </p:sp>
      <p:sp>
        <p:nvSpPr>
          <p:cNvPr id="125" name="Google Shape;125;p3"/>
          <p:cNvSpPr txBox="1"/>
          <p:nvPr/>
        </p:nvSpPr>
        <p:spPr>
          <a:xfrm>
            <a:off x="3751487" y="976890"/>
            <a:ext cx="7712155" cy="57445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and describe the basic structure of plants and trees.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108396" y="-75190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think, talk…. 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67569" y="37403"/>
            <a:ext cx="781236" cy="763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67569" y="92892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948038" y="444822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116373" y="482990"/>
            <a:ext cx="8742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the children already know about plants? (20 minutes) </a:t>
            </a:r>
            <a:endParaRPr sz="1800" b="1" i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5274" y="4305300"/>
            <a:ext cx="1929152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8657" y="1841498"/>
            <a:ext cx="1929152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0500" y="1841499"/>
            <a:ext cx="1964117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4257" y="4305300"/>
            <a:ext cx="1859793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4258" y="1826388"/>
            <a:ext cx="1859793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80501" y="4305300"/>
            <a:ext cx="1964116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51827" b="26798"/>
          <a:stretch/>
        </p:blipFill>
        <p:spPr>
          <a:xfrm>
            <a:off x="128948" y="32148"/>
            <a:ext cx="819090" cy="81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251534" y="976890"/>
            <a:ext cx="3317289" cy="55060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15"/>
              <a:buNone/>
            </a:pPr>
            <a:r>
              <a:rPr lang="en-GB" sz="201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2: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child to compare the plants.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How are they the same?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How are they different?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Calibri"/>
              <a:buChar char="-"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the______ (choose a part of the plant using your word bank)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Calibri"/>
              <a:buChar char="-"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this a few times with the different pictures.</a:t>
            </a:r>
            <a:endParaRPr sz="15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15"/>
              <a:buNone/>
            </a:pPr>
            <a:r>
              <a:rPr lang="en-GB" sz="2015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Word bank</a:t>
            </a:r>
            <a:r>
              <a:rPr lang="en-GB" sz="20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15"/>
              <a:buNone/>
            </a:pPr>
            <a:r>
              <a:rPr lang="en-GB" sz="20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228600" lvl="0" indent="-1301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/>
          </a:p>
        </p:txBody>
      </p:sp>
      <p:sp>
        <p:nvSpPr>
          <p:cNvPr id="148" name="Google Shape;148;p4"/>
          <p:cNvSpPr txBox="1"/>
          <p:nvPr/>
        </p:nvSpPr>
        <p:spPr>
          <a:xfrm>
            <a:off x="3751487" y="976890"/>
            <a:ext cx="7712155" cy="57445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and describe the basic structure of plants and trees.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108396" y="-75190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think, talk…. 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167569" y="37403"/>
            <a:ext cx="781236" cy="763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67569" y="92892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948038" y="444822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116373" y="482990"/>
            <a:ext cx="8742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the children already know about plants? (20 minutes) </a:t>
            </a:r>
            <a:endParaRPr sz="1800" b="1" i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0198" y="4305300"/>
            <a:ext cx="1929151" cy="21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0198" y="1883400"/>
            <a:ext cx="1929151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0500" y="1841499"/>
            <a:ext cx="1964117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5030" y="4305300"/>
            <a:ext cx="1859793" cy="216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5028" y="1883407"/>
            <a:ext cx="1859793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80501" y="4305300"/>
            <a:ext cx="1964116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51827" b="26798"/>
          <a:stretch/>
        </p:blipFill>
        <p:spPr>
          <a:xfrm>
            <a:off x="134924" y="31147"/>
            <a:ext cx="844821" cy="84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15"/>
              <a:buNone/>
            </a:pPr>
            <a:r>
              <a:rPr lang="en-GB" sz="161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3: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out and look for as many different types of plants as you can in your garden or local park (30-40 minutes).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the parts of the plants and describe them.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Font typeface="Calibri"/>
              <a:buChar char="-"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they were found (by water, in the park, in shady/light places).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Font typeface="Calibri"/>
              <a:buChar char="-"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height or size of the plant. Are some bigger/taller than others?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photos of the plants you see or create a PowerPoint slideshow of buds, flowers, stem etc.</a:t>
            </a:r>
            <a:endParaRPr sz="1615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15"/>
              <a:buNone/>
            </a:pPr>
            <a:r>
              <a:rPr lang="en-GB" sz="1615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Word bank</a:t>
            </a:r>
            <a:r>
              <a:rPr lang="en-GB" sz="16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15"/>
              <a:buNone/>
            </a:pPr>
            <a:r>
              <a:rPr lang="en-GB" sz="16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5"/>
              <a:buNone/>
            </a:pPr>
            <a:endParaRPr sz="855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5"/>
              <a:buNone/>
            </a:pPr>
            <a:endParaRPr sz="855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endParaRPr sz="95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endParaRPr sz="950">
              <a:solidFill>
                <a:srgbClr val="7030A0"/>
              </a:solidFill>
            </a:endParaRPr>
          </a:p>
          <a:p>
            <a:pPr marL="228600" lvl="0" indent="-1682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endParaRPr sz="950"/>
          </a:p>
        </p:txBody>
      </p:sp>
      <p:sp>
        <p:nvSpPr>
          <p:cNvPr id="171" name="Google Shape;171;p5"/>
          <p:cNvSpPr txBox="1"/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describe the basic structure of plants and trees.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 l="11605" t="4537" r="3950" b="4348"/>
          <a:stretch/>
        </p:blipFill>
        <p:spPr>
          <a:xfrm rot="-5400000">
            <a:off x="7061200" y="1003300"/>
            <a:ext cx="4343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3048" y="3067950"/>
            <a:ext cx="2614952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3048" y="897781"/>
            <a:ext cx="2614952" cy="201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4243048" y="5524500"/>
            <a:ext cx="69583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cannot go outside to view plants, you can do some online research and complete the worksheet above (see slide 11 for printout).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838200" y="1418860"/>
            <a:ext cx="5181600" cy="47403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4: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Identifying trees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Woodland Trust website: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https://www.woodlandtrust.org.uk/blog/2020/03/tree-id-kids/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you can find print out sheets to help identify trees based on their leaves.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Pick up leaves that you find on the floor (do not pick them off of the tree) and describe the leaves. Are they pointy, round, furry, smooth?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Then use  the ID sheet to try and name the tree.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5" name="Google Shape;185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468072" y="-35644"/>
            <a:ext cx="107239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talk, identify.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468075" y="500750"/>
            <a:ext cx="9885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find and identify plants in your local area? (30-40 minutes)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92" name="Google Shape;192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6388102" y="2380579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6172202" y="1448592"/>
            <a:ext cx="5181600" cy="469766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4: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Identifying other plants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free plant ID app: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https://www.plantsnap.com/</a:t>
            </a: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downloaded, take your child on a plant hunt in your local area.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take a photo on your phone and the app will identify what it is.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found the name of a plant, ask your child to find another one of the same plant nearby to show that they can identify them independently.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child to compare plants they see on a walk: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5" name="Google Shape;195;p6"/>
          <p:cNvSpPr/>
          <p:nvPr/>
        </p:nvSpPr>
        <p:spPr>
          <a:xfrm>
            <a:off x="3429000" y="5037132"/>
            <a:ext cx="1995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It’s green. It has five points. The edges go in and out.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5600" y="4711700"/>
            <a:ext cx="1774023" cy="135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781" y="4862418"/>
            <a:ext cx="1285214" cy="120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44568" y="4862418"/>
            <a:ext cx="1285214" cy="120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9003355" y="4997435"/>
            <a:ext cx="19957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daisy has white petals but the dandelion has yellow ones.</a:t>
            </a:r>
            <a:endParaRPr/>
          </a:p>
        </p:txBody>
      </p:sp>
      <p:pic>
        <p:nvPicPr>
          <p:cNvPr id="200" name="Google Shape;200;p6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body" idx="1"/>
          </p:nvPr>
        </p:nvSpPr>
        <p:spPr>
          <a:xfrm>
            <a:off x="855140" y="1617780"/>
            <a:ext cx="5181600" cy="45498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Practical Activity 5: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observations of seeds: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the seeds from different types of fruit and discuss: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seeds do they have?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they look they like?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are they in the fruit?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could record your child verbally explaining how they are different or do observational drawings of the seeds.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08" name="Google Shape;208;p7"/>
          <p:cNvSpPr txBox="1"/>
          <p:nvPr/>
        </p:nvSpPr>
        <p:spPr>
          <a:xfrm>
            <a:off x="6264276" y="1626384"/>
            <a:ext cx="5184773" cy="45458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- pepper seeds, strawberry seeds, avocado stone.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1468072" y="-35644"/>
            <a:ext cx="107239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talk, observe closely.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1455648" y="532325"/>
            <a:ext cx="9993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 closely at seeds and do observational drawings. (20-25 minutes)</a:t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16" name="Google Shape;216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250" y="2882900"/>
            <a:ext cx="1452552" cy="282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4091" y="2882900"/>
            <a:ext cx="1389622" cy="282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4002" y="2882900"/>
            <a:ext cx="1452552" cy="282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7">
            <a:alphaModFix/>
          </a:blip>
          <a:srcRect l="18051" t="10822" r="26554" b="52044"/>
          <a:stretch/>
        </p:blipFill>
        <p:spPr>
          <a:xfrm>
            <a:off x="2381250" y="4749801"/>
            <a:ext cx="20955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body" idx="1"/>
          </p:nvPr>
        </p:nvSpPr>
        <p:spPr>
          <a:xfrm>
            <a:off x="838200" y="1418860"/>
            <a:ext cx="10172700" cy="47403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6: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some seeds that you have available to you and plant them in a pot or in your garden with your child.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they grow, ask your child to describe what they can see.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29" name="Google Shape;229;p8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468072" y="-35644"/>
            <a:ext cx="107239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talk, observe over time.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1468076" y="500750"/>
            <a:ext cx="905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 and observe seeds grow over time. (10 minutes as necessary)</a:t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36" name="Google Shape;236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/>
          <p:nvPr/>
        </p:nvSpPr>
        <p:spPr>
          <a:xfrm>
            <a:off x="6388102" y="2380579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654" y="2749911"/>
            <a:ext cx="7366000" cy="33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/>
        </p:nvSpPr>
        <p:spPr>
          <a:xfrm>
            <a:off x="8490654" y="3111500"/>
            <a:ext cx="2393246" cy="288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learning so far, expect to hear more scientific vocabulary being used: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 txBox="1"/>
          <p:nvPr/>
        </p:nvSpPr>
        <p:spPr>
          <a:xfrm>
            <a:off x="343419" y="1552982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Practical Activity 7: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Linking to each season, think about what the tree looks like.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Spring-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blossoms, buds and leaves grow back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https://www.youtube.com/watch?v=6LAPFM3dgag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leaves on the trees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https://www.youtube.com/watch?v=KY1p-FmjT1M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some leaves change colour and fall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https://www.youtube.com/watch?v=H7hGiZ579cs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some trees have no leaves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https://www.youtube.com/watch?v=TZCfydWF48c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Vivaldi’s four seasons during the afternoon (any free time) - can the children identify the season from the music?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right or wrong answer but must explain their reasoning.</a:t>
            </a:r>
            <a:endParaRPr/>
          </a:p>
        </p:txBody>
      </p:sp>
      <p:sp>
        <p:nvSpPr>
          <p:cNvPr id="248" name="Google Shape;2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9" descr="A picture containing drawing, ligh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468072" y="16317"/>
            <a:ext cx="1022662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more…about seasons and trees.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and the Arts.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3677872" y="525221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(5-10 minutes for each song)</a:t>
            </a:r>
            <a:endParaRPr/>
          </a:p>
        </p:txBody>
      </p:sp>
      <p:pic>
        <p:nvPicPr>
          <p:cNvPr id="257" name="Google Shape;25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97161" y="1552982"/>
            <a:ext cx="4851400" cy="446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1618</Words>
  <Application>Microsoft Office PowerPoint</Application>
  <PresentationFormat>Widescreen</PresentationFormat>
  <Paragraphs>204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Lato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Emma Haydon</cp:lastModifiedBy>
  <cp:revision>1</cp:revision>
  <dcterms:created xsi:type="dcterms:W3CDTF">2020-03-28T09:27:35Z</dcterms:created>
  <dcterms:modified xsi:type="dcterms:W3CDTF">2020-07-07T11:18:25Z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