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D33"/>
    <a:srgbClr val="88CCC0"/>
    <a:srgbClr val="BC0105"/>
    <a:srgbClr val="F1C656"/>
    <a:srgbClr val="3ED8D6"/>
    <a:srgbClr val="DE1E5A"/>
    <a:srgbClr val="18A0DB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0362" y="71487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ai</a:t>
            </a:r>
            <a:r>
              <a:rPr lang="en-GB" altLang="en-US" dirty="0"/>
              <a:t>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842051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44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91913" y="1433383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ai</a:t>
            </a:r>
            <a:endParaRPr lang="en-GB" sz="3600" dirty="0"/>
          </a:p>
        </p:txBody>
      </p:sp>
      <p:pic>
        <p:nvPicPr>
          <p:cNvPr id="10" name="Sna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8051" y="1433383"/>
            <a:ext cx="1463812" cy="1197542"/>
          </a:xfrm>
          <a:prstGeom prst="rect">
            <a:avLst/>
          </a:prstGeom>
        </p:spPr>
      </p:pic>
      <p:pic>
        <p:nvPicPr>
          <p:cNvPr id="11" name="Pai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1667637"/>
            <a:ext cx="1977081" cy="963288"/>
          </a:xfrm>
          <a:prstGeom prst="rect">
            <a:avLst/>
          </a:prstGeom>
        </p:spPr>
      </p:pic>
      <p:pic>
        <p:nvPicPr>
          <p:cNvPr id="12" name="Pi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34" y="2988427"/>
            <a:ext cx="1622240" cy="1416909"/>
          </a:xfrm>
          <a:prstGeom prst="rect">
            <a:avLst/>
          </a:prstGeom>
        </p:spPr>
      </p:pic>
      <p:pic>
        <p:nvPicPr>
          <p:cNvPr id="13" name="Liz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16" y="2730060"/>
            <a:ext cx="1292248" cy="1675276"/>
          </a:xfrm>
          <a:prstGeom prst="rect">
            <a:avLst/>
          </a:prstGeom>
        </p:spPr>
      </p:pic>
      <p:pic>
        <p:nvPicPr>
          <p:cNvPr id="14" name="Rai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00" y="4534147"/>
            <a:ext cx="1194680" cy="1677184"/>
          </a:xfrm>
          <a:prstGeom prst="rect">
            <a:avLst/>
          </a:prstGeom>
        </p:spPr>
      </p:pic>
      <p:pic>
        <p:nvPicPr>
          <p:cNvPr id="15" name="Trai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4668666"/>
            <a:ext cx="1821324" cy="1243831"/>
          </a:xfrm>
          <a:prstGeom prst="rect">
            <a:avLst/>
          </a:prstGeom>
        </p:spPr>
      </p:pic>
      <p:sp>
        <p:nvSpPr>
          <p:cNvPr id="3" name="Cross 2"/>
          <p:cNvSpPr/>
          <p:nvPr/>
        </p:nvSpPr>
        <p:spPr>
          <a:xfrm rot="2700000">
            <a:off x="6984214" y="3233820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81D33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 rot="2700000">
            <a:off x="1243523" y="3041376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81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3976 0.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22153 0.22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3646 -0.1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22379 -0.04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6220" y="714876"/>
            <a:ext cx="7762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Click the pictures that contain the ‘</a:t>
            </a:r>
            <a:r>
              <a:rPr lang="en-GB" altLang="en-US" dirty="0" err="1"/>
              <a:t>ee</a:t>
            </a:r>
            <a:r>
              <a:rPr lang="en-GB" altLang="en-US" dirty="0"/>
              <a:t>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842051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44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91913" y="1433383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ee</a:t>
            </a:r>
            <a:endParaRPr lang="en-GB" sz="3600" dirty="0"/>
          </a:p>
        </p:txBody>
      </p:sp>
      <p:pic>
        <p:nvPicPr>
          <p:cNvPr id="3" name="B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41" y="1517840"/>
            <a:ext cx="1544318" cy="1317154"/>
          </a:xfrm>
          <a:prstGeom prst="rect">
            <a:avLst/>
          </a:prstGeom>
        </p:spPr>
      </p:pic>
      <p:pic>
        <p:nvPicPr>
          <p:cNvPr id="4" name="Churc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96" y="2942969"/>
            <a:ext cx="1395294" cy="1530909"/>
          </a:xfrm>
          <a:prstGeom prst="rect">
            <a:avLst/>
          </a:prstGeom>
        </p:spPr>
      </p:pic>
      <p:pic>
        <p:nvPicPr>
          <p:cNvPr id="7" name="Duc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96" y="4565825"/>
            <a:ext cx="1227777" cy="1588554"/>
          </a:xfrm>
          <a:prstGeom prst="rect">
            <a:avLst/>
          </a:prstGeom>
        </p:spPr>
      </p:pic>
      <p:pic>
        <p:nvPicPr>
          <p:cNvPr id="8" name="Shee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3780" y="4690005"/>
            <a:ext cx="1606379" cy="1464374"/>
          </a:xfrm>
          <a:prstGeom prst="rect">
            <a:avLst/>
          </a:prstGeom>
        </p:spPr>
      </p:pic>
      <p:pic>
        <p:nvPicPr>
          <p:cNvPr id="16" name="Tre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98" y="1425570"/>
            <a:ext cx="1249386" cy="1841156"/>
          </a:xfrm>
          <a:prstGeom prst="rect">
            <a:avLst/>
          </a:prstGeom>
        </p:spPr>
      </p:pic>
      <p:grpSp>
        <p:nvGrpSpPr>
          <p:cNvPr id="21" name="Sweets"/>
          <p:cNvGrpSpPr/>
          <p:nvPr/>
        </p:nvGrpSpPr>
        <p:grpSpPr>
          <a:xfrm>
            <a:off x="6630864" y="3439542"/>
            <a:ext cx="1629295" cy="1007561"/>
            <a:chOff x="6723164" y="3295742"/>
            <a:chExt cx="1629295" cy="10075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940" y="3334886"/>
              <a:ext cx="875772" cy="76658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164" y="3647927"/>
              <a:ext cx="644483" cy="65537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089" y="3295742"/>
              <a:ext cx="410370" cy="4068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0837">
              <a:off x="7510685" y="3785493"/>
              <a:ext cx="750629" cy="517493"/>
            </a:xfrm>
            <a:prstGeom prst="rect">
              <a:avLst/>
            </a:prstGeom>
          </p:spPr>
        </p:pic>
      </p:grpSp>
      <p:sp>
        <p:nvSpPr>
          <p:cNvPr id="22" name="Cross 21"/>
          <p:cNvSpPr/>
          <p:nvPr/>
        </p:nvSpPr>
        <p:spPr>
          <a:xfrm rot="2700000">
            <a:off x="1105362" y="3320094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ross 22"/>
          <p:cNvSpPr/>
          <p:nvPr/>
        </p:nvSpPr>
        <p:spPr>
          <a:xfrm rot="2700000">
            <a:off x="1078563" y="4916731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21615 0.106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2158 0.159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39966 0.058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21962 -0.002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934" y="714876"/>
            <a:ext cx="7762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igh</a:t>
            </a:r>
            <a:r>
              <a:rPr lang="en-GB" altLang="en-US" dirty="0"/>
              <a:t>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842051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44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01296" y="14169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igh</a:t>
            </a:r>
            <a:endParaRPr lang="en-GB" sz="3600" dirty="0"/>
          </a:p>
        </p:txBody>
      </p:sp>
      <p:pic>
        <p:nvPicPr>
          <p:cNvPr id="10" name="R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5" y="2835388"/>
            <a:ext cx="1037854" cy="1480443"/>
          </a:xfrm>
          <a:prstGeom prst="rect">
            <a:avLst/>
          </a:prstGeom>
        </p:spPr>
      </p:pic>
      <p:pic>
        <p:nvPicPr>
          <p:cNvPr id="11" name="Knigh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53"/>
          <a:stretch/>
        </p:blipFill>
        <p:spPr>
          <a:xfrm>
            <a:off x="958016" y="1157370"/>
            <a:ext cx="1456586" cy="1976382"/>
          </a:xfrm>
          <a:prstGeom prst="rect">
            <a:avLst/>
          </a:prstGeom>
        </p:spPr>
      </p:pic>
      <p:pic>
        <p:nvPicPr>
          <p:cNvPr id="12" name="B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20" y="1149201"/>
            <a:ext cx="1454582" cy="1450207"/>
          </a:xfrm>
          <a:prstGeom prst="rect">
            <a:avLst/>
          </a:prstGeom>
        </p:spPr>
      </p:pic>
      <p:pic>
        <p:nvPicPr>
          <p:cNvPr id="13" name="Ligh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33" y="4567981"/>
            <a:ext cx="897139" cy="1564241"/>
          </a:xfrm>
          <a:prstGeom prst="rect">
            <a:avLst/>
          </a:prstGeom>
        </p:spPr>
      </p:pic>
      <p:pic>
        <p:nvPicPr>
          <p:cNvPr id="14" name="Sha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" y="3375566"/>
            <a:ext cx="2158314" cy="957021"/>
          </a:xfrm>
          <a:prstGeom prst="rect">
            <a:avLst/>
          </a:prstGeom>
        </p:spPr>
      </p:pic>
      <p:pic>
        <p:nvPicPr>
          <p:cNvPr id="15" name="Nigh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67" y="4628834"/>
            <a:ext cx="1325535" cy="1346983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sp>
        <p:nvSpPr>
          <p:cNvPr id="16" name="Cross 15"/>
          <p:cNvSpPr/>
          <p:nvPr/>
        </p:nvSpPr>
        <p:spPr>
          <a:xfrm rot="2700000">
            <a:off x="1214708" y="3297329"/>
            <a:ext cx="1052642" cy="1052642"/>
          </a:xfrm>
          <a:prstGeom prst="plus">
            <a:avLst>
              <a:gd name="adj" fmla="val 37668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ross 16"/>
          <p:cNvSpPr/>
          <p:nvPr/>
        </p:nvSpPr>
        <p:spPr>
          <a:xfrm rot="2700000">
            <a:off x="6979790" y="1328757"/>
            <a:ext cx="1052642" cy="1052642"/>
          </a:xfrm>
          <a:prstGeom prst="plus">
            <a:avLst>
              <a:gd name="adj" fmla="val 37668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ross 17"/>
          <p:cNvSpPr/>
          <p:nvPr/>
        </p:nvSpPr>
        <p:spPr>
          <a:xfrm rot="2700000">
            <a:off x="6939980" y="3171255"/>
            <a:ext cx="1052642" cy="1052642"/>
          </a:xfrm>
          <a:prstGeom prst="plus">
            <a:avLst>
              <a:gd name="adj" fmla="val 37668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3334 0.145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5087 -0.0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21232 -0.1870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0362" y="714876"/>
            <a:ext cx="77540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oa</a:t>
            </a:r>
            <a:r>
              <a:rPr lang="en-GB" altLang="en-US" dirty="0"/>
              <a:t>’ sound to move them into the middle. </a:t>
            </a:r>
            <a:r>
              <a:rPr lang="en-GB" altLang="en-US" dirty="0" smtClean="0"/>
              <a:t>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842051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44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75438" y="14169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oa</a:t>
            </a:r>
            <a:endParaRPr lang="en-GB" sz="3600" dirty="0"/>
          </a:p>
        </p:txBody>
      </p:sp>
      <p:pic>
        <p:nvPicPr>
          <p:cNvPr id="3" name="Soa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88" y="4726793"/>
            <a:ext cx="1761834" cy="1368314"/>
          </a:xfrm>
          <a:prstGeom prst="rect">
            <a:avLst/>
          </a:prstGeom>
        </p:spPr>
      </p:pic>
      <p:pic>
        <p:nvPicPr>
          <p:cNvPr id="4" name="Goa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95" y="1167253"/>
            <a:ext cx="1522999" cy="1442165"/>
          </a:xfrm>
          <a:prstGeom prst="rect">
            <a:avLst/>
          </a:prstGeom>
        </p:spPr>
      </p:pic>
      <p:pic>
        <p:nvPicPr>
          <p:cNvPr id="7" name="K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33"/>
          <a:stretch/>
        </p:blipFill>
        <p:spPr>
          <a:xfrm>
            <a:off x="1002250" y="4293521"/>
            <a:ext cx="1247529" cy="1860144"/>
          </a:xfrm>
          <a:prstGeom prst="rect">
            <a:avLst/>
          </a:prstGeom>
        </p:spPr>
      </p:pic>
      <p:pic>
        <p:nvPicPr>
          <p:cNvPr id="8" name="She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76" y="1120346"/>
            <a:ext cx="816042" cy="1664043"/>
          </a:xfrm>
          <a:prstGeom prst="rect">
            <a:avLst/>
          </a:prstGeom>
        </p:spPr>
      </p:pic>
      <p:pic>
        <p:nvPicPr>
          <p:cNvPr id="16" name="Boa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06" y="2912860"/>
            <a:ext cx="1604026" cy="1576762"/>
          </a:xfrm>
          <a:prstGeom prst="rect">
            <a:avLst/>
          </a:prstGeom>
        </p:spPr>
      </p:pic>
      <p:pic>
        <p:nvPicPr>
          <p:cNvPr id="17" name="Coa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" y="2589164"/>
            <a:ext cx="1285389" cy="1692526"/>
          </a:xfrm>
          <a:prstGeom prst="rect">
            <a:avLst/>
          </a:prstGeom>
        </p:spPr>
      </p:pic>
      <p:sp>
        <p:nvSpPr>
          <p:cNvPr id="12" name="Cross 11"/>
          <p:cNvSpPr/>
          <p:nvPr/>
        </p:nvSpPr>
        <p:spPr>
          <a:xfrm rot="2700000">
            <a:off x="1099692" y="4944802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ross 12"/>
          <p:cNvSpPr/>
          <p:nvPr/>
        </p:nvSpPr>
        <p:spPr>
          <a:xfrm rot="2700000">
            <a:off x="7039425" y="1513737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3091 0.1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22986 -0.029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24653 -0.015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21771 0.179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0406" y="624868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long or short ‘</a:t>
            </a:r>
            <a:r>
              <a:rPr lang="en-GB" altLang="en-US" dirty="0" err="1"/>
              <a:t>oo</a:t>
            </a:r>
            <a:r>
              <a:rPr lang="en-GB" altLang="en-US" dirty="0"/>
              <a:t>’ sound to move them into the middle. </a:t>
            </a:r>
            <a:r>
              <a:rPr lang="en-GB" altLang="en-US" dirty="0" smtClean="0"/>
              <a:t>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842051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44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67200" y="14169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oo</a:t>
            </a:r>
            <a:endParaRPr lang="en-GB" sz="3600" dirty="0"/>
          </a:p>
        </p:txBody>
      </p:sp>
      <p:pic>
        <p:nvPicPr>
          <p:cNvPr id="10" name="Be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3" y="1276867"/>
            <a:ext cx="1424992" cy="1811052"/>
          </a:xfrm>
          <a:prstGeom prst="rect">
            <a:avLst/>
          </a:prstGeom>
        </p:spPr>
      </p:pic>
      <p:pic>
        <p:nvPicPr>
          <p:cNvPr id="11" name="Chee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3" y="4508411"/>
            <a:ext cx="2303412" cy="1628778"/>
          </a:xfrm>
          <a:prstGeom prst="rect">
            <a:avLst/>
          </a:prstGeom>
        </p:spPr>
      </p:pic>
      <p:pic>
        <p:nvPicPr>
          <p:cNvPr id="12" name="Spo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0799" flipV="1">
            <a:off x="718459" y="3614002"/>
            <a:ext cx="1841721" cy="401626"/>
          </a:xfrm>
          <a:prstGeom prst="rect">
            <a:avLst/>
          </a:prstGeom>
        </p:spPr>
      </p:pic>
      <p:pic>
        <p:nvPicPr>
          <p:cNvPr id="13" name="Hook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65" y="1261243"/>
            <a:ext cx="1629677" cy="1488899"/>
          </a:xfrm>
          <a:prstGeom prst="rect">
            <a:avLst/>
          </a:prstGeom>
        </p:spPr>
      </p:pic>
      <p:pic>
        <p:nvPicPr>
          <p:cNvPr id="14" name="Mo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78" y="2873901"/>
            <a:ext cx="1297050" cy="1431446"/>
          </a:xfrm>
          <a:prstGeom prst="rect">
            <a:avLst/>
          </a:prstGeom>
        </p:spPr>
      </p:pic>
      <p:pic>
        <p:nvPicPr>
          <p:cNvPr id="15" name="Boo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36" y="4508411"/>
            <a:ext cx="1711706" cy="1544981"/>
          </a:xfrm>
          <a:prstGeom prst="rect">
            <a:avLst/>
          </a:prstGeom>
        </p:spPr>
      </p:pic>
      <p:sp>
        <p:nvSpPr>
          <p:cNvPr id="16" name="Cross 15"/>
          <p:cNvSpPr/>
          <p:nvPr/>
        </p:nvSpPr>
        <p:spPr>
          <a:xfrm rot="2700000">
            <a:off x="1138415" y="4726419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ross 16"/>
          <p:cNvSpPr/>
          <p:nvPr/>
        </p:nvSpPr>
        <p:spPr>
          <a:xfrm rot="2700000">
            <a:off x="1108348" y="1718838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21858 -0.113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23941 0.16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40555 -0.050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22986 0.1340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0361" y="714876"/>
            <a:ext cx="77128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ar</a:t>
            </a:r>
            <a:r>
              <a:rPr lang="en-GB" altLang="en-US" dirty="0"/>
              <a:t>’ sound to move them into the middle. </a:t>
            </a:r>
            <a:r>
              <a:rPr lang="en-GB" altLang="en-US" dirty="0" smtClean="0"/>
              <a:t>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842051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44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67200" y="14169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ar</a:t>
            </a:r>
            <a:endParaRPr lang="en-GB" sz="3600" dirty="0"/>
          </a:p>
        </p:txBody>
      </p:sp>
      <p:pic>
        <p:nvPicPr>
          <p:cNvPr id="3" name="St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00" y="1183802"/>
            <a:ext cx="1389646" cy="1366485"/>
          </a:xfrm>
          <a:prstGeom prst="rect">
            <a:avLst/>
          </a:prstGeom>
        </p:spPr>
      </p:pic>
      <p:pic>
        <p:nvPicPr>
          <p:cNvPr id="4" name="C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41" y="5000770"/>
            <a:ext cx="2059459" cy="935744"/>
          </a:xfrm>
          <a:prstGeom prst="rect">
            <a:avLst/>
          </a:prstGeom>
        </p:spPr>
      </p:pic>
      <p:pic>
        <p:nvPicPr>
          <p:cNvPr id="7" name="Fo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0" y="4384129"/>
            <a:ext cx="1269682" cy="1778712"/>
          </a:xfrm>
          <a:prstGeom prst="rect">
            <a:avLst/>
          </a:prstGeom>
        </p:spPr>
      </p:pic>
      <p:pic>
        <p:nvPicPr>
          <p:cNvPr id="8" name="Rock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93" y="2844708"/>
            <a:ext cx="1028556" cy="1945161"/>
          </a:xfrm>
          <a:prstGeom prst="rect">
            <a:avLst/>
          </a:prstGeom>
        </p:spPr>
      </p:pic>
      <p:pic>
        <p:nvPicPr>
          <p:cNvPr id="16" name="Pa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84" y="1202776"/>
            <a:ext cx="1515177" cy="1522182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pic>
        <p:nvPicPr>
          <p:cNvPr id="17" name="Far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95" y="2742214"/>
            <a:ext cx="1516639" cy="1522182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sp>
        <p:nvSpPr>
          <p:cNvPr id="12" name="Cross 11"/>
          <p:cNvSpPr/>
          <p:nvPr/>
        </p:nvSpPr>
        <p:spPr>
          <a:xfrm rot="2700000">
            <a:off x="1348832" y="4800313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ross 12"/>
          <p:cNvSpPr/>
          <p:nvPr/>
        </p:nvSpPr>
        <p:spPr>
          <a:xfrm rot="2700000">
            <a:off x="7107409" y="3153869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19775 0.1171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26441 0.019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24496 0.194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21511 0.1442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0361" y="714876"/>
            <a:ext cx="77210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‘or’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842051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44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91914" y="1425145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or</a:t>
            </a:r>
            <a:endParaRPr lang="en-GB" sz="3600" dirty="0"/>
          </a:p>
        </p:txBody>
      </p:sp>
      <p:pic>
        <p:nvPicPr>
          <p:cNvPr id="10" name="Cak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10" y="2891480"/>
            <a:ext cx="1717623" cy="1194486"/>
          </a:xfrm>
          <a:prstGeom prst="rect">
            <a:avLst/>
          </a:prstGeom>
        </p:spPr>
      </p:pic>
      <p:pic>
        <p:nvPicPr>
          <p:cNvPr id="11" name="For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9990">
            <a:off x="1484944" y="2699132"/>
            <a:ext cx="308456" cy="1952368"/>
          </a:xfrm>
          <a:prstGeom prst="rect">
            <a:avLst/>
          </a:prstGeom>
        </p:spPr>
      </p:pic>
      <p:pic>
        <p:nvPicPr>
          <p:cNvPr id="12" name="Hor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8" y="4305299"/>
            <a:ext cx="1901815" cy="1669235"/>
          </a:xfrm>
          <a:prstGeom prst="rect">
            <a:avLst/>
          </a:prstGeom>
        </p:spPr>
      </p:pic>
      <p:pic>
        <p:nvPicPr>
          <p:cNvPr id="13" name="Su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2" y="1318475"/>
            <a:ext cx="1491821" cy="1506002"/>
          </a:xfrm>
          <a:prstGeom prst="rect">
            <a:avLst/>
          </a:prstGeom>
        </p:spPr>
      </p:pic>
      <p:pic>
        <p:nvPicPr>
          <p:cNvPr id="14" name="Torc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10" y="1433383"/>
            <a:ext cx="1717623" cy="1033258"/>
          </a:xfrm>
          <a:prstGeom prst="rect">
            <a:avLst/>
          </a:prstGeom>
        </p:spPr>
      </p:pic>
      <p:pic>
        <p:nvPicPr>
          <p:cNvPr id="15" name="Popcor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90" y="4305299"/>
            <a:ext cx="1551837" cy="1698937"/>
          </a:xfrm>
          <a:prstGeom prst="rect">
            <a:avLst/>
          </a:prstGeom>
        </p:spPr>
      </p:pic>
      <p:sp>
        <p:nvSpPr>
          <p:cNvPr id="16" name="Cross 15"/>
          <p:cNvSpPr/>
          <p:nvPr/>
        </p:nvSpPr>
        <p:spPr>
          <a:xfrm rot="2700000">
            <a:off x="1182781" y="1553826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ross 16"/>
          <p:cNvSpPr/>
          <p:nvPr/>
        </p:nvSpPr>
        <p:spPr>
          <a:xfrm rot="2700000">
            <a:off x="6931000" y="2930648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3004 0.155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2188 0.010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24601 -0.099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3125 -0.076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97145" y="3565661"/>
            <a:ext cx="811771" cy="811771"/>
            <a:chOff x="1149179" y="984420"/>
            <a:chExt cx="1268627" cy="1268627"/>
          </a:xfrm>
        </p:grpSpPr>
        <p:sp>
          <p:nvSpPr>
            <p:cNvPr id="3" name="Oval 2"/>
            <p:cNvSpPr/>
            <p:nvPr/>
          </p:nvSpPr>
          <p:spPr>
            <a:xfrm>
              <a:off x="1149179" y="98442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24448" y="1088327"/>
              <a:ext cx="1103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/>
                <a:t>or</a:t>
              </a:r>
              <a:endParaRPr lang="en-GB" sz="3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76280" y="3565661"/>
            <a:ext cx="810598" cy="810598"/>
            <a:chOff x="3801763" y="984422"/>
            <a:chExt cx="1268627" cy="1268627"/>
          </a:xfrm>
        </p:grpSpPr>
        <p:sp>
          <p:nvSpPr>
            <p:cNvPr id="18" name="Oval 17"/>
            <p:cNvSpPr/>
            <p:nvPr/>
          </p:nvSpPr>
          <p:spPr>
            <a:xfrm>
              <a:off x="3801763" y="984422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92379" y="1059912"/>
              <a:ext cx="110386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oo</a:t>
              </a:r>
              <a:endParaRPr lang="en-GB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84589" y="3548854"/>
            <a:ext cx="845192" cy="845192"/>
            <a:chOff x="1346887" y="3546390"/>
            <a:chExt cx="1268627" cy="1268627"/>
          </a:xfrm>
        </p:grpSpPr>
        <p:sp>
          <p:nvSpPr>
            <p:cNvPr id="22" name="Oval 21"/>
            <p:cNvSpPr/>
            <p:nvPr/>
          </p:nvSpPr>
          <p:spPr>
            <a:xfrm>
              <a:off x="1346887" y="354639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37503" y="3639096"/>
              <a:ext cx="1103871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ar</a:t>
              </a:r>
              <a:endParaRPr lang="en-GB" sz="36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07064" y="2487969"/>
            <a:ext cx="869091" cy="869091"/>
            <a:chOff x="3076833" y="3653481"/>
            <a:chExt cx="1268627" cy="1268627"/>
          </a:xfrm>
        </p:grpSpPr>
        <p:sp>
          <p:nvSpPr>
            <p:cNvPr id="17" name="Oval 16"/>
            <p:cNvSpPr/>
            <p:nvPr/>
          </p:nvSpPr>
          <p:spPr>
            <a:xfrm>
              <a:off x="3076833" y="3653481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59211" y="3746678"/>
              <a:ext cx="1103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oa</a:t>
              </a:r>
              <a:endParaRPr lang="en-GB" sz="3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13541" y="2559366"/>
            <a:ext cx="811771" cy="811771"/>
            <a:chOff x="5070390" y="2747320"/>
            <a:chExt cx="1268627" cy="1268627"/>
          </a:xfrm>
        </p:grpSpPr>
        <p:sp>
          <p:nvSpPr>
            <p:cNvPr id="19" name="Oval 18"/>
            <p:cNvSpPr/>
            <p:nvPr/>
          </p:nvSpPr>
          <p:spPr>
            <a:xfrm>
              <a:off x="5070390" y="274732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53118" y="2820337"/>
              <a:ext cx="1103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ee</a:t>
              </a:r>
              <a:endParaRPr lang="en-GB" sz="3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88121" y="2510104"/>
            <a:ext cx="811771" cy="811771"/>
            <a:chOff x="5564660" y="1157416"/>
            <a:chExt cx="1268627" cy="1268627"/>
          </a:xfrm>
        </p:grpSpPr>
        <p:sp>
          <p:nvSpPr>
            <p:cNvPr id="23" name="Oval 22"/>
            <p:cNvSpPr/>
            <p:nvPr/>
          </p:nvSpPr>
          <p:spPr>
            <a:xfrm>
              <a:off x="5564660" y="1157416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47038" y="1242497"/>
              <a:ext cx="1103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ai</a:t>
              </a:r>
              <a:endParaRPr lang="en-GB" sz="3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30725" y="2516630"/>
            <a:ext cx="843740" cy="811771"/>
            <a:chOff x="7075784" y="984421"/>
            <a:chExt cx="1318593" cy="1268627"/>
          </a:xfrm>
        </p:grpSpPr>
        <p:sp>
          <p:nvSpPr>
            <p:cNvPr id="20" name="Oval 19"/>
            <p:cNvSpPr/>
            <p:nvPr/>
          </p:nvSpPr>
          <p:spPr>
            <a:xfrm>
              <a:off x="7088660" y="984421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75784" y="1051208"/>
              <a:ext cx="1318593" cy="101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igh</a:t>
              </a:r>
              <a:endParaRPr lang="en-GB" sz="36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8" y="782852"/>
            <a:ext cx="1298681" cy="1276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37" y="548070"/>
            <a:ext cx="830895" cy="1746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03" y="4550626"/>
            <a:ext cx="1375191" cy="1505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8240">
            <a:off x="4686600" y="711651"/>
            <a:ext cx="1760011" cy="1501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60" y="4654000"/>
            <a:ext cx="1531752" cy="1382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15" y="1375719"/>
            <a:ext cx="1760609" cy="857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38" y="4817796"/>
            <a:ext cx="2137513" cy="9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136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Anna-Rose Coleman-Harris</cp:lastModifiedBy>
  <cp:revision>17</cp:revision>
  <dcterms:created xsi:type="dcterms:W3CDTF">2018-10-17T13:50:41Z</dcterms:created>
  <dcterms:modified xsi:type="dcterms:W3CDTF">2020-04-20T13:01:51Z</dcterms:modified>
</cp:coreProperties>
</file>