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 id="2147483713" r:id="rId2"/>
    <p:sldMasterId id="2147483751" r:id="rId3"/>
    <p:sldMasterId id="2147483777" r:id="rId4"/>
    <p:sldMasterId id="2147483792" r:id="rId5"/>
    <p:sldMasterId id="2147483806" r:id="rId6"/>
  </p:sldMasterIdLst>
  <p:notesMasterIdLst>
    <p:notesMasterId r:id="rId14"/>
  </p:notesMasterIdLst>
  <p:handoutMasterIdLst>
    <p:handoutMasterId r:id="rId15"/>
  </p:handoutMasterIdLst>
  <p:sldIdLst>
    <p:sldId id="792" r:id="rId7"/>
    <p:sldId id="1062" r:id="rId8"/>
    <p:sldId id="1065" r:id="rId9"/>
    <p:sldId id="1085" r:id="rId10"/>
    <p:sldId id="1087" r:id="rId11"/>
    <p:sldId id="1089" r:id="rId12"/>
    <p:sldId id="1072"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B5777B9-3CC3-5A41-BED6-6FC88505895A}">
          <p14:sldIdLst>
            <p14:sldId id="792"/>
            <p14:sldId id="1062"/>
            <p14:sldId id="1065"/>
            <p14:sldId id="1085"/>
            <p14:sldId id="1087"/>
            <p14:sldId id="1089"/>
            <p14:sldId id="107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sslemont" initials="S" lastIdx="49" clrIdx="0"/>
  <p:cmAuthor id="2" name="sophie esslemont" initials="se" lastIdx="3" clrIdx="1"/>
  <p:cmAuthor id="3" name="georgie emery" initials="ge" lastIdx="12"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6068"/>
    <a:srgbClr val="F2BCC0"/>
    <a:srgbClr val="D3D3D3"/>
    <a:srgbClr val="FFE7E9"/>
    <a:srgbClr val="ECF2FA"/>
    <a:srgbClr val="6088EF"/>
    <a:srgbClr val="779AF1"/>
    <a:srgbClr val="F5F5F5"/>
    <a:srgbClr val="FFFFE7"/>
    <a:srgbClr val="FFD3D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60" autoAdjust="0"/>
    <p:restoredTop sz="86839" autoAdjust="0"/>
  </p:normalViewPr>
  <p:slideViewPr>
    <p:cSldViewPr snapToGrid="0" snapToObjects="1">
      <p:cViewPr>
        <p:scale>
          <a:sx n="80" d="100"/>
          <a:sy n="80" d="100"/>
        </p:scale>
        <p:origin x="1344" y="426"/>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snapToGrid="0" snapToObjects="1">
      <p:cViewPr varScale="1">
        <p:scale>
          <a:sx n="51" d="100"/>
          <a:sy n="51" d="100"/>
        </p:scale>
        <p:origin x="2692" y="2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A88A954-D306-473F-84C7-C7EED32ACAE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1167FFA7-8E32-4CC8-AC6C-A22E3563FDE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567972F-466E-485A-888A-3E6ECE5BC824}" type="datetimeFigureOut">
              <a:rPr lang="en-GB" smtClean="0"/>
              <a:t>12/01/2021</a:t>
            </a:fld>
            <a:endParaRPr lang="en-GB"/>
          </a:p>
        </p:txBody>
      </p:sp>
      <p:sp>
        <p:nvSpPr>
          <p:cNvPr id="4" name="Footer Placeholder 3">
            <a:extLst>
              <a:ext uri="{FF2B5EF4-FFF2-40B4-BE49-F238E27FC236}">
                <a16:creationId xmlns:a16="http://schemas.microsoft.com/office/drawing/2014/main" id="{3EB4467C-4074-417C-99A4-0142CEF0291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60965F8D-8576-4005-AC55-0ED65E2EC2D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2A4E57D-10AE-408B-A04C-1F96870332C6}" type="slidenum">
              <a:rPr lang="en-GB" smtClean="0"/>
              <a:t>‹#›</a:t>
            </a:fld>
            <a:endParaRPr lang="en-GB"/>
          </a:p>
        </p:txBody>
      </p:sp>
    </p:spTree>
    <p:extLst>
      <p:ext uri="{BB962C8B-B14F-4D97-AF65-F5344CB8AC3E}">
        <p14:creationId xmlns:p14="http://schemas.microsoft.com/office/powerpoint/2010/main" val="31458342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F639A9-0CD2-2744-B770-EA455BEF754E}" type="datetimeFigureOut">
              <a:rPr lang="en-US" smtClean="0"/>
              <a:t>1/12/2021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0F1A601-D8BD-B040-ABA4-FE93694EBCFA}" type="slidenum">
              <a:rPr lang="en-US" smtClean="0"/>
              <a:t>‹#›</a:t>
            </a:fld>
            <a:endParaRPr lang="en-US"/>
          </a:p>
        </p:txBody>
      </p:sp>
    </p:spTree>
    <p:extLst>
      <p:ext uri="{BB962C8B-B14F-4D97-AF65-F5344CB8AC3E}">
        <p14:creationId xmlns:p14="http://schemas.microsoft.com/office/powerpoint/2010/main" val="58948569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weforum.org/agenda/2015/10/why-happiness-is-contagiou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a:t>
            </a:r>
          </a:p>
          <a:p>
            <a:pPr marL="228600" indent="-228600">
              <a:buAutoNum type="arabicParenR"/>
            </a:pPr>
            <a:r>
              <a:rPr lang="en-GB" b="0" dirty="0"/>
              <a:t>iStock</a:t>
            </a:r>
          </a:p>
          <a:p>
            <a:pPr marL="228600" indent="-228600">
              <a:buAutoNum type="arabicParenR"/>
            </a:pPr>
            <a:endParaRPr lang="en-GB" b="0" dirty="0"/>
          </a:p>
          <a:p>
            <a:pPr marL="0" indent="0">
              <a:buNone/>
            </a:pPr>
            <a:endParaRPr lang="en-GB" b="0" dirty="0"/>
          </a:p>
          <a:p>
            <a:pPr marL="0" indent="0">
              <a:buNone/>
            </a:pPr>
            <a:endParaRPr lang="en-GB" b="0" dirty="0"/>
          </a:p>
        </p:txBody>
      </p:sp>
      <p:sp>
        <p:nvSpPr>
          <p:cNvPr id="4" name="Slide Number Placeholder 3"/>
          <p:cNvSpPr>
            <a:spLocks noGrp="1"/>
          </p:cNvSpPr>
          <p:nvPr>
            <p:ph type="sldNum" sz="quarter" idx="10"/>
          </p:nvPr>
        </p:nvSpPr>
        <p:spPr/>
        <p:txBody>
          <a:bodyPr/>
          <a:lstStyle/>
          <a:p>
            <a:fld id="{3EDEB792-E9EA-4253-81C2-67B8A5021DEC}" type="slidenum">
              <a:rPr lang="en-GB" smtClean="0"/>
              <a:pPr/>
              <a:t>1</a:t>
            </a:fld>
            <a:endParaRPr lang="en-GB"/>
          </a:p>
        </p:txBody>
      </p:sp>
    </p:spTree>
    <p:extLst>
      <p:ext uri="{BB962C8B-B14F-4D97-AF65-F5344CB8AC3E}">
        <p14:creationId xmlns:p14="http://schemas.microsoft.com/office/powerpoint/2010/main" val="13165214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a:t>
            </a:r>
          </a:p>
          <a:p>
            <a:pPr marL="228600" indent="-228600">
              <a:buAutoNum type="arabicParenR"/>
            </a:pPr>
            <a:r>
              <a:rPr lang="en-GB" b="0" dirty="0"/>
              <a:t>iStock</a:t>
            </a:r>
          </a:p>
        </p:txBody>
      </p:sp>
      <p:sp>
        <p:nvSpPr>
          <p:cNvPr id="4" name="Slide Number Placeholder 3"/>
          <p:cNvSpPr>
            <a:spLocks noGrp="1"/>
          </p:cNvSpPr>
          <p:nvPr>
            <p:ph type="sldNum" sz="quarter" idx="10"/>
          </p:nvPr>
        </p:nvSpPr>
        <p:spPr/>
        <p:txBody>
          <a:bodyPr/>
          <a:lstStyle/>
          <a:p>
            <a:fld id="{20F1A601-D8BD-B040-ABA4-FE93694EBCFA}" type="slidenum">
              <a:rPr lang="en-US" smtClean="0"/>
              <a:t>3</a:t>
            </a:fld>
            <a:endParaRPr lang="en-US"/>
          </a:p>
        </p:txBody>
      </p:sp>
    </p:spTree>
    <p:extLst>
      <p:ext uri="{BB962C8B-B14F-4D97-AF65-F5344CB8AC3E}">
        <p14:creationId xmlns:p14="http://schemas.microsoft.com/office/powerpoint/2010/main" val="2563155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b="1" dirty="0"/>
              <a:t>Images</a:t>
            </a:r>
          </a:p>
          <a:p>
            <a:pPr marL="228600" marR="0" lvl="0" indent="-228600" algn="l" defTabSz="457200" rtl="0" eaLnBrk="1" fontAlgn="auto" latinLnBrk="0" hangingPunct="1">
              <a:lnSpc>
                <a:spcPct val="100000"/>
              </a:lnSpc>
              <a:spcBef>
                <a:spcPts val="0"/>
              </a:spcBef>
              <a:spcAft>
                <a:spcPts val="0"/>
              </a:spcAft>
              <a:buClrTx/>
              <a:buSzTx/>
              <a:buFontTx/>
              <a:buAutoNum type="arabicParenR"/>
              <a:tabLst/>
              <a:defRPr/>
            </a:pPr>
            <a:r>
              <a:rPr lang="en-GB" b="0" dirty="0"/>
              <a:t>Icons8</a:t>
            </a:r>
          </a:p>
        </p:txBody>
      </p:sp>
      <p:sp>
        <p:nvSpPr>
          <p:cNvPr id="4" name="Slide Number Placeholder 3"/>
          <p:cNvSpPr>
            <a:spLocks noGrp="1"/>
          </p:cNvSpPr>
          <p:nvPr>
            <p:ph type="sldNum" sz="quarter" idx="5"/>
          </p:nvPr>
        </p:nvSpPr>
        <p:spPr/>
        <p:txBody>
          <a:bodyPr/>
          <a:lstStyle/>
          <a:p>
            <a:fld id="{20F1A601-D8BD-B040-ABA4-FE93694EBCFA}" type="slidenum">
              <a:rPr lang="en-US" smtClean="0"/>
              <a:t>4</a:t>
            </a:fld>
            <a:endParaRPr lang="en-US"/>
          </a:p>
        </p:txBody>
      </p:sp>
    </p:spTree>
    <p:extLst>
      <p:ext uri="{BB962C8B-B14F-4D97-AF65-F5344CB8AC3E}">
        <p14:creationId xmlns:p14="http://schemas.microsoft.com/office/powerpoint/2010/main" val="31563593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b="1" dirty="0"/>
              <a:t>Images</a:t>
            </a:r>
          </a:p>
          <a:p>
            <a:pPr marL="228600" indent="-228600">
              <a:buAutoNum type="arabicParenR"/>
            </a:pPr>
            <a:r>
              <a:rPr lang="en-GB" b="0" dirty="0"/>
              <a:t>Icons8</a:t>
            </a:r>
          </a:p>
          <a:p>
            <a:pPr marL="228600" indent="-228600">
              <a:buAutoNum type="arabicParenR"/>
            </a:pPr>
            <a:endParaRPr lang="en-GB" b="0" dirty="0"/>
          </a:p>
          <a:p>
            <a:r>
              <a:rPr lang="en-GB" b="1" dirty="0"/>
              <a:t>References</a:t>
            </a:r>
          </a:p>
          <a:p>
            <a:pPr marL="228600" indent="-228600">
              <a:buAutoNum type="arabicParenR"/>
            </a:pPr>
            <a:r>
              <a:rPr lang="en-GB" dirty="0">
                <a:hlinkClick r:id="rId3"/>
              </a:rPr>
              <a:t>https://www.weforum.org/agenda/2015/10/why-happiness-is-contagious/</a:t>
            </a:r>
            <a:endParaRPr lang="en-GB" dirty="0"/>
          </a:p>
          <a:p>
            <a:pPr marL="0" indent="0">
              <a:buNone/>
            </a:pPr>
            <a:endParaRPr lang="en-GB" b="0" dirty="0"/>
          </a:p>
        </p:txBody>
      </p:sp>
      <p:sp>
        <p:nvSpPr>
          <p:cNvPr id="4" name="Slide Number Placeholder 3"/>
          <p:cNvSpPr>
            <a:spLocks noGrp="1"/>
          </p:cNvSpPr>
          <p:nvPr>
            <p:ph type="sldNum" sz="quarter" idx="5"/>
          </p:nvPr>
        </p:nvSpPr>
        <p:spPr/>
        <p:txBody>
          <a:bodyPr/>
          <a:lstStyle/>
          <a:p>
            <a:fld id="{20F1A601-D8BD-B040-ABA4-FE93694EBCFA}" type="slidenum">
              <a:rPr lang="en-US" smtClean="0"/>
              <a:t>5</a:t>
            </a:fld>
            <a:endParaRPr lang="en-US"/>
          </a:p>
        </p:txBody>
      </p:sp>
    </p:spTree>
    <p:extLst>
      <p:ext uri="{BB962C8B-B14F-4D97-AF65-F5344CB8AC3E}">
        <p14:creationId xmlns:p14="http://schemas.microsoft.com/office/powerpoint/2010/main" val="30521825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a:t>
            </a:r>
          </a:p>
          <a:p>
            <a:pPr marL="228600" indent="-228600">
              <a:buAutoNum type="arabicParenR"/>
            </a:pPr>
            <a:r>
              <a:rPr lang="en-GB" b="0" dirty="0"/>
              <a:t>Icons8</a:t>
            </a:r>
            <a:r>
              <a:rPr lang="en-GB" b="1" dirty="0"/>
              <a:t> </a:t>
            </a:r>
            <a:endParaRPr lang="en-GB" dirty="0"/>
          </a:p>
          <a:p>
            <a:pPr marL="0" indent="0">
              <a:buNone/>
            </a:pPr>
            <a:endParaRPr lang="en-GB" b="0" dirty="0"/>
          </a:p>
        </p:txBody>
      </p:sp>
      <p:sp>
        <p:nvSpPr>
          <p:cNvPr id="4" name="Slide Number Placeholder 3"/>
          <p:cNvSpPr>
            <a:spLocks noGrp="1"/>
          </p:cNvSpPr>
          <p:nvPr>
            <p:ph type="sldNum" sz="quarter" idx="5"/>
          </p:nvPr>
        </p:nvSpPr>
        <p:spPr/>
        <p:txBody>
          <a:bodyPr/>
          <a:lstStyle/>
          <a:p>
            <a:fld id="{C00E99A3-C08E-4E30-9AB6-0C6D7229B5B0}" type="slidenum">
              <a:rPr lang="en-GB" smtClean="0"/>
              <a:t>6</a:t>
            </a:fld>
            <a:endParaRPr lang="en-GB"/>
          </a:p>
        </p:txBody>
      </p:sp>
    </p:spTree>
    <p:extLst>
      <p:ext uri="{BB962C8B-B14F-4D97-AF65-F5344CB8AC3E}">
        <p14:creationId xmlns:p14="http://schemas.microsoft.com/office/powerpoint/2010/main" val="34116468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2" name="Google Shape;232;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dirty="0"/>
              <a:t>Images: </a:t>
            </a:r>
          </a:p>
          <a:p>
            <a:pPr marL="228600" lvl="0" indent="-228600" algn="l" rtl="0">
              <a:spcBef>
                <a:spcPts val="0"/>
              </a:spcBef>
              <a:spcAft>
                <a:spcPts val="0"/>
              </a:spcAft>
              <a:buAutoNum type="arabicParenR"/>
            </a:pPr>
            <a:r>
              <a:rPr lang="en-GB" b="0" dirty="0"/>
              <a:t>iStock </a:t>
            </a:r>
          </a:p>
          <a:p>
            <a:pPr marL="228600" lvl="0" indent="-228600" algn="l" rtl="0">
              <a:spcBef>
                <a:spcPts val="0"/>
              </a:spcBef>
              <a:spcAft>
                <a:spcPts val="0"/>
              </a:spcAft>
              <a:buAutoNum type="arabicParenR"/>
            </a:pPr>
            <a:r>
              <a:rPr lang="en-GB" b="0" dirty="0"/>
              <a:t>Icons8</a:t>
            </a:r>
            <a:endParaRPr b="0" dirty="0"/>
          </a:p>
        </p:txBody>
      </p:sp>
      <p:sp>
        <p:nvSpPr>
          <p:cNvPr id="233" name="Google Shape;233;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7</a:t>
            </a:fld>
            <a:endParaRPr/>
          </a:p>
        </p:txBody>
      </p:sp>
    </p:spTree>
    <p:extLst>
      <p:ext uri="{BB962C8B-B14F-4D97-AF65-F5344CB8AC3E}">
        <p14:creationId xmlns:p14="http://schemas.microsoft.com/office/powerpoint/2010/main" val="35342868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tiff"/><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1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tiff"/><Relationship Id="rId5" Type="http://schemas.openxmlformats.org/officeDocument/2006/relationships/image" Target="../media/image4.png"/><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2.xml"/><Relationship Id="rId5" Type="http://schemas.openxmlformats.org/officeDocument/2006/relationships/image" Target="../media/image9.png"/><Relationship Id="rId4" Type="http://schemas.openxmlformats.org/officeDocument/2006/relationships/image" Target="../media/image13.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6" Type="http://schemas.openxmlformats.org/officeDocument/2006/relationships/image" Target="../media/image5.tiff"/><Relationship Id="rId5" Type="http://schemas.openxmlformats.org/officeDocument/2006/relationships/image" Target="../media/image4.png"/><Relationship Id="rId4"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3.xml"/><Relationship Id="rId5" Type="http://schemas.openxmlformats.org/officeDocument/2006/relationships/image" Target="../media/image9.png"/><Relationship Id="rId4" Type="http://schemas.openxmlformats.org/officeDocument/2006/relationships/image" Target="../media/image13.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Master" Target="../slideMasters/slideMaster4.xml"/><Relationship Id="rId5" Type="http://schemas.openxmlformats.org/officeDocument/2006/relationships/image" Target="../media/image15.png"/><Relationship Id="rId4" Type="http://schemas.openxmlformats.org/officeDocument/2006/relationships/image" Target="../media/image17.sv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5.tiff"/><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15.png"/><Relationship Id="rId7"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Master" Target="../slideMasters/slideMaster4.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4.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Master" Target="../slideMasters/slideMaster5.xml"/><Relationship Id="rId5" Type="http://schemas.openxmlformats.org/officeDocument/2006/relationships/image" Target="../media/image17.svg"/><Relationship Id="rId4" Type="http://schemas.openxmlformats.org/officeDocument/2006/relationships/image" Target="../media/image16.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8.png"/><Relationship Id="rId1" Type="http://schemas.openxmlformats.org/officeDocument/2006/relationships/slideMaster" Target="../slideMasters/slideMaster5.xml"/><Relationship Id="rId5" Type="http://schemas.openxmlformats.org/officeDocument/2006/relationships/image" Target="../media/image31.png"/><Relationship Id="rId4" Type="http://schemas.openxmlformats.org/officeDocument/2006/relationships/image" Target="../media/image30.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8.png"/><Relationship Id="rId1" Type="http://schemas.openxmlformats.org/officeDocument/2006/relationships/slideMaster" Target="../slideMasters/slideMaster5.xml"/><Relationship Id="rId5" Type="http://schemas.openxmlformats.org/officeDocument/2006/relationships/image" Target="../media/image31.png"/><Relationship Id="rId4" Type="http://schemas.openxmlformats.org/officeDocument/2006/relationships/image" Target="../media/image30.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8.png"/><Relationship Id="rId1" Type="http://schemas.openxmlformats.org/officeDocument/2006/relationships/slideMaster" Target="../slideMasters/slideMaster5.xml"/><Relationship Id="rId5" Type="http://schemas.openxmlformats.org/officeDocument/2006/relationships/image" Target="../media/image31.png"/><Relationship Id="rId4" Type="http://schemas.openxmlformats.org/officeDocument/2006/relationships/image" Target="../media/image30.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28.png"/><Relationship Id="rId2" Type="http://schemas.openxmlformats.org/officeDocument/2006/relationships/image" Target="../media/image15.png"/><Relationship Id="rId1" Type="http://schemas.openxmlformats.org/officeDocument/2006/relationships/slideMaster" Target="../slideMasters/slideMaster5.xml"/><Relationship Id="rId6" Type="http://schemas.openxmlformats.org/officeDocument/2006/relationships/image" Target="../media/image27.png"/><Relationship Id="rId5" Type="http://schemas.openxmlformats.org/officeDocument/2006/relationships/image" Target="../media/image17.svg"/><Relationship Id="rId4" Type="http://schemas.openxmlformats.org/officeDocument/2006/relationships/image" Target="../media/image16.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5.xml"/><Relationship Id="rId6" Type="http://schemas.openxmlformats.org/officeDocument/2006/relationships/image" Target="../media/image27.png"/><Relationship Id="rId5" Type="http://schemas.openxmlformats.org/officeDocument/2006/relationships/image" Target="../media/image14.png"/><Relationship Id="rId4" Type="http://schemas.openxmlformats.org/officeDocument/2006/relationships/image" Target="../media/image17.sv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6.xml"/><Relationship Id="rId5" Type="http://schemas.openxmlformats.org/officeDocument/2006/relationships/image" Target="../media/image14.png"/><Relationship Id="rId4" Type="http://schemas.openxmlformats.org/officeDocument/2006/relationships/image" Target="../media/image17.svg"/></Relationships>
</file>

<file path=ppt/slideLayouts/_rels/slideLayout68.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14.png"/><Relationship Id="rId7" Type="http://schemas.openxmlformats.org/officeDocument/2006/relationships/image" Target="../media/image34.png"/><Relationship Id="rId2" Type="http://schemas.openxmlformats.org/officeDocument/2006/relationships/image" Target="../media/image15.png"/><Relationship Id="rId1" Type="http://schemas.openxmlformats.org/officeDocument/2006/relationships/slideMaster" Target="../slideMasters/slideMaster6.xml"/><Relationship Id="rId6" Type="http://schemas.openxmlformats.org/officeDocument/2006/relationships/image" Target="../media/image33.png"/><Relationship Id="rId5" Type="http://schemas.openxmlformats.org/officeDocument/2006/relationships/image" Target="../media/image17.svg"/><Relationship Id="rId4" Type="http://schemas.openxmlformats.org/officeDocument/2006/relationships/image" Target="../media/image16.png"/><Relationship Id="rId9" Type="http://schemas.openxmlformats.org/officeDocument/2006/relationships/image" Target="../media/image36.png"/></Relationships>
</file>

<file path=ppt/slideLayouts/_rels/slideLayout69.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14.png"/><Relationship Id="rId7" Type="http://schemas.openxmlformats.org/officeDocument/2006/relationships/image" Target="../media/image34.png"/><Relationship Id="rId2" Type="http://schemas.openxmlformats.org/officeDocument/2006/relationships/image" Target="../media/image15.png"/><Relationship Id="rId1" Type="http://schemas.openxmlformats.org/officeDocument/2006/relationships/slideMaster" Target="../slideMasters/slideMaster6.xml"/><Relationship Id="rId6" Type="http://schemas.openxmlformats.org/officeDocument/2006/relationships/image" Target="../media/image33.png"/><Relationship Id="rId5" Type="http://schemas.openxmlformats.org/officeDocument/2006/relationships/image" Target="../media/image17.svg"/><Relationship Id="rId4" Type="http://schemas.openxmlformats.org/officeDocument/2006/relationships/image" Target="../media/image16.png"/><Relationship Id="rId9" Type="http://schemas.openxmlformats.org/officeDocument/2006/relationships/image" Target="../media/image3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14.png"/><Relationship Id="rId7" Type="http://schemas.openxmlformats.org/officeDocument/2006/relationships/image" Target="../media/image35.png"/><Relationship Id="rId2" Type="http://schemas.openxmlformats.org/officeDocument/2006/relationships/image" Target="../media/image15.png"/><Relationship Id="rId1" Type="http://schemas.openxmlformats.org/officeDocument/2006/relationships/slideMaster" Target="../slideMasters/slideMaster6.xml"/><Relationship Id="rId6" Type="http://schemas.openxmlformats.org/officeDocument/2006/relationships/image" Target="../media/image34.png"/><Relationship Id="rId5" Type="http://schemas.openxmlformats.org/officeDocument/2006/relationships/image" Target="../media/image17.svg"/><Relationship Id="rId4" Type="http://schemas.openxmlformats.org/officeDocument/2006/relationships/image" Target="../media/image16.png"/><Relationship Id="rId9" Type="http://schemas.openxmlformats.org/officeDocument/2006/relationships/image" Target="../media/image18.pn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38.svg"/><Relationship Id="rId7" Type="http://schemas.openxmlformats.org/officeDocument/2006/relationships/image" Target="../media/image42.svg"/><Relationship Id="rId2" Type="http://schemas.openxmlformats.org/officeDocument/2006/relationships/image" Target="../media/image37.png"/><Relationship Id="rId1" Type="http://schemas.openxmlformats.org/officeDocument/2006/relationships/slideMaster" Target="../slideMasters/slideMaster6.xml"/><Relationship Id="rId6" Type="http://schemas.openxmlformats.org/officeDocument/2006/relationships/image" Target="../media/image41.png"/><Relationship Id="rId5" Type="http://schemas.openxmlformats.org/officeDocument/2006/relationships/image" Target="../media/image40.svg"/><Relationship Id="rId4" Type="http://schemas.openxmlformats.org/officeDocument/2006/relationships/image" Target="../media/image39.png"/></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28.png"/><Relationship Id="rId2" Type="http://schemas.openxmlformats.org/officeDocument/2006/relationships/image" Target="../media/image15.png"/><Relationship Id="rId1" Type="http://schemas.openxmlformats.org/officeDocument/2006/relationships/slideMaster" Target="../slideMasters/slideMaster6.xml"/><Relationship Id="rId6" Type="http://schemas.openxmlformats.org/officeDocument/2006/relationships/image" Target="../media/image27.png"/><Relationship Id="rId5" Type="http://schemas.openxmlformats.org/officeDocument/2006/relationships/image" Target="../media/image17.svg"/><Relationship Id="rId4" Type="http://schemas.openxmlformats.org/officeDocument/2006/relationships/image" Target="../media/image1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995C5F7-E33A-C84D-9D5C-CFABFACAFC94}" type="slidenum">
              <a:rPr lang="en-US" smtClean="0"/>
              <a:t>‹#›</a:t>
            </a:fld>
            <a:endParaRPr lang="en-US"/>
          </a:p>
        </p:txBody>
      </p:sp>
      <p:pic>
        <p:nvPicPr>
          <p:cNvPr id="5" name="Picture 4">
            <a:extLst>
              <a:ext uri="{FF2B5EF4-FFF2-40B4-BE49-F238E27FC236}">
                <a16:creationId xmlns:a16="http://schemas.microsoft.com/office/drawing/2014/main" id="{A2DA70E7-3C8C-472E-910F-5D591692209E}"/>
              </a:ext>
            </a:extLst>
          </p:cNvPr>
          <p:cNvPicPr>
            <a:picLocks noChangeAspect="1"/>
          </p:cNvPicPr>
          <p:nvPr/>
        </p:nvPicPr>
        <p:blipFill>
          <a:blip r:embed="rId2"/>
          <a:stretch>
            <a:fillRect/>
          </a:stretch>
        </p:blipFill>
        <p:spPr>
          <a:xfrm>
            <a:off x="3572170" y="2420026"/>
            <a:ext cx="1999661" cy="2017951"/>
          </a:xfrm>
          <a:prstGeom prst="rect">
            <a:avLst/>
          </a:prstGeom>
        </p:spPr>
      </p:pic>
      <p:pic>
        <p:nvPicPr>
          <p:cNvPr id="6" name="Picture 5">
            <a:extLst>
              <a:ext uri="{FF2B5EF4-FFF2-40B4-BE49-F238E27FC236}">
                <a16:creationId xmlns:a16="http://schemas.microsoft.com/office/drawing/2014/main" id="{C9AD2EDB-A7E6-4118-B366-6E2D822882E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468725" y="2124745"/>
            <a:ext cx="993753" cy="956220"/>
          </a:xfrm>
          <a:prstGeom prst="rect">
            <a:avLst/>
          </a:prstGeom>
        </p:spPr>
      </p:pic>
      <p:pic>
        <p:nvPicPr>
          <p:cNvPr id="7" name="Picture 6">
            <a:extLst>
              <a:ext uri="{FF2B5EF4-FFF2-40B4-BE49-F238E27FC236}">
                <a16:creationId xmlns:a16="http://schemas.microsoft.com/office/drawing/2014/main" id="{800EE5B9-5D5D-464A-A82B-BF2F089D399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85720">
            <a:off x="2542493" y="954518"/>
            <a:ext cx="499626" cy="595324"/>
          </a:xfrm>
          <a:prstGeom prst="rect">
            <a:avLst/>
          </a:prstGeom>
        </p:spPr>
      </p:pic>
      <p:pic>
        <p:nvPicPr>
          <p:cNvPr id="8" name="Picture 7">
            <a:extLst>
              <a:ext uri="{FF2B5EF4-FFF2-40B4-BE49-F238E27FC236}">
                <a16:creationId xmlns:a16="http://schemas.microsoft.com/office/drawing/2014/main" id="{9D201E08-445F-4969-842D-8287DF2BC89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730639" y="3349942"/>
            <a:ext cx="654377" cy="980728"/>
          </a:xfrm>
          <a:prstGeom prst="rect">
            <a:avLst/>
          </a:prstGeom>
        </p:spPr>
      </p:pic>
      <p:pic>
        <p:nvPicPr>
          <p:cNvPr id="9" name="Picture 8">
            <a:extLst>
              <a:ext uri="{FF2B5EF4-FFF2-40B4-BE49-F238E27FC236}">
                <a16:creationId xmlns:a16="http://schemas.microsoft.com/office/drawing/2014/main" id="{4F27D556-59F7-424F-9225-FD5341B622FB}"/>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138452" y="2873384"/>
            <a:ext cx="829498" cy="1642672"/>
          </a:xfrm>
          <a:prstGeom prst="rect">
            <a:avLst/>
          </a:prstGeom>
        </p:spPr>
      </p:pic>
      <p:sp>
        <p:nvSpPr>
          <p:cNvPr id="3" name="Text Placeholder 2">
            <a:extLst>
              <a:ext uri="{FF2B5EF4-FFF2-40B4-BE49-F238E27FC236}">
                <a16:creationId xmlns:a16="http://schemas.microsoft.com/office/drawing/2014/main" id="{8931BFCD-CDBC-443E-B743-AC84C5E56E50}"/>
              </a:ext>
            </a:extLst>
          </p:cNvPr>
          <p:cNvSpPr>
            <a:spLocks noGrp="1"/>
          </p:cNvSpPr>
          <p:nvPr>
            <p:ph type="body" sz="quarter" idx="13" hasCustomPrompt="1"/>
          </p:nvPr>
        </p:nvSpPr>
        <p:spPr>
          <a:xfrm>
            <a:off x="2697971" y="4207070"/>
            <a:ext cx="3529013" cy="683772"/>
          </a:xfrm>
        </p:spPr>
        <p:txBody>
          <a:bodyPr>
            <a:noAutofit/>
          </a:bodyPr>
          <a:lstStyle>
            <a:lvl1pPr marL="0" indent="0">
              <a:buNone/>
              <a:defRPr sz="4400" b="1">
                <a:solidFill>
                  <a:schemeClr val="accent1"/>
                </a:solidFill>
              </a:defRPr>
            </a:lvl1pPr>
          </a:lstStyle>
          <a:p>
            <a:pPr lvl="0"/>
            <a:r>
              <a:rPr lang="en-GB" dirty="0"/>
              <a:t>Primary KS1</a:t>
            </a:r>
          </a:p>
        </p:txBody>
      </p:sp>
    </p:spTree>
    <p:extLst>
      <p:ext uri="{BB962C8B-B14F-4D97-AF65-F5344CB8AC3E}">
        <p14:creationId xmlns:p14="http://schemas.microsoft.com/office/powerpoint/2010/main" val="2403409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Closing Slide">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0332B78-DC47-4EF7-8377-CAD9B7510096}"/>
              </a:ext>
            </a:extLst>
          </p:cNvPr>
          <p:cNvSpPr>
            <a:spLocks noGrp="1"/>
          </p:cNvSpPr>
          <p:nvPr>
            <p:ph type="sldNum" sz="quarter" idx="10"/>
          </p:nvPr>
        </p:nvSpPr>
        <p:spPr/>
        <p:txBody>
          <a:bodyPr/>
          <a:lstStyle/>
          <a:p>
            <a:fld id="{E995C5F7-E33A-C84D-9D5C-CFABFACAFC94}" type="slidenum">
              <a:rPr lang="en-US" smtClean="0"/>
              <a:t>‹#›</a:t>
            </a:fld>
            <a:endParaRPr lang="en-US"/>
          </a:p>
        </p:txBody>
      </p:sp>
      <p:grpSp>
        <p:nvGrpSpPr>
          <p:cNvPr id="7" name="Group 6">
            <a:extLst>
              <a:ext uri="{FF2B5EF4-FFF2-40B4-BE49-F238E27FC236}">
                <a16:creationId xmlns:a16="http://schemas.microsoft.com/office/drawing/2014/main" id="{62811BCB-6383-4BBE-8F38-2811A1D36375}"/>
              </a:ext>
            </a:extLst>
          </p:cNvPr>
          <p:cNvGrpSpPr/>
          <p:nvPr/>
        </p:nvGrpSpPr>
        <p:grpSpPr>
          <a:xfrm>
            <a:off x="3541893" y="2503328"/>
            <a:ext cx="2722203" cy="2748632"/>
            <a:chOff x="3635896" y="2780928"/>
            <a:chExt cx="2722203" cy="2748632"/>
          </a:xfrm>
        </p:grpSpPr>
        <p:grpSp>
          <p:nvGrpSpPr>
            <p:cNvPr id="8" name="Group 7">
              <a:extLst>
                <a:ext uri="{FF2B5EF4-FFF2-40B4-BE49-F238E27FC236}">
                  <a16:creationId xmlns:a16="http://schemas.microsoft.com/office/drawing/2014/main" id="{A76B8D68-E61A-41B5-83C7-05C79518C926}"/>
                </a:ext>
              </a:extLst>
            </p:cNvPr>
            <p:cNvGrpSpPr/>
            <p:nvPr/>
          </p:nvGrpSpPr>
          <p:grpSpPr>
            <a:xfrm>
              <a:off x="3635896" y="2780928"/>
              <a:ext cx="2722203" cy="2748632"/>
              <a:chOff x="3635896" y="2780928"/>
              <a:chExt cx="2722203" cy="2748632"/>
            </a:xfrm>
          </p:grpSpPr>
          <p:pic>
            <p:nvPicPr>
              <p:cNvPr id="10" name="Picture 9">
                <a:extLst>
                  <a:ext uri="{FF2B5EF4-FFF2-40B4-BE49-F238E27FC236}">
                    <a16:creationId xmlns:a16="http://schemas.microsoft.com/office/drawing/2014/main" id="{85BB686D-62CB-447D-913B-FE2A5C284009}"/>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635896" y="2780928"/>
                <a:ext cx="2722203" cy="2748632"/>
              </a:xfrm>
              <a:prstGeom prst="rect">
                <a:avLst/>
              </a:prstGeom>
            </p:spPr>
          </p:pic>
          <p:pic>
            <p:nvPicPr>
              <p:cNvPr id="11" name="Picture 10">
                <a:extLst>
                  <a:ext uri="{FF2B5EF4-FFF2-40B4-BE49-F238E27FC236}">
                    <a16:creationId xmlns:a16="http://schemas.microsoft.com/office/drawing/2014/main" id="{22A87CED-981C-4BF2-8994-CDAA3FEA50D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55976" y="4149080"/>
                <a:ext cx="655780" cy="660365"/>
              </a:xfrm>
              <a:prstGeom prst="rect">
                <a:avLst/>
              </a:prstGeom>
            </p:spPr>
          </p:pic>
        </p:grpSp>
        <p:sp>
          <p:nvSpPr>
            <p:cNvPr id="9" name="Frame 8">
              <a:extLst>
                <a:ext uri="{FF2B5EF4-FFF2-40B4-BE49-F238E27FC236}">
                  <a16:creationId xmlns:a16="http://schemas.microsoft.com/office/drawing/2014/main" id="{05739293-DC20-496C-B38E-61B462753C9F}"/>
                </a:ext>
              </a:extLst>
            </p:cNvPr>
            <p:cNvSpPr/>
            <p:nvPr/>
          </p:nvSpPr>
          <p:spPr>
            <a:xfrm>
              <a:off x="4079149" y="4061384"/>
              <a:ext cx="1152128" cy="884265"/>
            </a:xfrm>
            <a:prstGeom prst="frame">
              <a:avLst>
                <a:gd name="adj1" fmla="val 2443"/>
              </a:avLst>
            </a:prstGeom>
            <a:solidFill>
              <a:srgbClr val="6088EF"/>
            </a:solidFill>
            <a:ln>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pic>
        <p:nvPicPr>
          <p:cNvPr id="13" name="Picture 12">
            <a:extLst>
              <a:ext uri="{FF2B5EF4-FFF2-40B4-BE49-F238E27FC236}">
                <a16:creationId xmlns:a16="http://schemas.microsoft.com/office/drawing/2014/main" id="{1D188BFA-42D5-4812-946F-4D320F4D42B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35130" y="5817904"/>
            <a:ext cx="3347864" cy="538448"/>
          </a:xfrm>
          <a:prstGeom prst="rect">
            <a:avLst/>
          </a:prstGeom>
        </p:spPr>
      </p:pic>
      <p:pic>
        <p:nvPicPr>
          <p:cNvPr id="14" name="Picture 13">
            <a:extLst>
              <a:ext uri="{FF2B5EF4-FFF2-40B4-BE49-F238E27FC236}">
                <a16:creationId xmlns:a16="http://schemas.microsoft.com/office/drawing/2014/main" id="{EB3753F7-84DA-4001-BFD1-056FC0FF607D}"/>
              </a:ext>
            </a:extLst>
          </p:cNvPr>
          <p:cNvPicPr>
            <a:picLocks noChangeAspect="1"/>
          </p:cNvPicPr>
          <p:nvPr/>
        </p:nvPicPr>
        <p:blipFill>
          <a:blip r:embed="rId5"/>
          <a:stretch>
            <a:fillRect/>
          </a:stretch>
        </p:blipFill>
        <p:spPr>
          <a:xfrm>
            <a:off x="7988526" y="332656"/>
            <a:ext cx="871804" cy="877900"/>
          </a:xfrm>
          <a:prstGeom prst="rect">
            <a:avLst/>
          </a:prstGeom>
        </p:spPr>
      </p:pic>
      <p:sp>
        <p:nvSpPr>
          <p:cNvPr id="15" name="Rectangle 14">
            <a:extLst>
              <a:ext uri="{FF2B5EF4-FFF2-40B4-BE49-F238E27FC236}">
                <a16:creationId xmlns:a16="http://schemas.microsoft.com/office/drawing/2014/main" id="{4C4E4566-B2BC-475A-9EFF-BA5C7B4CABBD}"/>
              </a:ext>
            </a:extLst>
          </p:cNvPr>
          <p:cNvSpPr/>
          <p:nvPr/>
        </p:nvSpPr>
        <p:spPr>
          <a:xfrm>
            <a:off x="1970664" y="982129"/>
            <a:ext cx="5238398" cy="1384995"/>
          </a:xfrm>
          <a:prstGeom prst="rect">
            <a:avLst/>
          </a:prstGeom>
        </p:spPr>
        <p:txBody>
          <a:bodyPr wrap="square" anchor="ctr">
            <a:spAutoFit/>
          </a:bodyPr>
          <a:lstStyle/>
          <a:p>
            <a:pPr algn="ctr"/>
            <a:r>
              <a:rPr lang="en-GB" sz="2800" b="1">
                <a:solidFill>
                  <a:srgbClr val="2D2D2D"/>
                </a:solidFill>
                <a:latin typeface="Century Gothic" panose="020B0502020202020204" pitchFamily="34" charset="0"/>
                <a:ea typeface="Lato" panose="020F0502020204030203" pitchFamily="34" charset="0"/>
                <a:cs typeface="Lato" panose="020F0502020204030203" pitchFamily="34" charset="0"/>
              </a:rPr>
              <a:t>Vote now on…</a:t>
            </a:r>
            <a:br>
              <a:rPr lang="en-GB" sz="2800" b="1">
                <a:solidFill>
                  <a:srgbClr val="97E8D7"/>
                </a:solidFill>
                <a:latin typeface="Century Gothic" panose="020B0502020202020204" pitchFamily="34" charset="0"/>
                <a:ea typeface="Lato" panose="020F0502020204030203" pitchFamily="34" charset="0"/>
                <a:cs typeface="Lato" panose="020F0502020204030203" pitchFamily="34" charset="0"/>
              </a:rPr>
            </a:br>
            <a:br>
              <a:rPr lang="en-GB" sz="2800" b="1">
                <a:solidFill>
                  <a:srgbClr val="97E8D7"/>
                </a:solidFill>
                <a:latin typeface="Century Gothic" panose="020B0502020202020204" pitchFamily="34" charset="0"/>
                <a:ea typeface="Lato" panose="020F0502020204030203" pitchFamily="34" charset="0"/>
                <a:cs typeface="Lato" panose="020F0502020204030203" pitchFamily="34" charset="0"/>
              </a:rPr>
            </a:br>
            <a:r>
              <a:rPr lang="en-GB" sz="2800" b="1" u="sng">
                <a:latin typeface="Century Gothic" panose="020B0502020202020204" pitchFamily="34" charset="0"/>
                <a:ea typeface="Lato" panose="020F0502020204030203" pitchFamily="34" charset="0"/>
                <a:cs typeface="Lato" panose="020F0502020204030203" pitchFamily="34" charset="0"/>
              </a:rPr>
              <a:t>www.votesforschools.com</a:t>
            </a:r>
            <a:r>
              <a:rPr lang="en-GB" sz="2800" b="1">
                <a:solidFill>
                  <a:srgbClr val="97E8D7"/>
                </a:solidFill>
                <a:latin typeface="Century Gothic" panose="020B0502020202020204" pitchFamily="34" charset="0"/>
                <a:ea typeface="Lato" panose="020F0502020204030203" pitchFamily="34" charset="0"/>
                <a:cs typeface="Lato" panose="020F0502020204030203" pitchFamily="34" charset="0"/>
              </a:rPr>
              <a:t> </a:t>
            </a:r>
            <a:endParaRPr lang="en-GB" sz="2800"/>
          </a:p>
        </p:txBody>
      </p:sp>
    </p:spTree>
    <p:extLst>
      <p:ext uri="{BB962C8B-B14F-4D97-AF65-F5344CB8AC3E}">
        <p14:creationId xmlns:p14="http://schemas.microsoft.com/office/powerpoint/2010/main" val="26020130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80FC176-9C3E-4E4C-AF0F-A4FE49B5BCA6}" type="datetimeFigureOut">
              <a:rPr lang="en-US" smtClean="0"/>
              <a:t>1/12/2021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E995C5F7-E33A-C84D-9D5C-CFABFACAFC94}" type="slidenum">
              <a:rPr lang="en-US" smtClean="0"/>
              <a:t>‹#›</a:t>
            </a:fld>
            <a:endParaRPr lang="en-US"/>
          </a:p>
        </p:txBody>
      </p:sp>
    </p:spTree>
    <p:extLst>
      <p:ext uri="{BB962C8B-B14F-4D97-AF65-F5344CB8AC3E}">
        <p14:creationId xmlns:p14="http://schemas.microsoft.com/office/powerpoint/2010/main" val="28733152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80FC176-9C3E-4E4C-AF0F-A4FE49B5BCA6}" type="datetimeFigureOut">
              <a:rPr lang="en-US" smtClean="0"/>
              <a:t>1/12/2021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E995C5F7-E33A-C84D-9D5C-CFABFACAFC94}" type="slidenum">
              <a:rPr lang="en-US" smtClean="0"/>
              <a:t>‹#›</a:t>
            </a:fld>
            <a:endParaRPr lang="en-US"/>
          </a:p>
        </p:txBody>
      </p:sp>
    </p:spTree>
    <p:extLst>
      <p:ext uri="{BB962C8B-B14F-4D97-AF65-F5344CB8AC3E}">
        <p14:creationId xmlns:p14="http://schemas.microsoft.com/office/powerpoint/2010/main" val="34601812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ver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995C5F7-E33A-C84D-9D5C-CFABFACAFC94}" type="slidenum">
              <a:rPr lang="en-US" smtClean="0"/>
              <a:t>‹#›</a:t>
            </a:fld>
            <a:endParaRPr lang="en-US"/>
          </a:p>
        </p:txBody>
      </p:sp>
      <p:pic>
        <p:nvPicPr>
          <p:cNvPr id="5" name="Picture 4">
            <a:extLst>
              <a:ext uri="{FF2B5EF4-FFF2-40B4-BE49-F238E27FC236}">
                <a16:creationId xmlns:a16="http://schemas.microsoft.com/office/drawing/2014/main" id="{A2DA70E7-3C8C-472E-910F-5D591692209E}"/>
              </a:ext>
            </a:extLst>
          </p:cNvPr>
          <p:cNvPicPr>
            <a:picLocks noChangeAspect="1"/>
          </p:cNvPicPr>
          <p:nvPr/>
        </p:nvPicPr>
        <p:blipFill>
          <a:blip r:embed="rId2"/>
          <a:stretch>
            <a:fillRect/>
          </a:stretch>
        </p:blipFill>
        <p:spPr>
          <a:xfrm>
            <a:off x="3572170" y="2420026"/>
            <a:ext cx="1999661" cy="2017951"/>
          </a:xfrm>
          <a:prstGeom prst="rect">
            <a:avLst/>
          </a:prstGeom>
        </p:spPr>
      </p:pic>
      <p:pic>
        <p:nvPicPr>
          <p:cNvPr id="6" name="Picture 5">
            <a:extLst>
              <a:ext uri="{FF2B5EF4-FFF2-40B4-BE49-F238E27FC236}">
                <a16:creationId xmlns:a16="http://schemas.microsoft.com/office/drawing/2014/main" id="{C9AD2EDB-A7E6-4118-B366-6E2D822882E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468725" y="2124745"/>
            <a:ext cx="993753" cy="956220"/>
          </a:xfrm>
          <a:prstGeom prst="rect">
            <a:avLst/>
          </a:prstGeom>
        </p:spPr>
      </p:pic>
      <p:pic>
        <p:nvPicPr>
          <p:cNvPr id="7" name="Picture 6">
            <a:extLst>
              <a:ext uri="{FF2B5EF4-FFF2-40B4-BE49-F238E27FC236}">
                <a16:creationId xmlns:a16="http://schemas.microsoft.com/office/drawing/2014/main" id="{800EE5B9-5D5D-464A-A82B-BF2F089D399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85720">
            <a:off x="2542493" y="954518"/>
            <a:ext cx="499626" cy="595324"/>
          </a:xfrm>
          <a:prstGeom prst="rect">
            <a:avLst/>
          </a:prstGeom>
        </p:spPr>
      </p:pic>
      <p:pic>
        <p:nvPicPr>
          <p:cNvPr id="8" name="Picture 7">
            <a:extLst>
              <a:ext uri="{FF2B5EF4-FFF2-40B4-BE49-F238E27FC236}">
                <a16:creationId xmlns:a16="http://schemas.microsoft.com/office/drawing/2014/main" id="{9D201E08-445F-4969-842D-8287DF2BC89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730639" y="3349942"/>
            <a:ext cx="654377" cy="980728"/>
          </a:xfrm>
          <a:prstGeom prst="rect">
            <a:avLst/>
          </a:prstGeom>
        </p:spPr>
      </p:pic>
      <p:pic>
        <p:nvPicPr>
          <p:cNvPr id="9" name="Picture 8">
            <a:extLst>
              <a:ext uri="{FF2B5EF4-FFF2-40B4-BE49-F238E27FC236}">
                <a16:creationId xmlns:a16="http://schemas.microsoft.com/office/drawing/2014/main" id="{4F27D556-59F7-424F-9225-FD5341B622FB}"/>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138452" y="2873384"/>
            <a:ext cx="829498" cy="1642672"/>
          </a:xfrm>
          <a:prstGeom prst="rect">
            <a:avLst/>
          </a:prstGeom>
        </p:spPr>
      </p:pic>
      <p:sp>
        <p:nvSpPr>
          <p:cNvPr id="3" name="Text Placeholder 2">
            <a:extLst>
              <a:ext uri="{FF2B5EF4-FFF2-40B4-BE49-F238E27FC236}">
                <a16:creationId xmlns:a16="http://schemas.microsoft.com/office/drawing/2014/main" id="{8931BFCD-CDBC-443E-B743-AC84C5E56E50}"/>
              </a:ext>
            </a:extLst>
          </p:cNvPr>
          <p:cNvSpPr>
            <a:spLocks noGrp="1"/>
          </p:cNvSpPr>
          <p:nvPr>
            <p:ph type="body" sz="quarter" idx="13" hasCustomPrompt="1"/>
          </p:nvPr>
        </p:nvSpPr>
        <p:spPr>
          <a:xfrm>
            <a:off x="2697971" y="4207070"/>
            <a:ext cx="3529013" cy="683772"/>
          </a:xfrm>
        </p:spPr>
        <p:txBody>
          <a:bodyPr>
            <a:noAutofit/>
          </a:bodyPr>
          <a:lstStyle>
            <a:lvl1pPr marL="0" indent="0">
              <a:buNone/>
              <a:defRPr sz="4400" b="1">
                <a:solidFill>
                  <a:schemeClr val="accent1"/>
                </a:solidFill>
              </a:defRPr>
            </a:lvl1pPr>
          </a:lstStyle>
          <a:p>
            <a:pPr lvl="0"/>
            <a:r>
              <a:rPr lang="en-GB" dirty="0"/>
              <a:t>Primary KS1</a:t>
            </a:r>
          </a:p>
        </p:txBody>
      </p:sp>
    </p:spTree>
    <p:extLst>
      <p:ext uri="{BB962C8B-B14F-4D97-AF65-F5344CB8AC3E}">
        <p14:creationId xmlns:p14="http://schemas.microsoft.com/office/powerpoint/2010/main" val="6310526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Main Question">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93989"/>
            <a:ext cx="7772400" cy="1470025"/>
          </a:xfrm>
        </p:spPr>
        <p:txBody>
          <a:bodyPr>
            <a:normAutofit/>
          </a:bodyPr>
          <a:lstStyle>
            <a:lvl1pPr>
              <a:defRPr sz="2800" b="1">
                <a:latin typeface="+mn-lt"/>
              </a:defRPr>
            </a:lvl1p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p>
            <a:fld id="{E995C5F7-E33A-C84D-9D5C-CFABFACAFC94}" type="slidenum">
              <a:rPr lang="en-US" smtClean="0"/>
              <a:t>‹#›</a:t>
            </a:fld>
            <a:endParaRPr lang="en-US"/>
          </a:p>
        </p:txBody>
      </p:sp>
    </p:spTree>
    <p:extLst>
      <p:ext uri="{BB962C8B-B14F-4D97-AF65-F5344CB8AC3E}">
        <p14:creationId xmlns:p14="http://schemas.microsoft.com/office/powerpoint/2010/main" val="12720738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Learning Journey">
    <p:spTree>
      <p:nvGrpSpPr>
        <p:cNvPr id="1" name=""/>
        <p:cNvGrpSpPr/>
        <p:nvPr/>
      </p:nvGrpSpPr>
      <p:grpSpPr>
        <a:xfrm>
          <a:off x="0" y="0"/>
          <a:ext cx="0" cy="0"/>
          <a:chOff x="0" y="0"/>
          <a:chExt cx="0" cy="0"/>
        </a:xfrm>
      </p:grpSpPr>
      <p:pic>
        <p:nvPicPr>
          <p:cNvPr id="10" name="Picture 4" descr="Image result for finish sign">
            <a:extLst>
              <a:ext uri="{FF2B5EF4-FFF2-40B4-BE49-F238E27FC236}">
                <a16:creationId xmlns:a16="http://schemas.microsoft.com/office/drawing/2014/main" id="{B3EC44D8-1F0E-474B-B346-B47AC186D926}"/>
              </a:ext>
            </a:extLst>
          </p:cNvPr>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7339817" y="4985651"/>
            <a:ext cx="1228485" cy="1218753"/>
          </a:xfrm>
          <a:prstGeom prst="rect">
            <a:avLst/>
          </a:prstGeom>
          <a:noFill/>
          <a:extLst>
            <a:ext uri="{909E8E84-426E-40dd-AFC4-6F175D3DCCD1}">
              <a14:hiddenFill xmlns:a14="http://schemas.microsoft.com/office/drawing/2010/main" xmlns="">
                <a:solidFill>
                  <a:srgbClr val="FFFFFF"/>
                </a:solidFill>
              </a14:hiddenFill>
            </a:ext>
          </a:extLst>
        </p:spPr>
      </p:pic>
      <p:sp>
        <p:nvSpPr>
          <p:cNvPr id="9" name="Freeform: Shape 9">
            <a:extLst>
              <a:ext uri="{FF2B5EF4-FFF2-40B4-BE49-F238E27FC236}">
                <a16:creationId xmlns:a16="http://schemas.microsoft.com/office/drawing/2014/main" id="{E61A4D26-4875-40CA-A5B2-7B453F8FE296}"/>
              </a:ext>
            </a:extLst>
          </p:cNvPr>
          <p:cNvSpPr/>
          <p:nvPr/>
        </p:nvSpPr>
        <p:spPr>
          <a:xfrm>
            <a:off x="836464" y="1772816"/>
            <a:ext cx="7581822" cy="4000976"/>
          </a:xfrm>
          <a:custGeom>
            <a:avLst/>
            <a:gdLst>
              <a:gd name="connsiteX0" fmla="*/ 0 w 7263928"/>
              <a:gd name="connsiteY0" fmla="*/ 75127 h 3582415"/>
              <a:gd name="connsiteX1" fmla="*/ 6150280 w 7263928"/>
              <a:gd name="connsiteY1" fmla="*/ 100179 h 3582415"/>
              <a:gd name="connsiteX2" fmla="*/ 6770318 w 7263928"/>
              <a:gd name="connsiteY2" fmla="*/ 1052157 h 3582415"/>
              <a:gd name="connsiteX3" fmla="*/ 795403 w 7263928"/>
              <a:gd name="connsiteY3" fmla="*/ 1803719 h 3582415"/>
              <a:gd name="connsiteX4" fmla="*/ 989557 w 7263928"/>
              <a:gd name="connsiteY4" fmla="*/ 3075110 h 3582415"/>
              <a:gd name="connsiteX5" fmla="*/ 6657584 w 7263928"/>
              <a:gd name="connsiteY5" fmla="*/ 3582415 h 3582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63928" h="3582415">
                <a:moveTo>
                  <a:pt x="0" y="75127"/>
                </a:moveTo>
                <a:cubicBezTo>
                  <a:pt x="2510947" y="6234"/>
                  <a:pt x="5021894" y="-62659"/>
                  <a:pt x="6150280" y="100179"/>
                </a:cubicBezTo>
                <a:cubicBezTo>
                  <a:pt x="7278666" y="263017"/>
                  <a:pt x="7662797" y="768234"/>
                  <a:pt x="6770318" y="1052157"/>
                </a:cubicBezTo>
                <a:cubicBezTo>
                  <a:pt x="5877839" y="1336080"/>
                  <a:pt x="1758863" y="1466560"/>
                  <a:pt x="795403" y="1803719"/>
                </a:cubicBezTo>
                <a:cubicBezTo>
                  <a:pt x="-168057" y="2140878"/>
                  <a:pt x="12527" y="2778661"/>
                  <a:pt x="989557" y="3075110"/>
                </a:cubicBezTo>
                <a:cubicBezTo>
                  <a:pt x="1966587" y="3371559"/>
                  <a:pt x="4312085" y="3476987"/>
                  <a:pt x="6657584" y="3582415"/>
                </a:cubicBezTo>
              </a:path>
            </a:pathLst>
          </a:custGeom>
          <a:noFill/>
          <a:ln>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highlight>
                <a:srgbClr val="03ABE1"/>
              </a:highlight>
              <a:latin typeface="Century Gothic"/>
              <a:cs typeface="Century Gothic"/>
            </a:endParaRPr>
          </a:p>
        </p:txBody>
      </p:sp>
      <p:sp>
        <p:nvSpPr>
          <p:cNvPr id="7" name="Slide Number Placeholder 6"/>
          <p:cNvSpPr>
            <a:spLocks noGrp="1"/>
          </p:cNvSpPr>
          <p:nvPr>
            <p:ph type="sldNum" sz="quarter" idx="12"/>
          </p:nvPr>
        </p:nvSpPr>
        <p:spPr/>
        <p:txBody>
          <a:bodyPr/>
          <a:lstStyle/>
          <a:p>
            <a:fld id="{E995C5F7-E33A-C84D-9D5C-CFABFACAFC94}" type="slidenum">
              <a:rPr lang="en-US" smtClean="0"/>
              <a:t>‹#›</a:t>
            </a:fld>
            <a:endParaRPr lang="en-US"/>
          </a:p>
        </p:txBody>
      </p:sp>
      <p:pic>
        <p:nvPicPr>
          <p:cNvPr id="8" name="Picture 2" descr="http://www.thehiveinsight.com/wp-content/themes/tsu/css/images/signs-right-start.png">
            <a:extLst>
              <a:ext uri="{FF2B5EF4-FFF2-40B4-BE49-F238E27FC236}">
                <a16:creationId xmlns:a16="http://schemas.microsoft.com/office/drawing/2014/main" id="{3E3F0D5E-229D-49A7-AAB6-0D351DD0A037}"/>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51520" y="1248457"/>
            <a:ext cx="1431618" cy="1247433"/>
          </a:xfrm>
          <a:prstGeom prst="rect">
            <a:avLst/>
          </a:prstGeom>
          <a:noFill/>
          <a:extLst>
            <a:ext uri="{909E8E84-426E-40dd-AFC4-6F175D3DCCD1}">
              <a14:hiddenFill xmlns:a14="http://schemas.microsoft.com/office/drawing/2010/main" xmlns="">
                <a:solidFill>
                  <a:srgbClr val="FFFFFF"/>
                </a:solidFill>
              </a14:hiddenFill>
            </a:ext>
          </a:extLst>
        </p:spPr>
      </p:pic>
      <p:sp>
        <p:nvSpPr>
          <p:cNvPr id="31" name="Text Placeholder 24">
            <a:extLst>
              <a:ext uri="{FF2B5EF4-FFF2-40B4-BE49-F238E27FC236}">
                <a16:creationId xmlns:a16="http://schemas.microsoft.com/office/drawing/2014/main" id="{DB6B306F-BFCD-4479-ACB0-81C8F27DCE04}"/>
              </a:ext>
            </a:extLst>
          </p:cNvPr>
          <p:cNvSpPr>
            <a:spLocks noGrp="1"/>
          </p:cNvSpPr>
          <p:nvPr>
            <p:ph type="body" sz="quarter" idx="17"/>
          </p:nvPr>
        </p:nvSpPr>
        <p:spPr>
          <a:xfrm>
            <a:off x="641476" y="3434574"/>
            <a:ext cx="1799130" cy="1149259"/>
          </a:xfrm>
          <a:solidFill>
            <a:schemeClr val="bg1"/>
          </a:solidFill>
          <a:ln>
            <a:solidFill>
              <a:schemeClr val="accent1"/>
            </a:solidFill>
          </a:ln>
        </p:spPr>
        <p:txBody>
          <a:bodyPr anchor="ctr">
            <a:noAutofit/>
          </a:bodyPr>
          <a:lstStyle>
            <a:lvl1pPr marL="0" indent="0" algn="ctr">
              <a:buNone/>
              <a:defRPr sz="18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a:t>Click to edit Master text styles</a:t>
            </a:r>
          </a:p>
        </p:txBody>
      </p:sp>
      <p:sp>
        <p:nvSpPr>
          <p:cNvPr id="22" name="Title 1">
            <a:extLst>
              <a:ext uri="{FF2B5EF4-FFF2-40B4-BE49-F238E27FC236}">
                <a16:creationId xmlns:a16="http://schemas.microsoft.com/office/drawing/2014/main" id="{0B71B64D-5B71-48B0-A10B-5D516CB7DCF1}"/>
              </a:ext>
            </a:extLst>
          </p:cNvPr>
          <p:cNvSpPr txBox="1">
            <a:spLocks/>
          </p:cNvSpPr>
          <p:nvPr/>
        </p:nvSpPr>
        <p:spPr>
          <a:xfrm>
            <a:off x="457200" y="274638"/>
            <a:ext cx="8229600" cy="114300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a:latin typeface="Century Gothic"/>
                <a:cs typeface="Century Gothic"/>
              </a:rPr>
              <a:t>Our learning journey for this week!</a:t>
            </a:r>
          </a:p>
        </p:txBody>
      </p:sp>
      <p:pic>
        <p:nvPicPr>
          <p:cNvPr id="23" name="Picture 22">
            <a:extLst>
              <a:ext uri="{FF2B5EF4-FFF2-40B4-BE49-F238E27FC236}">
                <a16:creationId xmlns:a16="http://schemas.microsoft.com/office/drawing/2014/main" id="{45CCE3C3-94F3-4F76-9B2B-3CFAD828250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989845" y="365399"/>
            <a:ext cx="871804" cy="877900"/>
          </a:xfrm>
          <a:prstGeom prst="rect">
            <a:avLst/>
          </a:prstGeom>
        </p:spPr>
      </p:pic>
      <p:sp>
        <p:nvSpPr>
          <p:cNvPr id="25" name="Text Placeholder 24">
            <a:extLst>
              <a:ext uri="{FF2B5EF4-FFF2-40B4-BE49-F238E27FC236}">
                <a16:creationId xmlns:a16="http://schemas.microsoft.com/office/drawing/2014/main" id="{15F20F20-48E6-4C24-8828-2C82B4338565}"/>
              </a:ext>
            </a:extLst>
          </p:cNvPr>
          <p:cNvSpPr>
            <a:spLocks noGrp="1"/>
          </p:cNvSpPr>
          <p:nvPr>
            <p:ph type="body" sz="quarter" idx="13"/>
          </p:nvPr>
        </p:nvSpPr>
        <p:spPr>
          <a:xfrm>
            <a:off x="2077538" y="1231203"/>
            <a:ext cx="1712913" cy="1109663"/>
          </a:xfrm>
          <a:solidFill>
            <a:schemeClr val="bg1"/>
          </a:solidFill>
          <a:ln>
            <a:solidFill>
              <a:schemeClr val="accent1"/>
            </a:solidFill>
          </a:ln>
        </p:spPr>
        <p:txBody>
          <a:bodyPr anchor="ctr">
            <a:noAutofit/>
          </a:bodyPr>
          <a:lstStyle>
            <a:lvl1pPr marL="0" indent="0" algn="ctr">
              <a:buNone/>
              <a:defRPr sz="18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a:t>Click to edit Master text styles</a:t>
            </a:r>
          </a:p>
        </p:txBody>
      </p:sp>
      <p:sp>
        <p:nvSpPr>
          <p:cNvPr id="27" name="Text Placeholder 26">
            <a:extLst>
              <a:ext uri="{FF2B5EF4-FFF2-40B4-BE49-F238E27FC236}">
                <a16:creationId xmlns:a16="http://schemas.microsoft.com/office/drawing/2014/main" id="{2868CCFB-DEDB-423B-A8FC-3A26C842F38A}"/>
              </a:ext>
            </a:extLst>
          </p:cNvPr>
          <p:cNvSpPr>
            <a:spLocks noGrp="1"/>
          </p:cNvSpPr>
          <p:nvPr>
            <p:ph type="body" sz="quarter" idx="14"/>
          </p:nvPr>
        </p:nvSpPr>
        <p:spPr>
          <a:xfrm>
            <a:off x="4764864" y="1140405"/>
            <a:ext cx="1884045" cy="1161348"/>
          </a:xfrm>
          <a:prstGeom prst="ellipse">
            <a:avLst/>
          </a:prstGeom>
          <a:solidFill>
            <a:schemeClr val="bg1"/>
          </a:solidFill>
          <a:ln>
            <a:solidFill>
              <a:schemeClr val="accent1"/>
            </a:solidFill>
          </a:ln>
        </p:spPr>
        <p:txBody>
          <a:bodyPr anchor="ctr">
            <a:noAutofit/>
          </a:bodyPr>
          <a:lstStyle>
            <a:lvl1pPr marL="0" indent="0" algn="ctr">
              <a:buNone/>
              <a:defRPr sz="1800">
                <a:latin typeface="+mn-lt"/>
              </a:defRPr>
            </a:lvl1pPr>
            <a:lvl2pPr>
              <a:defRPr sz="1600">
                <a:latin typeface="+mn-lt"/>
              </a:defRPr>
            </a:lvl2pPr>
            <a:lvl3pPr>
              <a:defRPr sz="1600">
                <a:latin typeface="+mn-lt"/>
              </a:defRPr>
            </a:lvl3pPr>
            <a:lvl4pPr>
              <a:defRPr sz="1600">
                <a:latin typeface="+mn-lt"/>
              </a:defRPr>
            </a:lvl4pPr>
            <a:lvl5pPr marL="1828800" indent="0">
              <a:buNone/>
              <a:defRPr sz="1600">
                <a:latin typeface="+mn-lt"/>
              </a:defRPr>
            </a:lvl5pPr>
          </a:lstStyle>
          <a:p>
            <a:pPr lvl="0"/>
            <a:r>
              <a:rPr lang="en-US"/>
              <a:t>Click to edit Master text styles</a:t>
            </a:r>
          </a:p>
        </p:txBody>
      </p:sp>
      <p:sp>
        <p:nvSpPr>
          <p:cNvPr id="29" name="Text Placeholder 24">
            <a:extLst>
              <a:ext uri="{FF2B5EF4-FFF2-40B4-BE49-F238E27FC236}">
                <a16:creationId xmlns:a16="http://schemas.microsoft.com/office/drawing/2014/main" id="{F28DE195-DDB4-47F8-8B8C-DC750A8D9C27}"/>
              </a:ext>
            </a:extLst>
          </p:cNvPr>
          <p:cNvSpPr>
            <a:spLocks noGrp="1"/>
          </p:cNvSpPr>
          <p:nvPr>
            <p:ph type="body" sz="quarter" idx="15"/>
          </p:nvPr>
        </p:nvSpPr>
        <p:spPr>
          <a:xfrm>
            <a:off x="6101812" y="2648486"/>
            <a:ext cx="1713599" cy="1108800"/>
          </a:xfrm>
          <a:solidFill>
            <a:schemeClr val="bg1"/>
          </a:solidFill>
          <a:ln>
            <a:solidFill>
              <a:schemeClr val="accent1"/>
            </a:solidFill>
          </a:ln>
        </p:spPr>
        <p:txBody>
          <a:bodyPr anchor="ctr">
            <a:noAutofit/>
          </a:bodyPr>
          <a:lstStyle>
            <a:lvl1pPr marL="0" indent="0" algn="ctr">
              <a:buNone/>
              <a:defRPr sz="18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a:t>Click to edit Master text styles</a:t>
            </a:r>
          </a:p>
        </p:txBody>
      </p:sp>
      <p:sp>
        <p:nvSpPr>
          <p:cNvPr id="30" name="Text Placeholder 26">
            <a:extLst>
              <a:ext uri="{FF2B5EF4-FFF2-40B4-BE49-F238E27FC236}">
                <a16:creationId xmlns:a16="http://schemas.microsoft.com/office/drawing/2014/main" id="{C074B4FC-009B-47F9-A785-7C0FDE0B90EB}"/>
              </a:ext>
            </a:extLst>
          </p:cNvPr>
          <p:cNvSpPr>
            <a:spLocks noGrp="1"/>
          </p:cNvSpPr>
          <p:nvPr>
            <p:ph type="body" sz="quarter" idx="16"/>
          </p:nvPr>
        </p:nvSpPr>
        <p:spPr>
          <a:xfrm>
            <a:off x="3393747" y="2892932"/>
            <a:ext cx="2064047" cy="1173600"/>
          </a:xfrm>
          <a:prstGeom prst="ellipse">
            <a:avLst/>
          </a:prstGeom>
          <a:solidFill>
            <a:schemeClr val="bg1"/>
          </a:solidFill>
          <a:ln>
            <a:solidFill>
              <a:schemeClr val="accent1"/>
            </a:solidFill>
          </a:ln>
        </p:spPr>
        <p:txBody>
          <a:bodyPr>
            <a:noAutofit/>
          </a:bodyPr>
          <a:lstStyle>
            <a:lvl1pPr marL="0" indent="0" algn="ctr">
              <a:buNone/>
              <a:defRPr sz="1800">
                <a:latin typeface="+mn-lt"/>
              </a:defRPr>
            </a:lvl1pPr>
            <a:lvl2pPr>
              <a:defRPr sz="1600">
                <a:latin typeface="+mn-lt"/>
              </a:defRPr>
            </a:lvl2pPr>
            <a:lvl3pPr>
              <a:defRPr sz="1600">
                <a:latin typeface="+mn-lt"/>
              </a:defRPr>
            </a:lvl3pPr>
            <a:lvl4pPr>
              <a:defRPr sz="1600">
                <a:latin typeface="+mn-lt"/>
              </a:defRPr>
            </a:lvl4pPr>
            <a:lvl5pPr marL="1828800" indent="0">
              <a:buNone/>
              <a:defRPr sz="1600">
                <a:latin typeface="+mn-lt"/>
              </a:defRPr>
            </a:lvl5pPr>
          </a:lstStyle>
          <a:p>
            <a:pPr lvl="0"/>
            <a:r>
              <a:rPr lang="en-US"/>
              <a:t>Click to edit Master text styles</a:t>
            </a:r>
          </a:p>
        </p:txBody>
      </p:sp>
      <p:sp>
        <p:nvSpPr>
          <p:cNvPr id="33" name="Text Placeholder 26">
            <a:extLst>
              <a:ext uri="{FF2B5EF4-FFF2-40B4-BE49-F238E27FC236}">
                <a16:creationId xmlns:a16="http://schemas.microsoft.com/office/drawing/2014/main" id="{4ADB8F8D-C5D2-43D9-95F6-8953E23439F5}"/>
              </a:ext>
            </a:extLst>
          </p:cNvPr>
          <p:cNvSpPr>
            <a:spLocks noGrp="1"/>
          </p:cNvSpPr>
          <p:nvPr>
            <p:ph type="body" sz="quarter" idx="18"/>
          </p:nvPr>
        </p:nvSpPr>
        <p:spPr>
          <a:xfrm>
            <a:off x="2459285" y="5006403"/>
            <a:ext cx="2064047" cy="1292824"/>
          </a:xfrm>
          <a:prstGeom prst="ellipse">
            <a:avLst/>
          </a:prstGeom>
          <a:solidFill>
            <a:schemeClr val="bg1"/>
          </a:solidFill>
          <a:ln>
            <a:solidFill>
              <a:schemeClr val="accent1"/>
            </a:solidFill>
          </a:ln>
        </p:spPr>
        <p:txBody>
          <a:bodyPr anchor="ctr">
            <a:noAutofit/>
          </a:bodyPr>
          <a:lstStyle>
            <a:lvl1pPr marL="0" indent="0" algn="ctr">
              <a:buNone/>
              <a:defRPr sz="1800">
                <a:latin typeface="+mn-lt"/>
              </a:defRPr>
            </a:lvl1pPr>
            <a:lvl2pPr>
              <a:defRPr sz="1600">
                <a:latin typeface="+mn-lt"/>
              </a:defRPr>
            </a:lvl2pPr>
            <a:lvl3pPr>
              <a:defRPr sz="1600">
                <a:latin typeface="+mn-lt"/>
              </a:defRPr>
            </a:lvl3pPr>
            <a:lvl4pPr>
              <a:defRPr sz="1600">
                <a:latin typeface="+mn-lt"/>
              </a:defRPr>
            </a:lvl4pPr>
            <a:lvl5pPr marL="1828800" indent="0">
              <a:buNone/>
              <a:defRPr sz="1600">
                <a:latin typeface="+mn-lt"/>
              </a:defRPr>
            </a:lvl5pPr>
          </a:lstStyle>
          <a:p>
            <a:pPr lvl="0"/>
            <a:r>
              <a:rPr lang="en-US"/>
              <a:t>Click to edit Master text styles</a:t>
            </a:r>
          </a:p>
        </p:txBody>
      </p:sp>
      <p:sp>
        <p:nvSpPr>
          <p:cNvPr id="3" name="Text Placeholder 2">
            <a:extLst>
              <a:ext uri="{FF2B5EF4-FFF2-40B4-BE49-F238E27FC236}">
                <a16:creationId xmlns:a16="http://schemas.microsoft.com/office/drawing/2014/main" id="{2FE22C82-1322-47F0-8433-07036B1A318E}"/>
              </a:ext>
            </a:extLst>
          </p:cNvPr>
          <p:cNvSpPr>
            <a:spLocks noGrp="1"/>
          </p:cNvSpPr>
          <p:nvPr>
            <p:ph type="body" sz="quarter" idx="19" hasCustomPrompt="1"/>
          </p:nvPr>
        </p:nvSpPr>
        <p:spPr>
          <a:xfrm>
            <a:off x="5508301" y="5062265"/>
            <a:ext cx="1487488" cy="1181100"/>
          </a:xfrm>
          <a:solidFill>
            <a:schemeClr val="bg1"/>
          </a:solidFill>
          <a:ln>
            <a:solidFill>
              <a:schemeClr val="accent1"/>
            </a:solidFill>
          </a:ln>
        </p:spPr>
        <p:txBody>
          <a:bodyPr anchor="ctr">
            <a:normAutofit/>
          </a:bodyPr>
          <a:lstStyle>
            <a:lvl1pPr marL="0" indent="0" algn="ctr">
              <a:buNone/>
              <a:defRPr sz="1800"/>
            </a:lvl1pPr>
          </a:lstStyle>
          <a:p>
            <a:pPr lvl="0"/>
            <a:r>
              <a:rPr lang="en-US"/>
              <a:t>Vote!</a:t>
            </a:r>
          </a:p>
        </p:txBody>
      </p:sp>
    </p:spTree>
    <p:extLst>
      <p:ext uri="{BB962C8B-B14F-4D97-AF65-F5344CB8AC3E}">
        <p14:creationId xmlns:p14="http://schemas.microsoft.com/office/powerpoint/2010/main" val="41051313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mmon Box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9"/>
            <a:ext cx="7237562" cy="457199"/>
          </a:xfrm>
        </p:spPr>
        <p:txBody>
          <a:bodyPr>
            <a:noAutofit/>
          </a:bodyPr>
          <a:lstStyle>
            <a:lvl1pPr algn="l">
              <a:defRPr sz="2800" b="1">
                <a:latin typeface="+mn-lt"/>
              </a:defRPr>
            </a:lvl1pPr>
          </a:lstStyle>
          <a:p>
            <a:r>
              <a:rPr lang="en-US" dirty="0"/>
              <a:t>Commonly used boxes</a:t>
            </a:r>
          </a:p>
        </p:txBody>
      </p:sp>
      <p:sp>
        <p:nvSpPr>
          <p:cNvPr id="6" name="Slide Number Placeholder 5"/>
          <p:cNvSpPr>
            <a:spLocks noGrp="1"/>
          </p:cNvSpPr>
          <p:nvPr>
            <p:ph type="sldNum" sz="quarter" idx="12"/>
          </p:nvPr>
        </p:nvSpPr>
        <p:spPr/>
        <p:txBody>
          <a:bodyPr/>
          <a:lstStyle/>
          <a:p>
            <a:fld id="{E995C5F7-E33A-C84D-9D5C-CFABFACAFC94}" type="slidenum">
              <a:rPr lang="en-US" smtClean="0"/>
              <a:t>‹#›</a:t>
            </a:fld>
            <a:endParaRPr lang="en-US"/>
          </a:p>
        </p:txBody>
      </p:sp>
      <p:sp>
        <p:nvSpPr>
          <p:cNvPr id="5" name="Text Placeholder 4">
            <a:extLst>
              <a:ext uri="{FF2B5EF4-FFF2-40B4-BE49-F238E27FC236}">
                <a16:creationId xmlns:a16="http://schemas.microsoft.com/office/drawing/2014/main" id="{0D5172E2-B8C0-4B53-8CD7-E38E5A07A91D}"/>
              </a:ext>
            </a:extLst>
          </p:cNvPr>
          <p:cNvSpPr>
            <a:spLocks noGrp="1"/>
          </p:cNvSpPr>
          <p:nvPr>
            <p:ph type="body" sz="quarter" idx="13" hasCustomPrompt="1"/>
          </p:nvPr>
        </p:nvSpPr>
        <p:spPr>
          <a:xfrm>
            <a:off x="345058" y="1978534"/>
            <a:ext cx="4355980" cy="2541708"/>
          </a:xfrm>
          <a:prstGeom prst="cloud">
            <a:avLst/>
          </a:prstGeom>
          <a:solidFill>
            <a:schemeClr val="accent4"/>
          </a:solidFill>
          <a:ln w="28575">
            <a:solidFill>
              <a:schemeClr val="accent3"/>
            </a:solidFill>
          </a:ln>
        </p:spPr>
        <p:txBody>
          <a:bodyPr anchor="ctr">
            <a:normAutofit/>
          </a:bodyPr>
          <a:lstStyle>
            <a:lvl1pPr marL="0" indent="0" algn="ctr">
              <a:buNone/>
              <a:defRPr sz="1800" b="1"/>
            </a:lvl1pPr>
            <a:lvl2pPr marL="457200" indent="0" algn="ctr">
              <a:buNone/>
              <a:defRPr sz="1800"/>
            </a:lvl2pPr>
          </a:lstStyle>
          <a:p>
            <a:pPr lvl="0"/>
            <a:r>
              <a:rPr lang="en-US" dirty="0"/>
              <a:t>Activity Title (Time in mins)</a:t>
            </a:r>
          </a:p>
          <a:p>
            <a:pPr lvl="1"/>
            <a:r>
              <a:rPr lang="en-US" dirty="0"/>
              <a:t>Activity information</a:t>
            </a:r>
          </a:p>
        </p:txBody>
      </p:sp>
      <p:sp>
        <p:nvSpPr>
          <p:cNvPr id="8" name="Text Placeholder 7">
            <a:extLst>
              <a:ext uri="{FF2B5EF4-FFF2-40B4-BE49-F238E27FC236}">
                <a16:creationId xmlns:a16="http://schemas.microsoft.com/office/drawing/2014/main" id="{E7843B41-02CF-4B64-BCD9-B9CC93735139}"/>
              </a:ext>
            </a:extLst>
          </p:cNvPr>
          <p:cNvSpPr>
            <a:spLocks noGrp="1"/>
          </p:cNvSpPr>
          <p:nvPr>
            <p:ph type="body" sz="quarter" idx="14" hasCustomPrompt="1"/>
          </p:nvPr>
        </p:nvSpPr>
        <p:spPr>
          <a:xfrm>
            <a:off x="5253036" y="1148331"/>
            <a:ext cx="2994025" cy="1080000"/>
          </a:xfrm>
          <a:prstGeom prst="roundRect">
            <a:avLst/>
          </a:prstGeom>
          <a:solidFill>
            <a:schemeClr val="accent2"/>
          </a:solidFill>
          <a:ln w="28575">
            <a:solidFill>
              <a:schemeClr val="accent1"/>
            </a:solidFill>
          </a:ln>
        </p:spPr>
        <p:txBody>
          <a:bodyPr anchor="ctr">
            <a:normAutofit/>
          </a:bodyPr>
          <a:lstStyle>
            <a:lvl1pPr marL="0" indent="0" algn="ctr">
              <a:buNone/>
              <a:defRPr sz="1800"/>
            </a:lvl1pPr>
          </a:lstStyle>
          <a:p>
            <a:pPr lvl="0"/>
            <a:r>
              <a:rPr lang="en-US" dirty="0"/>
              <a:t>Information box</a:t>
            </a:r>
          </a:p>
        </p:txBody>
      </p:sp>
      <p:sp>
        <p:nvSpPr>
          <p:cNvPr id="12" name="Text Placeholder 7">
            <a:extLst>
              <a:ext uri="{FF2B5EF4-FFF2-40B4-BE49-F238E27FC236}">
                <a16:creationId xmlns:a16="http://schemas.microsoft.com/office/drawing/2014/main" id="{88D644EF-BAA6-4E05-AE1F-70DBA267BF45}"/>
              </a:ext>
            </a:extLst>
          </p:cNvPr>
          <p:cNvSpPr>
            <a:spLocks noGrp="1"/>
          </p:cNvSpPr>
          <p:nvPr>
            <p:ph type="body" sz="quarter" idx="16" hasCustomPrompt="1"/>
          </p:nvPr>
        </p:nvSpPr>
        <p:spPr>
          <a:xfrm>
            <a:off x="5251859" y="3622207"/>
            <a:ext cx="2994025" cy="1080000"/>
          </a:xfrm>
          <a:prstGeom prst="roundRect">
            <a:avLst/>
          </a:prstGeom>
          <a:solidFill>
            <a:schemeClr val="accent6"/>
          </a:solidFill>
          <a:ln w="28575">
            <a:solidFill>
              <a:schemeClr val="accent1"/>
            </a:solidFill>
          </a:ln>
        </p:spPr>
        <p:txBody>
          <a:bodyPr anchor="ctr">
            <a:normAutofit/>
          </a:bodyPr>
          <a:lstStyle>
            <a:lvl1pPr marL="0" indent="0" algn="ctr">
              <a:buNone/>
              <a:defRPr sz="1800" b="1"/>
            </a:lvl1pPr>
          </a:lstStyle>
          <a:p>
            <a:pPr lvl="0"/>
            <a:r>
              <a:rPr lang="en-US" dirty="0"/>
              <a:t>SEND/Definition Box:</a:t>
            </a:r>
          </a:p>
        </p:txBody>
      </p:sp>
      <p:sp>
        <p:nvSpPr>
          <p:cNvPr id="4" name="Text Placeholder 3">
            <a:extLst>
              <a:ext uri="{FF2B5EF4-FFF2-40B4-BE49-F238E27FC236}">
                <a16:creationId xmlns:a16="http://schemas.microsoft.com/office/drawing/2014/main" id="{D5D8471F-BD68-4AFA-90A1-ED78E7901F34}"/>
              </a:ext>
            </a:extLst>
          </p:cNvPr>
          <p:cNvSpPr>
            <a:spLocks noGrp="1"/>
          </p:cNvSpPr>
          <p:nvPr>
            <p:ph type="body" sz="quarter" idx="17" hasCustomPrompt="1"/>
          </p:nvPr>
        </p:nvSpPr>
        <p:spPr>
          <a:xfrm>
            <a:off x="5251859" y="2385269"/>
            <a:ext cx="2995200" cy="1080000"/>
          </a:xfrm>
          <a:prstGeom prst="roundRect">
            <a:avLst/>
          </a:prstGeom>
          <a:solidFill>
            <a:schemeClr val="accent1"/>
          </a:solidFill>
          <a:ln>
            <a:solidFill>
              <a:schemeClr val="accent1"/>
            </a:solidFill>
          </a:ln>
        </p:spPr>
        <p:txBody>
          <a:bodyPr anchor="ctr"/>
          <a:lstStyle>
            <a:lvl1pPr marL="0" indent="0" algn="ctr">
              <a:buNone/>
              <a:defRPr sz="1800" b="1">
                <a:solidFill>
                  <a:schemeClr val="bg1"/>
                </a:solidFill>
              </a:defRPr>
            </a:lvl1pPr>
          </a:lstStyle>
          <a:p>
            <a:pPr lvl="0"/>
            <a:r>
              <a:rPr lang="en-US" dirty="0"/>
              <a:t>Challenge</a:t>
            </a:r>
          </a:p>
        </p:txBody>
      </p:sp>
      <p:sp>
        <p:nvSpPr>
          <p:cNvPr id="10" name="Text Placeholder 7">
            <a:extLst>
              <a:ext uri="{FF2B5EF4-FFF2-40B4-BE49-F238E27FC236}">
                <a16:creationId xmlns:a16="http://schemas.microsoft.com/office/drawing/2014/main" id="{77269F30-4ADC-40DA-AD25-97F31391CC29}"/>
              </a:ext>
            </a:extLst>
          </p:cNvPr>
          <p:cNvSpPr>
            <a:spLocks noGrp="1"/>
          </p:cNvSpPr>
          <p:nvPr>
            <p:ph type="body" sz="quarter" idx="18" hasCustomPrompt="1"/>
          </p:nvPr>
        </p:nvSpPr>
        <p:spPr>
          <a:xfrm>
            <a:off x="5251858" y="4859145"/>
            <a:ext cx="2994025" cy="1080000"/>
          </a:xfrm>
          <a:prstGeom prst="roundRect">
            <a:avLst/>
          </a:prstGeom>
          <a:solidFill>
            <a:schemeClr val="bg1">
              <a:lumMod val="95000"/>
            </a:schemeClr>
          </a:solidFill>
          <a:ln w="28575">
            <a:solidFill>
              <a:schemeClr val="tx1"/>
            </a:solidFill>
          </a:ln>
        </p:spPr>
        <p:txBody>
          <a:bodyPr anchor="ctr">
            <a:normAutofit/>
          </a:bodyPr>
          <a:lstStyle>
            <a:lvl1pPr marL="0" indent="0" algn="ctr">
              <a:buNone/>
              <a:defRPr sz="1800" b="1"/>
            </a:lvl1pPr>
          </a:lstStyle>
          <a:p>
            <a:pPr lvl="0"/>
            <a:r>
              <a:rPr lang="en-US" dirty="0"/>
              <a:t>Teachers note</a:t>
            </a:r>
          </a:p>
        </p:txBody>
      </p:sp>
    </p:spTree>
    <p:extLst>
      <p:ext uri="{BB962C8B-B14F-4D97-AF65-F5344CB8AC3E}">
        <p14:creationId xmlns:p14="http://schemas.microsoft.com/office/powerpoint/2010/main" val="8393628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lank Titl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995C5F7-E33A-C84D-9D5C-CFABFACAFC94}" type="slidenum">
              <a:rPr lang="en-US" smtClean="0"/>
              <a:t>‹#›</a:t>
            </a:fld>
            <a:endParaRPr lang="en-US"/>
          </a:p>
        </p:txBody>
      </p:sp>
      <p:sp>
        <p:nvSpPr>
          <p:cNvPr id="5" name="Title 1">
            <a:extLst>
              <a:ext uri="{FF2B5EF4-FFF2-40B4-BE49-F238E27FC236}">
                <a16:creationId xmlns:a16="http://schemas.microsoft.com/office/drawing/2014/main" id="{32FFBDDD-9207-49ED-865E-A2FFF820E72C}"/>
              </a:ext>
            </a:extLst>
          </p:cNvPr>
          <p:cNvSpPr>
            <a:spLocks noGrp="1"/>
          </p:cNvSpPr>
          <p:nvPr>
            <p:ph type="title"/>
          </p:nvPr>
        </p:nvSpPr>
        <p:spPr>
          <a:xfrm>
            <a:off x="457200" y="274638"/>
            <a:ext cx="8229600" cy="769158"/>
          </a:xfrm>
        </p:spPr>
        <p:txBody>
          <a:bodyPr>
            <a:normAutofit/>
          </a:bodyPr>
          <a:lstStyle>
            <a:lvl1pPr algn="l">
              <a:defRPr lang="en-US" sz="2800" b="1" kern="1200">
                <a:solidFill>
                  <a:schemeClr val="tx1"/>
                </a:solidFill>
                <a:latin typeface="+mn-lt"/>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26833927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ackground 2">
    <p:spTree>
      <p:nvGrpSpPr>
        <p:cNvPr id="1" name=""/>
        <p:cNvGrpSpPr/>
        <p:nvPr/>
      </p:nvGrpSpPr>
      <p:grpSpPr>
        <a:xfrm>
          <a:off x="0" y="0"/>
          <a:ext cx="0" cy="0"/>
          <a:chOff x="0" y="0"/>
          <a:chExt cx="0" cy="0"/>
        </a:xfrm>
      </p:grpSpPr>
      <p:sp>
        <p:nvSpPr>
          <p:cNvPr id="6" name="Right Triangle 5">
            <a:extLst>
              <a:ext uri="{FF2B5EF4-FFF2-40B4-BE49-F238E27FC236}">
                <a16:creationId xmlns:a16="http://schemas.microsoft.com/office/drawing/2014/main" id="{AE51AC2F-5D49-437A-B71F-AC28FAAA6B62}"/>
              </a:ext>
            </a:extLst>
          </p:cNvPr>
          <p:cNvSpPr/>
          <p:nvPr/>
        </p:nvSpPr>
        <p:spPr>
          <a:xfrm rot="10800000" flipH="1">
            <a:off x="157338" y="179617"/>
            <a:ext cx="8822067" cy="6493325"/>
          </a:xfrm>
          <a:prstGeom prst="rtTriangle">
            <a:avLst/>
          </a:prstGeom>
          <a:solidFill>
            <a:srgbClr val="EF3340">
              <a:alpha val="20000"/>
            </a:srgb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ight Triangle 6">
            <a:extLst>
              <a:ext uri="{FF2B5EF4-FFF2-40B4-BE49-F238E27FC236}">
                <a16:creationId xmlns:a16="http://schemas.microsoft.com/office/drawing/2014/main" id="{9387F906-A046-4906-AAB7-A2E22576770C}"/>
              </a:ext>
            </a:extLst>
          </p:cNvPr>
          <p:cNvSpPr/>
          <p:nvPr/>
        </p:nvSpPr>
        <p:spPr>
          <a:xfrm flipH="1">
            <a:off x="164595" y="162818"/>
            <a:ext cx="8822067" cy="6510124"/>
          </a:xfrm>
          <a:prstGeom prst="rtTriangle">
            <a:avLst/>
          </a:prstGeom>
          <a:solidFill>
            <a:srgbClr val="6088E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9E3FF838-6CF6-4B1B-A723-A7C303CB2FAE}"/>
              </a:ext>
            </a:extLst>
          </p:cNvPr>
          <p:cNvSpPr>
            <a:spLocks noGrp="1"/>
          </p:cNvSpPr>
          <p:nvPr>
            <p:ph type="title"/>
          </p:nvPr>
        </p:nvSpPr>
        <p:spPr/>
        <p:txBody>
          <a:bodyPr/>
          <a:lstStyle/>
          <a:p>
            <a:r>
              <a:rPr lang="en-US"/>
              <a:t>Click to edit Master title style</a:t>
            </a:r>
            <a:endParaRPr lang="en-GB" dirty="0"/>
          </a:p>
        </p:txBody>
      </p:sp>
      <p:sp>
        <p:nvSpPr>
          <p:cNvPr id="3" name="Slide Number Placeholder 2">
            <a:extLst>
              <a:ext uri="{FF2B5EF4-FFF2-40B4-BE49-F238E27FC236}">
                <a16:creationId xmlns:a16="http://schemas.microsoft.com/office/drawing/2014/main" id="{B49F1D4E-8A1B-44F5-B99D-49C8CA4E5EF0}"/>
              </a:ext>
            </a:extLst>
          </p:cNvPr>
          <p:cNvSpPr>
            <a:spLocks noGrp="1"/>
          </p:cNvSpPr>
          <p:nvPr>
            <p:ph type="sldNum" sz="quarter" idx="10"/>
          </p:nvPr>
        </p:nvSpPr>
        <p:spPr/>
        <p:txBody>
          <a:bodyPr/>
          <a:lstStyle/>
          <a:p>
            <a:fld id="{E995C5F7-E33A-C84D-9D5C-CFABFACAFC94}" type="slidenum">
              <a:rPr lang="en-US" smtClean="0"/>
              <a:t>‹#›</a:t>
            </a:fld>
            <a:endParaRPr lang="en-US"/>
          </a:p>
        </p:txBody>
      </p:sp>
    </p:spTree>
    <p:extLst>
      <p:ext uri="{BB962C8B-B14F-4D97-AF65-F5344CB8AC3E}">
        <p14:creationId xmlns:p14="http://schemas.microsoft.com/office/powerpoint/2010/main" val="37068107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ackground 1">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2F86F9D-ED51-4C42-8081-D1B5B8262632}"/>
              </a:ext>
            </a:extLst>
          </p:cNvPr>
          <p:cNvSpPr>
            <a:spLocks noGrp="1"/>
          </p:cNvSpPr>
          <p:nvPr>
            <p:ph type="sldNum" sz="quarter" idx="10"/>
          </p:nvPr>
        </p:nvSpPr>
        <p:spPr/>
        <p:txBody>
          <a:bodyPr/>
          <a:lstStyle/>
          <a:p>
            <a:fld id="{E995C5F7-E33A-C84D-9D5C-CFABFACAFC94}" type="slidenum">
              <a:rPr lang="en-US" smtClean="0"/>
              <a:t>‹#›</a:t>
            </a:fld>
            <a:endParaRPr lang="en-US"/>
          </a:p>
        </p:txBody>
      </p:sp>
      <p:sp>
        <p:nvSpPr>
          <p:cNvPr id="4" name="Rectangle 3">
            <a:extLst>
              <a:ext uri="{FF2B5EF4-FFF2-40B4-BE49-F238E27FC236}">
                <a16:creationId xmlns:a16="http://schemas.microsoft.com/office/drawing/2014/main" id="{CBCFA275-FCCB-4B08-8C81-F682CFC0ECC5}"/>
              </a:ext>
            </a:extLst>
          </p:cNvPr>
          <p:cNvSpPr/>
          <p:nvPr/>
        </p:nvSpPr>
        <p:spPr>
          <a:xfrm>
            <a:off x="170357" y="183775"/>
            <a:ext cx="4410269" cy="6487200"/>
          </a:xfrm>
          <a:prstGeom prst="rect">
            <a:avLst/>
          </a:prstGeom>
          <a:solidFill>
            <a:srgbClr val="DDE8F6">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C36E1AFD-4D94-4056-96C7-7C40F622007E}"/>
              </a:ext>
            </a:extLst>
          </p:cNvPr>
          <p:cNvSpPr/>
          <p:nvPr/>
        </p:nvSpPr>
        <p:spPr>
          <a:xfrm>
            <a:off x="4565957" y="184515"/>
            <a:ext cx="4410269" cy="6487200"/>
          </a:xfrm>
          <a:prstGeom prst="rect">
            <a:avLst/>
          </a:prstGeom>
          <a:solidFill>
            <a:srgbClr val="FFD3D6">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6" name="Title 1">
            <a:extLst>
              <a:ext uri="{FF2B5EF4-FFF2-40B4-BE49-F238E27FC236}">
                <a16:creationId xmlns:a16="http://schemas.microsoft.com/office/drawing/2014/main" id="{FF038C7D-BC9C-40A7-9010-BDAEA85187A3}"/>
              </a:ext>
            </a:extLst>
          </p:cNvPr>
          <p:cNvSpPr>
            <a:spLocks noGrp="1"/>
          </p:cNvSpPr>
          <p:nvPr>
            <p:ph type="title"/>
          </p:nvPr>
        </p:nvSpPr>
        <p:spPr>
          <a:xfrm>
            <a:off x="457200" y="274640"/>
            <a:ext cx="8229600" cy="570751"/>
          </a:xfrm>
        </p:spPr>
        <p:txBody>
          <a:bodyPr/>
          <a:lstStyle/>
          <a:p>
            <a:r>
              <a:rPr lang="en-US"/>
              <a:t>Click to edit Master title style</a:t>
            </a:r>
            <a:endParaRPr lang="en-GB" dirty="0"/>
          </a:p>
        </p:txBody>
      </p:sp>
    </p:spTree>
    <p:extLst>
      <p:ext uri="{BB962C8B-B14F-4D97-AF65-F5344CB8AC3E}">
        <p14:creationId xmlns:p14="http://schemas.microsoft.com/office/powerpoint/2010/main" val="1144920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Main Question">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93989"/>
            <a:ext cx="7772400" cy="1470025"/>
          </a:xfrm>
        </p:spPr>
        <p:txBody>
          <a:bodyPr>
            <a:normAutofit/>
          </a:bodyPr>
          <a:lstStyle>
            <a:lvl1pPr>
              <a:defRPr sz="2800" b="1">
                <a:latin typeface="+mn-lt"/>
              </a:defRPr>
            </a:lvl1p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p>
            <a:fld id="{E995C5F7-E33A-C84D-9D5C-CFABFACAFC94}" type="slidenum">
              <a:rPr lang="en-US" smtClean="0"/>
              <a:t>‹#›</a:t>
            </a:fld>
            <a:endParaRPr lang="en-US"/>
          </a:p>
        </p:txBody>
      </p:sp>
    </p:spTree>
    <p:extLst>
      <p:ext uri="{BB962C8B-B14F-4D97-AF65-F5344CB8AC3E}">
        <p14:creationId xmlns:p14="http://schemas.microsoft.com/office/powerpoint/2010/main" val="15474942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mparison Summary">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a:xfrm>
            <a:off x="6665913" y="6218236"/>
            <a:ext cx="2133600" cy="365125"/>
          </a:xfrm>
        </p:spPr>
        <p:txBody>
          <a:bodyPr/>
          <a:lstStyle/>
          <a:p>
            <a:fld id="{E995C5F7-E33A-C84D-9D5C-CFABFACAFC94}" type="slidenum">
              <a:rPr lang="en-US" smtClean="0"/>
              <a:t>‹#›</a:t>
            </a:fld>
            <a:endParaRPr lang="en-US"/>
          </a:p>
        </p:txBody>
      </p:sp>
      <p:sp>
        <p:nvSpPr>
          <p:cNvPr id="10" name="Title 1">
            <a:extLst>
              <a:ext uri="{FF2B5EF4-FFF2-40B4-BE49-F238E27FC236}">
                <a16:creationId xmlns:a16="http://schemas.microsoft.com/office/drawing/2014/main" id="{E94FC0DA-1F7A-4A4F-96DF-822CA2457C43}"/>
              </a:ext>
            </a:extLst>
          </p:cNvPr>
          <p:cNvSpPr>
            <a:spLocks noGrp="1"/>
          </p:cNvSpPr>
          <p:nvPr>
            <p:ph type="title" hasCustomPrompt="1"/>
          </p:nvPr>
        </p:nvSpPr>
        <p:spPr>
          <a:xfrm>
            <a:off x="457200" y="274640"/>
            <a:ext cx="8229600" cy="1199413"/>
          </a:xfrm>
        </p:spPr>
        <p:txBody>
          <a:bodyPr>
            <a:normAutofit/>
          </a:bodyPr>
          <a:lstStyle>
            <a:lvl1pPr algn="ctr">
              <a:defRPr lang="en-US" sz="2800" b="1" kern="1200" dirty="0">
                <a:solidFill>
                  <a:schemeClr val="tx1"/>
                </a:solidFill>
                <a:latin typeface="+mn-lt"/>
                <a:ea typeface="+mj-ea"/>
                <a:cs typeface="+mj-cs"/>
              </a:defRPr>
            </a:lvl1pPr>
          </a:lstStyle>
          <a:p>
            <a:r>
              <a:rPr lang="en-GB" dirty="0"/>
              <a:t>Copy the Vote Topic Question Here</a:t>
            </a:r>
            <a:endParaRPr lang="en-US" dirty="0"/>
          </a:p>
        </p:txBody>
      </p:sp>
      <p:sp>
        <p:nvSpPr>
          <p:cNvPr id="11" name="Rectangle 10">
            <a:extLst>
              <a:ext uri="{FF2B5EF4-FFF2-40B4-BE49-F238E27FC236}">
                <a16:creationId xmlns:a16="http://schemas.microsoft.com/office/drawing/2014/main" id="{F8C349FA-FA0A-47CF-B375-590C3935656D}"/>
              </a:ext>
            </a:extLst>
          </p:cNvPr>
          <p:cNvSpPr/>
          <p:nvPr/>
        </p:nvSpPr>
        <p:spPr>
          <a:xfrm>
            <a:off x="412544" y="1708914"/>
            <a:ext cx="4176347" cy="432047"/>
          </a:xfrm>
          <a:prstGeom prst="rect">
            <a:avLst/>
          </a:prstGeom>
          <a:solidFill>
            <a:srgbClr val="DF606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solidFill>
                  <a:schemeClr val="tx1"/>
                </a:solidFill>
                <a:latin typeface="Century Gothic"/>
                <a:ea typeface="Lato" panose="020F0502020204030203" pitchFamily="34" charset="0"/>
                <a:cs typeface="Century Gothic"/>
              </a:rPr>
              <a:t>Yes</a:t>
            </a:r>
            <a:endParaRPr lang="en-GB" sz="1800" b="1">
              <a:solidFill>
                <a:schemeClr val="tx1"/>
              </a:solidFill>
              <a:latin typeface="Century Gothic"/>
              <a:ea typeface="Lato" panose="020F0502020204030203" pitchFamily="34" charset="0"/>
              <a:cs typeface="Century Gothic"/>
            </a:endParaRPr>
          </a:p>
        </p:txBody>
      </p:sp>
      <p:sp>
        <p:nvSpPr>
          <p:cNvPr id="12" name="Rectangle 11">
            <a:extLst>
              <a:ext uri="{FF2B5EF4-FFF2-40B4-BE49-F238E27FC236}">
                <a16:creationId xmlns:a16="http://schemas.microsoft.com/office/drawing/2014/main" id="{F4681413-D22E-44B1-B3BB-C8FC00A935E9}"/>
              </a:ext>
            </a:extLst>
          </p:cNvPr>
          <p:cNvSpPr/>
          <p:nvPr/>
        </p:nvSpPr>
        <p:spPr>
          <a:xfrm>
            <a:off x="4588890" y="1708914"/>
            <a:ext cx="4142566" cy="432047"/>
          </a:xfrm>
          <a:prstGeom prst="rect">
            <a:avLst/>
          </a:prstGeom>
          <a:solidFill>
            <a:srgbClr val="80A0F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solidFill>
                  <a:schemeClr val="tx1"/>
                </a:solidFill>
                <a:latin typeface="Century Gothic"/>
                <a:ea typeface="Lato" panose="020F0502020204030203" pitchFamily="34" charset="0"/>
                <a:cs typeface="Century Gothic"/>
              </a:rPr>
              <a:t>No</a:t>
            </a:r>
            <a:endParaRPr lang="en-GB" sz="1800" b="1">
              <a:solidFill>
                <a:schemeClr val="tx1"/>
              </a:solidFill>
              <a:latin typeface="Century Gothic"/>
              <a:ea typeface="Lato" panose="020F0502020204030203" pitchFamily="34" charset="0"/>
              <a:cs typeface="Century Gothic"/>
            </a:endParaRPr>
          </a:p>
        </p:txBody>
      </p:sp>
      <p:pic>
        <p:nvPicPr>
          <p:cNvPr id="13" name="Picture 12">
            <a:extLst>
              <a:ext uri="{FF2B5EF4-FFF2-40B4-BE49-F238E27FC236}">
                <a16:creationId xmlns:a16="http://schemas.microsoft.com/office/drawing/2014/main" id="{9D7DCD71-72C7-4C2F-A1C6-C354E9ECE749}"/>
              </a:ext>
            </a:extLst>
          </p:cNvPr>
          <p:cNvPicPr>
            <a:picLocks noChangeAspect="1"/>
          </p:cNvPicPr>
          <p:nvPr/>
        </p:nvPicPr>
        <p:blipFill>
          <a:blip r:embed="rId2"/>
          <a:stretch>
            <a:fillRect/>
          </a:stretch>
        </p:blipFill>
        <p:spPr>
          <a:xfrm>
            <a:off x="7988526" y="332656"/>
            <a:ext cx="871804" cy="877900"/>
          </a:xfrm>
          <a:prstGeom prst="rect">
            <a:avLst/>
          </a:prstGeom>
        </p:spPr>
      </p:pic>
      <p:sp>
        <p:nvSpPr>
          <p:cNvPr id="14" name="Text Placeholder 16">
            <a:extLst>
              <a:ext uri="{FF2B5EF4-FFF2-40B4-BE49-F238E27FC236}">
                <a16:creationId xmlns:a16="http://schemas.microsoft.com/office/drawing/2014/main" id="{EF66431D-E730-4458-AAE1-45B406DF2BE9}"/>
              </a:ext>
            </a:extLst>
          </p:cNvPr>
          <p:cNvSpPr>
            <a:spLocks noGrp="1"/>
          </p:cNvSpPr>
          <p:nvPr>
            <p:ph type="body" sz="quarter" idx="14" hasCustomPrompt="1"/>
          </p:nvPr>
        </p:nvSpPr>
        <p:spPr>
          <a:xfrm>
            <a:off x="412751" y="2140961"/>
            <a:ext cx="4176713" cy="4003736"/>
          </a:xfrm>
          <a:ln>
            <a:solidFill>
              <a:schemeClr val="tx1"/>
            </a:solidFill>
          </a:ln>
        </p:spPr>
        <p:txBody>
          <a:bodyPr>
            <a:normAutofit/>
          </a:bodyPr>
          <a:lstStyle>
            <a:lvl1pPr>
              <a:buClr>
                <a:schemeClr val="accent3"/>
              </a:buClr>
              <a:defRPr sz="1800"/>
            </a:lvl1pPr>
            <a:lvl2pPr marL="457200" indent="0">
              <a:buNone/>
              <a:defRPr/>
            </a:lvl2pPr>
          </a:lstStyle>
          <a:p>
            <a:pPr lvl="0"/>
            <a:r>
              <a:rPr lang="en-US" dirty="0"/>
              <a:t>These boxes should </a:t>
            </a:r>
            <a:r>
              <a:rPr lang="en-US" dirty="0" err="1"/>
              <a:t>summarise</a:t>
            </a:r>
            <a:r>
              <a:rPr lang="en-US" dirty="0"/>
              <a:t> the main arguments for each side of the question. </a:t>
            </a:r>
          </a:p>
          <a:p>
            <a:pPr lvl="0"/>
            <a:r>
              <a:rPr lang="en-US" dirty="0"/>
              <a:t>The bullet points should be the same </a:t>
            </a:r>
            <a:r>
              <a:rPr lang="en-US" dirty="0" err="1"/>
              <a:t>colour</a:t>
            </a:r>
            <a:r>
              <a:rPr lang="en-US" dirty="0"/>
              <a:t> as the above box.</a:t>
            </a:r>
          </a:p>
        </p:txBody>
      </p:sp>
      <p:sp>
        <p:nvSpPr>
          <p:cNvPr id="15" name="Text Placeholder 16">
            <a:extLst>
              <a:ext uri="{FF2B5EF4-FFF2-40B4-BE49-F238E27FC236}">
                <a16:creationId xmlns:a16="http://schemas.microsoft.com/office/drawing/2014/main" id="{E40E376C-CDBB-4677-B0EE-B792DF94E387}"/>
              </a:ext>
            </a:extLst>
          </p:cNvPr>
          <p:cNvSpPr>
            <a:spLocks noGrp="1"/>
          </p:cNvSpPr>
          <p:nvPr>
            <p:ph type="body" sz="quarter" idx="15" hasCustomPrompt="1"/>
          </p:nvPr>
        </p:nvSpPr>
        <p:spPr>
          <a:xfrm>
            <a:off x="4589463" y="2135646"/>
            <a:ext cx="4141787" cy="4003736"/>
          </a:xfrm>
          <a:ln>
            <a:solidFill>
              <a:schemeClr val="tx1"/>
            </a:solidFill>
          </a:ln>
        </p:spPr>
        <p:txBody>
          <a:bodyPr>
            <a:normAutofit/>
          </a:bodyPr>
          <a:lstStyle>
            <a:lvl1pPr>
              <a:buClr>
                <a:schemeClr val="accent1"/>
              </a:buClr>
              <a:defRPr sz="1800"/>
            </a:lvl1pPr>
            <a:lvl2pPr marL="457200" indent="0">
              <a:buNone/>
              <a:defRPr/>
            </a:lvl2pPr>
          </a:lstStyle>
          <a:p>
            <a:pPr lvl="0"/>
            <a:r>
              <a:rPr lang="en-US" dirty="0"/>
              <a:t>These boxes should </a:t>
            </a:r>
            <a:r>
              <a:rPr lang="en-US" dirty="0" err="1"/>
              <a:t>summarise</a:t>
            </a:r>
            <a:r>
              <a:rPr lang="en-US" dirty="0"/>
              <a:t> the main arguments for each side of the question. </a:t>
            </a:r>
          </a:p>
          <a:p>
            <a:pPr lvl="0"/>
            <a:r>
              <a:rPr lang="en-US" dirty="0"/>
              <a:t>The bullet points should be the same </a:t>
            </a:r>
            <a:r>
              <a:rPr lang="en-US" dirty="0" err="1"/>
              <a:t>colour</a:t>
            </a:r>
            <a:r>
              <a:rPr lang="en-US" dirty="0"/>
              <a:t> as the above box.</a:t>
            </a:r>
          </a:p>
        </p:txBody>
      </p:sp>
      <p:pic>
        <p:nvPicPr>
          <p:cNvPr id="16" name="Picture 15">
            <a:extLst>
              <a:ext uri="{FF2B5EF4-FFF2-40B4-BE49-F238E27FC236}">
                <a16:creationId xmlns:a16="http://schemas.microsoft.com/office/drawing/2014/main" id="{EEEFFCF4-0AFB-410B-8337-96BC925D12D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034979" y="5576885"/>
            <a:ext cx="1108396" cy="1006475"/>
          </a:xfrm>
          <a:prstGeom prst="rect">
            <a:avLst/>
          </a:prstGeom>
        </p:spPr>
      </p:pic>
    </p:spTree>
    <p:extLst>
      <p:ext uri="{BB962C8B-B14F-4D97-AF65-F5344CB8AC3E}">
        <p14:creationId xmlns:p14="http://schemas.microsoft.com/office/powerpoint/2010/main" val="37799961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areer Launchpa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751DEF6-C112-4BCD-8EF8-ADB6CE45252E}"/>
              </a:ext>
            </a:extLst>
          </p:cNvPr>
          <p:cNvSpPr/>
          <p:nvPr/>
        </p:nvSpPr>
        <p:spPr>
          <a:xfrm>
            <a:off x="172439" y="3420376"/>
            <a:ext cx="8800676" cy="3259377"/>
          </a:xfrm>
          <a:prstGeom prst="rect">
            <a:avLst/>
          </a:prstGeom>
          <a:solidFill>
            <a:srgbClr val="EF3340">
              <a:alpha val="13000"/>
            </a:srgbClr>
          </a:solidFill>
          <a:ln>
            <a:solidFill>
              <a:srgbClr val="80A0F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 name="Text Placeholder 11">
            <a:extLst>
              <a:ext uri="{FF2B5EF4-FFF2-40B4-BE49-F238E27FC236}">
                <a16:creationId xmlns:a16="http://schemas.microsoft.com/office/drawing/2014/main" id="{1F833950-833C-475A-A691-4FE801C34794}"/>
              </a:ext>
            </a:extLst>
          </p:cNvPr>
          <p:cNvSpPr>
            <a:spLocks noGrp="1"/>
          </p:cNvSpPr>
          <p:nvPr>
            <p:ph type="body" sz="quarter" idx="20" hasCustomPrompt="1"/>
          </p:nvPr>
        </p:nvSpPr>
        <p:spPr>
          <a:xfrm>
            <a:off x="4172875" y="3730469"/>
            <a:ext cx="4278975" cy="2671763"/>
          </a:xfrm>
          <a:prstGeom prst="roundRect">
            <a:avLst/>
          </a:prstGeom>
          <a:solidFill>
            <a:schemeClr val="accent2"/>
          </a:solidFill>
          <a:ln>
            <a:solidFill>
              <a:schemeClr val="accent1"/>
            </a:solidFill>
          </a:ln>
        </p:spPr>
        <p:txBody>
          <a:bodyPr anchor="ctr"/>
          <a:lstStyle>
            <a:lvl1pPr marL="0" indent="0" algn="ctr">
              <a:buNone/>
              <a:defRPr sz="1800"/>
            </a:lvl1pPr>
          </a:lstStyle>
          <a:p>
            <a:pPr lvl="0"/>
            <a:r>
              <a:rPr lang="en-GB" dirty="0"/>
              <a:t>DRAG </a:t>
            </a:r>
          </a:p>
          <a:p>
            <a:pPr lvl="0"/>
            <a:r>
              <a:rPr lang="en-GB" dirty="0"/>
              <a:t>Career spotlight: This is .... He is a .., which means ... </a:t>
            </a:r>
          </a:p>
          <a:p>
            <a:pPr lvl="0"/>
            <a:endParaRPr lang="en-GB" dirty="0"/>
          </a:p>
          <a:p>
            <a:pPr lvl="0"/>
            <a:r>
              <a:rPr lang="en-GB" dirty="0"/>
              <a:t>Click him to hear about how he got into a career in ...</a:t>
            </a:r>
          </a:p>
        </p:txBody>
      </p:sp>
      <p:sp>
        <p:nvSpPr>
          <p:cNvPr id="8" name="Rectangle 7">
            <a:extLst>
              <a:ext uri="{FF2B5EF4-FFF2-40B4-BE49-F238E27FC236}">
                <a16:creationId xmlns:a16="http://schemas.microsoft.com/office/drawing/2014/main" id="{8450BE83-20A5-4AD5-9347-F6ED54151A4F}"/>
              </a:ext>
            </a:extLst>
          </p:cNvPr>
          <p:cNvSpPr/>
          <p:nvPr/>
        </p:nvSpPr>
        <p:spPr>
          <a:xfrm>
            <a:off x="163813" y="178249"/>
            <a:ext cx="8800676" cy="3240360"/>
          </a:xfrm>
          <a:prstGeom prst="rect">
            <a:avLst/>
          </a:prstGeom>
          <a:solidFill>
            <a:srgbClr val="80A0F2">
              <a:alpha val="30000"/>
            </a:srgbClr>
          </a:solidFill>
          <a:ln>
            <a:solidFill>
              <a:srgbClr val="80A0F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7" name="Slide Number Placeholder 6"/>
          <p:cNvSpPr>
            <a:spLocks noGrp="1"/>
          </p:cNvSpPr>
          <p:nvPr>
            <p:ph type="sldNum" sz="quarter" idx="12"/>
          </p:nvPr>
        </p:nvSpPr>
        <p:spPr/>
        <p:txBody>
          <a:bodyPr/>
          <a:lstStyle/>
          <a:p>
            <a:fld id="{E995C5F7-E33A-C84D-9D5C-CFABFACAFC94}" type="slidenum">
              <a:rPr lang="en-US" smtClean="0"/>
              <a:t>‹#›</a:t>
            </a:fld>
            <a:endParaRPr lang="en-US"/>
          </a:p>
        </p:txBody>
      </p:sp>
      <p:sp>
        <p:nvSpPr>
          <p:cNvPr id="13" name="Title 1">
            <a:extLst>
              <a:ext uri="{FF2B5EF4-FFF2-40B4-BE49-F238E27FC236}">
                <a16:creationId xmlns:a16="http://schemas.microsoft.com/office/drawing/2014/main" id="{43C77992-C979-4C00-A915-6251B7797C66}"/>
              </a:ext>
            </a:extLst>
          </p:cNvPr>
          <p:cNvSpPr>
            <a:spLocks noGrp="1"/>
          </p:cNvSpPr>
          <p:nvPr>
            <p:ph type="title" hasCustomPrompt="1"/>
          </p:nvPr>
        </p:nvSpPr>
        <p:spPr>
          <a:xfrm>
            <a:off x="323528" y="274641"/>
            <a:ext cx="3849545" cy="520349"/>
          </a:xfrm>
        </p:spPr>
        <p:txBody>
          <a:bodyPr/>
          <a:lstStyle>
            <a:lvl1pPr marL="0" marR="0" indent="0" algn="l" rtl="0">
              <a:spcBef>
                <a:spcPts val="0"/>
              </a:spcBef>
              <a:buSzPct val="25000"/>
              <a:buNone/>
              <a:defRPr/>
            </a:lvl1pPr>
          </a:lstStyle>
          <a:p>
            <a:pPr marL="0" marR="0" lvl="0" indent="0" algn="l" rtl="0">
              <a:spcBef>
                <a:spcPts val="0"/>
              </a:spcBef>
              <a:buSzPct val="25000"/>
              <a:buNone/>
            </a:pPr>
            <a:r>
              <a:rPr lang="en-GB" sz="2800" b="1" dirty="0">
                <a:solidFill>
                  <a:schemeClr val="tx1"/>
                </a:solidFill>
                <a:latin typeface="Century Gothic" panose="020B0502020202020204" pitchFamily="34" charset="0"/>
                <a:ea typeface="Lato" panose="020F0502020204030203" pitchFamily="34" charset="0"/>
                <a:cs typeface="Lato" panose="020F0502020204030203" pitchFamily="34" charset="0"/>
                <a:sym typeface="Lato"/>
              </a:rPr>
              <a:t>Career Launchpad!</a:t>
            </a:r>
          </a:p>
        </p:txBody>
      </p:sp>
      <p:sp>
        <p:nvSpPr>
          <p:cNvPr id="26" name="Picture Placeholder 25">
            <a:extLst>
              <a:ext uri="{FF2B5EF4-FFF2-40B4-BE49-F238E27FC236}">
                <a16:creationId xmlns:a16="http://schemas.microsoft.com/office/drawing/2014/main" id="{B202AE5B-4974-447F-8ABF-D12E9A89C089}"/>
              </a:ext>
            </a:extLst>
          </p:cNvPr>
          <p:cNvSpPr>
            <a:spLocks noGrp="1"/>
          </p:cNvSpPr>
          <p:nvPr>
            <p:ph type="pic" sz="quarter" idx="15" hasCustomPrompt="1"/>
          </p:nvPr>
        </p:nvSpPr>
        <p:spPr>
          <a:xfrm>
            <a:off x="5373688" y="846138"/>
            <a:ext cx="3078162" cy="2443876"/>
          </a:xfrm>
        </p:spPr>
        <p:txBody>
          <a:bodyPr anchor="ctr">
            <a:normAutofit/>
          </a:bodyPr>
          <a:lstStyle>
            <a:lvl1pPr marL="0" indent="0">
              <a:buNone/>
              <a:defRPr sz="1800"/>
            </a:lvl1pPr>
          </a:lstStyle>
          <a:p>
            <a:r>
              <a:rPr lang="en-GB"/>
              <a:t>An image relating to the information on the left.</a:t>
            </a:r>
          </a:p>
        </p:txBody>
      </p:sp>
      <p:sp>
        <p:nvSpPr>
          <p:cNvPr id="28" name="Picture Placeholder 27">
            <a:extLst>
              <a:ext uri="{FF2B5EF4-FFF2-40B4-BE49-F238E27FC236}">
                <a16:creationId xmlns:a16="http://schemas.microsoft.com/office/drawing/2014/main" id="{90ACCFD2-7943-4AEF-88F0-D1F867DF1B6F}"/>
              </a:ext>
            </a:extLst>
          </p:cNvPr>
          <p:cNvSpPr>
            <a:spLocks noGrp="1"/>
          </p:cNvSpPr>
          <p:nvPr>
            <p:ph type="pic" sz="quarter" idx="16" hasCustomPrompt="1"/>
          </p:nvPr>
        </p:nvSpPr>
        <p:spPr>
          <a:xfrm>
            <a:off x="569914" y="3745793"/>
            <a:ext cx="2960687" cy="2672470"/>
          </a:xfrm>
        </p:spPr>
        <p:txBody>
          <a:bodyPr anchor="ctr">
            <a:normAutofit/>
          </a:bodyPr>
          <a:lstStyle>
            <a:lvl1pPr marL="0" indent="0">
              <a:buNone/>
              <a:defRPr sz="1800"/>
            </a:lvl1pPr>
          </a:lstStyle>
          <a:p>
            <a:r>
              <a:rPr lang="en-GB"/>
              <a:t>A screenshot of the video used in Career Spotlight</a:t>
            </a:r>
          </a:p>
        </p:txBody>
      </p:sp>
      <p:sp>
        <p:nvSpPr>
          <p:cNvPr id="30" name="Text Placeholder 29">
            <a:extLst>
              <a:ext uri="{FF2B5EF4-FFF2-40B4-BE49-F238E27FC236}">
                <a16:creationId xmlns:a16="http://schemas.microsoft.com/office/drawing/2014/main" id="{E4081CE7-9680-41C6-8AA6-ACAF4C6CC7F7}"/>
              </a:ext>
            </a:extLst>
          </p:cNvPr>
          <p:cNvSpPr>
            <a:spLocks noGrp="1"/>
          </p:cNvSpPr>
          <p:nvPr>
            <p:ph type="body" sz="quarter" idx="17" hasCustomPrompt="1"/>
          </p:nvPr>
        </p:nvSpPr>
        <p:spPr>
          <a:xfrm>
            <a:off x="311610" y="824725"/>
            <a:ext cx="4298950" cy="373844"/>
          </a:xfrm>
          <a:prstGeom prst="roundRect">
            <a:avLst/>
          </a:prstGeom>
          <a:solidFill>
            <a:schemeClr val="accent4"/>
          </a:solidFill>
          <a:ln>
            <a:solidFill>
              <a:schemeClr val="accent1"/>
            </a:solidFill>
          </a:ln>
        </p:spPr>
        <p:txBody>
          <a:bodyPr>
            <a:normAutofit/>
          </a:bodyPr>
          <a:lstStyle>
            <a:lvl1pPr marL="0" indent="0">
              <a:buNone/>
              <a:defRPr sz="1800"/>
            </a:lvl1pPr>
          </a:lstStyle>
          <a:p>
            <a:pPr lvl="0"/>
            <a:r>
              <a:rPr lang="en-US" dirty="0"/>
              <a:t>Learn about…</a:t>
            </a:r>
          </a:p>
        </p:txBody>
      </p:sp>
      <p:sp>
        <p:nvSpPr>
          <p:cNvPr id="3" name="Text Placeholder 2">
            <a:extLst>
              <a:ext uri="{FF2B5EF4-FFF2-40B4-BE49-F238E27FC236}">
                <a16:creationId xmlns:a16="http://schemas.microsoft.com/office/drawing/2014/main" id="{69F77652-284D-459B-921E-278C7A439EDB}"/>
              </a:ext>
            </a:extLst>
          </p:cNvPr>
          <p:cNvSpPr>
            <a:spLocks noGrp="1"/>
          </p:cNvSpPr>
          <p:nvPr>
            <p:ph type="body" sz="quarter" idx="18" hasCustomPrompt="1"/>
          </p:nvPr>
        </p:nvSpPr>
        <p:spPr>
          <a:xfrm>
            <a:off x="103131" y="6626489"/>
            <a:ext cx="2427287" cy="194845"/>
          </a:xfrm>
        </p:spPr>
        <p:txBody>
          <a:bodyPr>
            <a:noAutofit/>
          </a:bodyPr>
          <a:lstStyle>
            <a:lvl1pPr marL="0" indent="0">
              <a:buNone/>
              <a:defRPr sz="900"/>
            </a:lvl1pPr>
          </a:lstStyle>
          <a:p>
            <a:pPr lvl="0"/>
            <a:r>
              <a:rPr lang="en-US" dirty="0"/>
              <a:t>Place hyperlink to </a:t>
            </a:r>
            <a:r>
              <a:rPr lang="en-US" dirty="0" err="1"/>
              <a:t>SafeShare</a:t>
            </a:r>
            <a:r>
              <a:rPr lang="en-US" dirty="0"/>
              <a:t> video here</a:t>
            </a:r>
            <a:endParaRPr lang="en-GB" dirty="0"/>
          </a:p>
        </p:txBody>
      </p:sp>
      <p:sp>
        <p:nvSpPr>
          <p:cNvPr id="5" name="Text Placeholder 4">
            <a:extLst>
              <a:ext uri="{FF2B5EF4-FFF2-40B4-BE49-F238E27FC236}">
                <a16:creationId xmlns:a16="http://schemas.microsoft.com/office/drawing/2014/main" id="{4F36DFA2-68E5-4B17-8F90-38FBDAC80A12}"/>
              </a:ext>
            </a:extLst>
          </p:cNvPr>
          <p:cNvSpPr>
            <a:spLocks noGrp="1"/>
          </p:cNvSpPr>
          <p:nvPr>
            <p:ph type="body" sz="quarter" idx="19" hasCustomPrompt="1"/>
          </p:nvPr>
        </p:nvSpPr>
        <p:spPr>
          <a:xfrm>
            <a:off x="311610" y="1276255"/>
            <a:ext cx="4699229" cy="2013046"/>
          </a:xfrm>
          <a:prstGeom prst="roundRect">
            <a:avLst/>
          </a:prstGeom>
          <a:solidFill>
            <a:schemeClr val="accent4"/>
          </a:solidFill>
          <a:ln>
            <a:solidFill>
              <a:schemeClr val="accent1"/>
            </a:solidFill>
          </a:ln>
        </p:spPr>
        <p:txBody>
          <a:bodyPr anchor="ctr"/>
          <a:lstStyle>
            <a:lvl1pPr marL="0" indent="0" algn="ctr">
              <a:buNone/>
              <a:defRPr sz="1800"/>
            </a:lvl1pPr>
          </a:lstStyle>
          <a:p>
            <a:pPr lvl="0"/>
            <a:r>
              <a:rPr lang="en-US" dirty="0"/>
              <a:t>Further information about the topic.</a:t>
            </a:r>
          </a:p>
        </p:txBody>
      </p:sp>
    </p:spTree>
    <p:extLst>
      <p:ext uri="{BB962C8B-B14F-4D97-AF65-F5344CB8AC3E}">
        <p14:creationId xmlns:p14="http://schemas.microsoft.com/office/powerpoint/2010/main" val="21300757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0332B78-DC47-4EF7-8377-CAD9B7510096}"/>
              </a:ext>
            </a:extLst>
          </p:cNvPr>
          <p:cNvSpPr>
            <a:spLocks noGrp="1"/>
          </p:cNvSpPr>
          <p:nvPr>
            <p:ph type="sldNum" sz="quarter" idx="10"/>
          </p:nvPr>
        </p:nvSpPr>
        <p:spPr/>
        <p:txBody>
          <a:bodyPr/>
          <a:lstStyle/>
          <a:p>
            <a:fld id="{E995C5F7-E33A-C84D-9D5C-CFABFACAFC94}" type="slidenum">
              <a:rPr lang="en-US" smtClean="0"/>
              <a:t>‹#›</a:t>
            </a:fld>
            <a:endParaRPr lang="en-US"/>
          </a:p>
        </p:txBody>
      </p:sp>
      <p:grpSp>
        <p:nvGrpSpPr>
          <p:cNvPr id="7" name="Group 6">
            <a:extLst>
              <a:ext uri="{FF2B5EF4-FFF2-40B4-BE49-F238E27FC236}">
                <a16:creationId xmlns:a16="http://schemas.microsoft.com/office/drawing/2014/main" id="{62811BCB-6383-4BBE-8F38-2811A1D36375}"/>
              </a:ext>
            </a:extLst>
          </p:cNvPr>
          <p:cNvGrpSpPr/>
          <p:nvPr/>
        </p:nvGrpSpPr>
        <p:grpSpPr>
          <a:xfrm>
            <a:off x="3541893" y="2503328"/>
            <a:ext cx="2722203" cy="2748632"/>
            <a:chOff x="3635896" y="2780928"/>
            <a:chExt cx="2722203" cy="2748632"/>
          </a:xfrm>
        </p:grpSpPr>
        <p:grpSp>
          <p:nvGrpSpPr>
            <p:cNvPr id="8" name="Group 7">
              <a:extLst>
                <a:ext uri="{FF2B5EF4-FFF2-40B4-BE49-F238E27FC236}">
                  <a16:creationId xmlns:a16="http://schemas.microsoft.com/office/drawing/2014/main" id="{A76B8D68-E61A-41B5-83C7-05C79518C926}"/>
                </a:ext>
              </a:extLst>
            </p:cNvPr>
            <p:cNvGrpSpPr/>
            <p:nvPr/>
          </p:nvGrpSpPr>
          <p:grpSpPr>
            <a:xfrm>
              <a:off x="3635896" y="2780928"/>
              <a:ext cx="2722203" cy="2748632"/>
              <a:chOff x="3635896" y="2780928"/>
              <a:chExt cx="2722203" cy="2748632"/>
            </a:xfrm>
          </p:grpSpPr>
          <p:pic>
            <p:nvPicPr>
              <p:cNvPr id="10" name="Picture 9">
                <a:extLst>
                  <a:ext uri="{FF2B5EF4-FFF2-40B4-BE49-F238E27FC236}">
                    <a16:creationId xmlns:a16="http://schemas.microsoft.com/office/drawing/2014/main" id="{85BB686D-62CB-447D-913B-FE2A5C284009}"/>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635896" y="2780928"/>
                <a:ext cx="2722203" cy="2748632"/>
              </a:xfrm>
              <a:prstGeom prst="rect">
                <a:avLst/>
              </a:prstGeom>
            </p:spPr>
          </p:pic>
          <p:pic>
            <p:nvPicPr>
              <p:cNvPr id="11" name="Picture 10">
                <a:extLst>
                  <a:ext uri="{FF2B5EF4-FFF2-40B4-BE49-F238E27FC236}">
                    <a16:creationId xmlns:a16="http://schemas.microsoft.com/office/drawing/2014/main" id="{22A87CED-981C-4BF2-8994-CDAA3FEA50D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55976" y="4149080"/>
                <a:ext cx="655780" cy="660365"/>
              </a:xfrm>
              <a:prstGeom prst="rect">
                <a:avLst/>
              </a:prstGeom>
            </p:spPr>
          </p:pic>
        </p:grpSp>
        <p:sp>
          <p:nvSpPr>
            <p:cNvPr id="9" name="Frame 8">
              <a:extLst>
                <a:ext uri="{FF2B5EF4-FFF2-40B4-BE49-F238E27FC236}">
                  <a16:creationId xmlns:a16="http://schemas.microsoft.com/office/drawing/2014/main" id="{05739293-DC20-496C-B38E-61B462753C9F}"/>
                </a:ext>
              </a:extLst>
            </p:cNvPr>
            <p:cNvSpPr/>
            <p:nvPr/>
          </p:nvSpPr>
          <p:spPr>
            <a:xfrm>
              <a:off x="4079149" y="4061384"/>
              <a:ext cx="1152128" cy="884265"/>
            </a:xfrm>
            <a:prstGeom prst="frame">
              <a:avLst>
                <a:gd name="adj1" fmla="val 2443"/>
              </a:avLst>
            </a:prstGeom>
            <a:solidFill>
              <a:srgbClr val="6088EF"/>
            </a:solidFill>
            <a:ln>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pic>
        <p:nvPicPr>
          <p:cNvPr id="13" name="Picture 12">
            <a:extLst>
              <a:ext uri="{FF2B5EF4-FFF2-40B4-BE49-F238E27FC236}">
                <a16:creationId xmlns:a16="http://schemas.microsoft.com/office/drawing/2014/main" id="{1D188BFA-42D5-4812-946F-4D320F4D42B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08104" y="5955611"/>
            <a:ext cx="3347864" cy="538448"/>
          </a:xfrm>
          <a:prstGeom prst="rect">
            <a:avLst/>
          </a:prstGeom>
        </p:spPr>
      </p:pic>
      <p:pic>
        <p:nvPicPr>
          <p:cNvPr id="14" name="Picture 13">
            <a:extLst>
              <a:ext uri="{FF2B5EF4-FFF2-40B4-BE49-F238E27FC236}">
                <a16:creationId xmlns:a16="http://schemas.microsoft.com/office/drawing/2014/main" id="{EB3753F7-84DA-4001-BFD1-056FC0FF607D}"/>
              </a:ext>
            </a:extLst>
          </p:cNvPr>
          <p:cNvPicPr>
            <a:picLocks noChangeAspect="1"/>
          </p:cNvPicPr>
          <p:nvPr/>
        </p:nvPicPr>
        <p:blipFill>
          <a:blip r:embed="rId5"/>
          <a:stretch>
            <a:fillRect/>
          </a:stretch>
        </p:blipFill>
        <p:spPr>
          <a:xfrm>
            <a:off x="7988526" y="332656"/>
            <a:ext cx="871804" cy="877900"/>
          </a:xfrm>
          <a:prstGeom prst="rect">
            <a:avLst/>
          </a:prstGeom>
        </p:spPr>
      </p:pic>
      <p:sp>
        <p:nvSpPr>
          <p:cNvPr id="15" name="Rectangle 14">
            <a:extLst>
              <a:ext uri="{FF2B5EF4-FFF2-40B4-BE49-F238E27FC236}">
                <a16:creationId xmlns:a16="http://schemas.microsoft.com/office/drawing/2014/main" id="{4C4E4566-B2BC-475A-9EFF-BA5C7B4CABBD}"/>
              </a:ext>
            </a:extLst>
          </p:cNvPr>
          <p:cNvSpPr/>
          <p:nvPr/>
        </p:nvSpPr>
        <p:spPr>
          <a:xfrm>
            <a:off x="1970664" y="982129"/>
            <a:ext cx="5238398" cy="1384995"/>
          </a:xfrm>
          <a:prstGeom prst="rect">
            <a:avLst/>
          </a:prstGeom>
        </p:spPr>
        <p:txBody>
          <a:bodyPr wrap="square" anchor="ctr">
            <a:spAutoFit/>
          </a:bodyPr>
          <a:lstStyle/>
          <a:p>
            <a:pPr algn="ctr"/>
            <a:r>
              <a:rPr lang="en-GB" sz="2800" b="1">
                <a:solidFill>
                  <a:srgbClr val="2D2D2D"/>
                </a:solidFill>
                <a:latin typeface="Century Gothic" panose="020B0502020202020204" pitchFamily="34" charset="0"/>
                <a:ea typeface="Lato" panose="020F0502020204030203" pitchFamily="34" charset="0"/>
                <a:cs typeface="Lato" panose="020F0502020204030203" pitchFamily="34" charset="0"/>
              </a:rPr>
              <a:t>Vote now on…</a:t>
            </a:r>
            <a:br>
              <a:rPr lang="en-GB" sz="2800" b="1">
                <a:solidFill>
                  <a:srgbClr val="97E8D7"/>
                </a:solidFill>
                <a:latin typeface="Century Gothic" panose="020B0502020202020204" pitchFamily="34" charset="0"/>
                <a:ea typeface="Lato" panose="020F0502020204030203" pitchFamily="34" charset="0"/>
                <a:cs typeface="Lato" panose="020F0502020204030203" pitchFamily="34" charset="0"/>
              </a:rPr>
            </a:br>
            <a:br>
              <a:rPr lang="en-GB" sz="2800" b="1">
                <a:solidFill>
                  <a:srgbClr val="97E8D7"/>
                </a:solidFill>
                <a:latin typeface="Century Gothic" panose="020B0502020202020204" pitchFamily="34" charset="0"/>
                <a:ea typeface="Lato" panose="020F0502020204030203" pitchFamily="34" charset="0"/>
                <a:cs typeface="Lato" panose="020F0502020204030203" pitchFamily="34" charset="0"/>
              </a:rPr>
            </a:br>
            <a:r>
              <a:rPr lang="en-GB" sz="2800" b="1" u="sng">
                <a:latin typeface="Century Gothic" panose="020B0502020202020204" pitchFamily="34" charset="0"/>
                <a:ea typeface="Lato" panose="020F0502020204030203" pitchFamily="34" charset="0"/>
                <a:cs typeface="Lato" panose="020F0502020204030203" pitchFamily="34" charset="0"/>
              </a:rPr>
              <a:t>www.votesforschools.com</a:t>
            </a:r>
            <a:r>
              <a:rPr lang="en-GB" sz="2800" b="1">
                <a:solidFill>
                  <a:srgbClr val="97E8D7"/>
                </a:solidFill>
                <a:latin typeface="Century Gothic" panose="020B0502020202020204" pitchFamily="34" charset="0"/>
                <a:ea typeface="Lato" panose="020F0502020204030203" pitchFamily="34" charset="0"/>
                <a:cs typeface="Lato" panose="020F0502020204030203" pitchFamily="34" charset="0"/>
              </a:rPr>
              <a:t> </a:t>
            </a:r>
            <a:endParaRPr lang="en-GB" sz="2800"/>
          </a:p>
        </p:txBody>
      </p:sp>
    </p:spTree>
    <p:extLst>
      <p:ext uri="{BB962C8B-B14F-4D97-AF65-F5344CB8AC3E}">
        <p14:creationId xmlns:p14="http://schemas.microsoft.com/office/powerpoint/2010/main" val="10522090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80FC176-9C3E-4E4C-AF0F-A4FE49B5BCA6}" type="datetimeFigureOut">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95C5F7-E33A-C84D-9D5C-CFABFACAFC94}" type="slidenum">
              <a:rPr lang="en-US" smtClean="0"/>
              <a:t>‹#›</a:t>
            </a:fld>
            <a:endParaRPr lang="en-US"/>
          </a:p>
        </p:txBody>
      </p:sp>
    </p:spTree>
    <p:extLst>
      <p:ext uri="{BB962C8B-B14F-4D97-AF65-F5344CB8AC3E}">
        <p14:creationId xmlns:p14="http://schemas.microsoft.com/office/powerpoint/2010/main" val="15425833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ver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995C5F7-E33A-C84D-9D5C-CFABFACAFC94}" type="slidenum">
              <a:rPr lang="en-US" smtClean="0"/>
              <a:t>‹#›</a:t>
            </a:fld>
            <a:endParaRPr lang="en-US"/>
          </a:p>
        </p:txBody>
      </p:sp>
      <p:pic>
        <p:nvPicPr>
          <p:cNvPr id="5" name="Picture 4">
            <a:extLst>
              <a:ext uri="{FF2B5EF4-FFF2-40B4-BE49-F238E27FC236}">
                <a16:creationId xmlns:a16="http://schemas.microsoft.com/office/drawing/2014/main" id="{A2DA70E7-3C8C-472E-910F-5D591692209E}"/>
              </a:ext>
            </a:extLst>
          </p:cNvPr>
          <p:cNvPicPr>
            <a:picLocks noChangeAspect="1"/>
          </p:cNvPicPr>
          <p:nvPr/>
        </p:nvPicPr>
        <p:blipFill>
          <a:blip r:embed="rId2"/>
          <a:stretch>
            <a:fillRect/>
          </a:stretch>
        </p:blipFill>
        <p:spPr>
          <a:xfrm>
            <a:off x="3572170" y="2420026"/>
            <a:ext cx="1999661" cy="2017951"/>
          </a:xfrm>
          <a:prstGeom prst="rect">
            <a:avLst/>
          </a:prstGeom>
        </p:spPr>
      </p:pic>
      <p:pic>
        <p:nvPicPr>
          <p:cNvPr id="6" name="Picture 5">
            <a:extLst>
              <a:ext uri="{FF2B5EF4-FFF2-40B4-BE49-F238E27FC236}">
                <a16:creationId xmlns:a16="http://schemas.microsoft.com/office/drawing/2014/main" id="{C9AD2EDB-A7E6-4118-B366-6E2D822882E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468725" y="2124745"/>
            <a:ext cx="993753" cy="956220"/>
          </a:xfrm>
          <a:prstGeom prst="rect">
            <a:avLst/>
          </a:prstGeom>
        </p:spPr>
      </p:pic>
      <p:pic>
        <p:nvPicPr>
          <p:cNvPr id="7" name="Picture 6">
            <a:extLst>
              <a:ext uri="{FF2B5EF4-FFF2-40B4-BE49-F238E27FC236}">
                <a16:creationId xmlns:a16="http://schemas.microsoft.com/office/drawing/2014/main" id="{800EE5B9-5D5D-464A-A82B-BF2F089D399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85720">
            <a:off x="2542493" y="954518"/>
            <a:ext cx="499626" cy="595324"/>
          </a:xfrm>
          <a:prstGeom prst="rect">
            <a:avLst/>
          </a:prstGeom>
        </p:spPr>
      </p:pic>
      <p:pic>
        <p:nvPicPr>
          <p:cNvPr id="8" name="Picture 7">
            <a:extLst>
              <a:ext uri="{FF2B5EF4-FFF2-40B4-BE49-F238E27FC236}">
                <a16:creationId xmlns:a16="http://schemas.microsoft.com/office/drawing/2014/main" id="{9D201E08-445F-4969-842D-8287DF2BC89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730639" y="3349942"/>
            <a:ext cx="654377" cy="980728"/>
          </a:xfrm>
          <a:prstGeom prst="rect">
            <a:avLst/>
          </a:prstGeom>
        </p:spPr>
      </p:pic>
      <p:pic>
        <p:nvPicPr>
          <p:cNvPr id="9" name="Picture 8">
            <a:extLst>
              <a:ext uri="{FF2B5EF4-FFF2-40B4-BE49-F238E27FC236}">
                <a16:creationId xmlns:a16="http://schemas.microsoft.com/office/drawing/2014/main" id="{4F27D556-59F7-424F-9225-FD5341B622FB}"/>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138452" y="2873384"/>
            <a:ext cx="829498" cy="1642672"/>
          </a:xfrm>
          <a:prstGeom prst="rect">
            <a:avLst/>
          </a:prstGeom>
        </p:spPr>
      </p:pic>
      <p:sp>
        <p:nvSpPr>
          <p:cNvPr id="3" name="Text Placeholder 2">
            <a:extLst>
              <a:ext uri="{FF2B5EF4-FFF2-40B4-BE49-F238E27FC236}">
                <a16:creationId xmlns:a16="http://schemas.microsoft.com/office/drawing/2014/main" id="{8931BFCD-CDBC-443E-B743-AC84C5E56E50}"/>
              </a:ext>
            </a:extLst>
          </p:cNvPr>
          <p:cNvSpPr>
            <a:spLocks noGrp="1"/>
          </p:cNvSpPr>
          <p:nvPr>
            <p:ph type="body" sz="quarter" idx="13" hasCustomPrompt="1"/>
          </p:nvPr>
        </p:nvSpPr>
        <p:spPr>
          <a:xfrm>
            <a:off x="2697971" y="4207070"/>
            <a:ext cx="3529013" cy="683772"/>
          </a:xfrm>
        </p:spPr>
        <p:txBody>
          <a:bodyPr>
            <a:noAutofit/>
          </a:bodyPr>
          <a:lstStyle>
            <a:lvl1pPr marL="0" indent="0">
              <a:buNone/>
              <a:defRPr sz="4400" b="1">
                <a:solidFill>
                  <a:schemeClr val="accent1"/>
                </a:solidFill>
              </a:defRPr>
            </a:lvl1pPr>
          </a:lstStyle>
          <a:p>
            <a:pPr lvl="0"/>
            <a:r>
              <a:rPr lang="en-GB" dirty="0"/>
              <a:t>Primary KS1</a:t>
            </a:r>
          </a:p>
        </p:txBody>
      </p:sp>
    </p:spTree>
    <p:extLst>
      <p:ext uri="{BB962C8B-B14F-4D97-AF65-F5344CB8AC3E}">
        <p14:creationId xmlns:p14="http://schemas.microsoft.com/office/powerpoint/2010/main" val="38974178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Main Question">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93989"/>
            <a:ext cx="7772400" cy="1470025"/>
          </a:xfrm>
        </p:spPr>
        <p:txBody>
          <a:bodyPr>
            <a:normAutofit/>
          </a:bodyPr>
          <a:lstStyle>
            <a:lvl1pPr>
              <a:defRPr sz="2800" b="1">
                <a:latin typeface="+mn-lt"/>
              </a:defRPr>
            </a:lvl1p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p>
            <a:fld id="{E995C5F7-E33A-C84D-9D5C-CFABFACAFC94}" type="slidenum">
              <a:rPr lang="en-US" smtClean="0"/>
              <a:t>‹#›</a:t>
            </a:fld>
            <a:endParaRPr lang="en-US"/>
          </a:p>
        </p:txBody>
      </p:sp>
    </p:spTree>
    <p:extLst>
      <p:ext uri="{BB962C8B-B14F-4D97-AF65-F5344CB8AC3E}">
        <p14:creationId xmlns:p14="http://schemas.microsoft.com/office/powerpoint/2010/main" val="30589223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Learning Journey">
    <p:spTree>
      <p:nvGrpSpPr>
        <p:cNvPr id="1" name=""/>
        <p:cNvGrpSpPr/>
        <p:nvPr/>
      </p:nvGrpSpPr>
      <p:grpSpPr>
        <a:xfrm>
          <a:off x="0" y="0"/>
          <a:ext cx="0" cy="0"/>
          <a:chOff x="0" y="0"/>
          <a:chExt cx="0" cy="0"/>
        </a:xfrm>
      </p:grpSpPr>
      <p:pic>
        <p:nvPicPr>
          <p:cNvPr id="10" name="Picture 4" descr="Image result for finish sign">
            <a:extLst>
              <a:ext uri="{FF2B5EF4-FFF2-40B4-BE49-F238E27FC236}">
                <a16:creationId xmlns:a16="http://schemas.microsoft.com/office/drawing/2014/main" id="{B3EC44D8-1F0E-474B-B346-B47AC186D926}"/>
              </a:ext>
            </a:extLst>
          </p:cNvPr>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7339817" y="4985651"/>
            <a:ext cx="1228485" cy="1218753"/>
          </a:xfrm>
          <a:prstGeom prst="rect">
            <a:avLst/>
          </a:prstGeom>
          <a:noFill/>
          <a:extLst>
            <a:ext uri="{909E8E84-426E-40dd-AFC4-6F175D3DCCD1}">
              <a14:hiddenFill xmlns:a14="http://schemas.microsoft.com/office/drawing/2010/main" xmlns="">
                <a:solidFill>
                  <a:srgbClr val="FFFFFF"/>
                </a:solidFill>
              </a14:hiddenFill>
            </a:ext>
          </a:extLst>
        </p:spPr>
      </p:pic>
      <p:sp>
        <p:nvSpPr>
          <p:cNvPr id="9" name="Freeform: Shape 9">
            <a:extLst>
              <a:ext uri="{FF2B5EF4-FFF2-40B4-BE49-F238E27FC236}">
                <a16:creationId xmlns:a16="http://schemas.microsoft.com/office/drawing/2014/main" id="{E61A4D26-4875-40CA-A5B2-7B453F8FE296}"/>
              </a:ext>
            </a:extLst>
          </p:cNvPr>
          <p:cNvSpPr/>
          <p:nvPr/>
        </p:nvSpPr>
        <p:spPr>
          <a:xfrm>
            <a:off x="836464" y="1772816"/>
            <a:ext cx="7581822" cy="4000976"/>
          </a:xfrm>
          <a:custGeom>
            <a:avLst/>
            <a:gdLst>
              <a:gd name="connsiteX0" fmla="*/ 0 w 7263928"/>
              <a:gd name="connsiteY0" fmla="*/ 75127 h 3582415"/>
              <a:gd name="connsiteX1" fmla="*/ 6150280 w 7263928"/>
              <a:gd name="connsiteY1" fmla="*/ 100179 h 3582415"/>
              <a:gd name="connsiteX2" fmla="*/ 6770318 w 7263928"/>
              <a:gd name="connsiteY2" fmla="*/ 1052157 h 3582415"/>
              <a:gd name="connsiteX3" fmla="*/ 795403 w 7263928"/>
              <a:gd name="connsiteY3" fmla="*/ 1803719 h 3582415"/>
              <a:gd name="connsiteX4" fmla="*/ 989557 w 7263928"/>
              <a:gd name="connsiteY4" fmla="*/ 3075110 h 3582415"/>
              <a:gd name="connsiteX5" fmla="*/ 6657584 w 7263928"/>
              <a:gd name="connsiteY5" fmla="*/ 3582415 h 3582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63928" h="3582415">
                <a:moveTo>
                  <a:pt x="0" y="75127"/>
                </a:moveTo>
                <a:cubicBezTo>
                  <a:pt x="2510947" y="6234"/>
                  <a:pt x="5021894" y="-62659"/>
                  <a:pt x="6150280" y="100179"/>
                </a:cubicBezTo>
                <a:cubicBezTo>
                  <a:pt x="7278666" y="263017"/>
                  <a:pt x="7662797" y="768234"/>
                  <a:pt x="6770318" y="1052157"/>
                </a:cubicBezTo>
                <a:cubicBezTo>
                  <a:pt x="5877839" y="1336080"/>
                  <a:pt x="1758863" y="1466560"/>
                  <a:pt x="795403" y="1803719"/>
                </a:cubicBezTo>
                <a:cubicBezTo>
                  <a:pt x="-168057" y="2140878"/>
                  <a:pt x="12527" y="2778661"/>
                  <a:pt x="989557" y="3075110"/>
                </a:cubicBezTo>
                <a:cubicBezTo>
                  <a:pt x="1966587" y="3371559"/>
                  <a:pt x="4312085" y="3476987"/>
                  <a:pt x="6657584" y="3582415"/>
                </a:cubicBezTo>
              </a:path>
            </a:pathLst>
          </a:custGeom>
          <a:noFill/>
          <a:ln>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highlight>
                <a:srgbClr val="03ABE1"/>
              </a:highlight>
              <a:latin typeface="Century Gothic"/>
              <a:cs typeface="Century Gothic"/>
            </a:endParaRPr>
          </a:p>
        </p:txBody>
      </p:sp>
      <p:sp>
        <p:nvSpPr>
          <p:cNvPr id="7" name="Slide Number Placeholder 6"/>
          <p:cNvSpPr>
            <a:spLocks noGrp="1"/>
          </p:cNvSpPr>
          <p:nvPr>
            <p:ph type="sldNum" sz="quarter" idx="12"/>
          </p:nvPr>
        </p:nvSpPr>
        <p:spPr/>
        <p:txBody>
          <a:bodyPr/>
          <a:lstStyle/>
          <a:p>
            <a:fld id="{E995C5F7-E33A-C84D-9D5C-CFABFACAFC94}" type="slidenum">
              <a:rPr lang="en-US" smtClean="0"/>
              <a:t>‹#›</a:t>
            </a:fld>
            <a:endParaRPr lang="en-US"/>
          </a:p>
        </p:txBody>
      </p:sp>
      <p:pic>
        <p:nvPicPr>
          <p:cNvPr id="8" name="Picture 2" descr="http://www.thehiveinsight.com/wp-content/themes/tsu/css/images/signs-right-start.png">
            <a:extLst>
              <a:ext uri="{FF2B5EF4-FFF2-40B4-BE49-F238E27FC236}">
                <a16:creationId xmlns:a16="http://schemas.microsoft.com/office/drawing/2014/main" id="{3E3F0D5E-229D-49A7-AAB6-0D351DD0A037}"/>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51520" y="1248457"/>
            <a:ext cx="1431618" cy="1247433"/>
          </a:xfrm>
          <a:prstGeom prst="rect">
            <a:avLst/>
          </a:prstGeom>
          <a:noFill/>
          <a:extLst>
            <a:ext uri="{909E8E84-426E-40dd-AFC4-6F175D3DCCD1}">
              <a14:hiddenFill xmlns:a14="http://schemas.microsoft.com/office/drawing/2010/main" xmlns="">
                <a:solidFill>
                  <a:srgbClr val="FFFFFF"/>
                </a:solidFill>
              </a14:hiddenFill>
            </a:ext>
          </a:extLst>
        </p:spPr>
      </p:pic>
      <p:sp>
        <p:nvSpPr>
          <p:cNvPr id="31" name="Text Placeholder 24">
            <a:extLst>
              <a:ext uri="{FF2B5EF4-FFF2-40B4-BE49-F238E27FC236}">
                <a16:creationId xmlns:a16="http://schemas.microsoft.com/office/drawing/2014/main" id="{DB6B306F-BFCD-4479-ACB0-81C8F27DCE04}"/>
              </a:ext>
            </a:extLst>
          </p:cNvPr>
          <p:cNvSpPr>
            <a:spLocks noGrp="1"/>
          </p:cNvSpPr>
          <p:nvPr>
            <p:ph type="body" sz="quarter" idx="17"/>
          </p:nvPr>
        </p:nvSpPr>
        <p:spPr>
          <a:xfrm>
            <a:off x="641476" y="3434574"/>
            <a:ext cx="1799130" cy="1149259"/>
          </a:xfrm>
          <a:solidFill>
            <a:schemeClr val="bg1"/>
          </a:solidFill>
          <a:ln>
            <a:solidFill>
              <a:schemeClr val="accent1"/>
            </a:solidFill>
          </a:ln>
        </p:spPr>
        <p:txBody>
          <a:bodyPr anchor="ctr">
            <a:noAutofit/>
          </a:bodyPr>
          <a:lstStyle>
            <a:lvl1pPr marL="0" indent="0" algn="ctr">
              <a:buNone/>
              <a:defRPr sz="16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a:t>Click to edit Master text styles</a:t>
            </a:r>
          </a:p>
        </p:txBody>
      </p:sp>
      <p:sp>
        <p:nvSpPr>
          <p:cNvPr id="22" name="Title 1">
            <a:extLst>
              <a:ext uri="{FF2B5EF4-FFF2-40B4-BE49-F238E27FC236}">
                <a16:creationId xmlns:a16="http://schemas.microsoft.com/office/drawing/2014/main" id="{0B71B64D-5B71-48B0-A10B-5D516CB7DCF1}"/>
              </a:ext>
            </a:extLst>
          </p:cNvPr>
          <p:cNvSpPr txBox="1">
            <a:spLocks/>
          </p:cNvSpPr>
          <p:nvPr/>
        </p:nvSpPr>
        <p:spPr>
          <a:xfrm>
            <a:off x="457200" y="274638"/>
            <a:ext cx="8229600" cy="114300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a:latin typeface="Century Gothic"/>
                <a:cs typeface="Century Gothic"/>
              </a:rPr>
              <a:t>Our learning journey for this week!</a:t>
            </a:r>
          </a:p>
        </p:txBody>
      </p:sp>
      <p:pic>
        <p:nvPicPr>
          <p:cNvPr id="23" name="Picture 22">
            <a:extLst>
              <a:ext uri="{FF2B5EF4-FFF2-40B4-BE49-F238E27FC236}">
                <a16:creationId xmlns:a16="http://schemas.microsoft.com/office/drawing/2014/main" id="{45CCE3C3-94F3-4F76-9B2B-3CFAD828250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989845" y="365399"/>
            <a:ext cx="871804" cy="877900"/>
          </a:xfrm>
          <a:prstGeom prst="rect">
            <a:avLst/>
          </a:prstGeom>
        </p:spPr>
      </p:pic>
      <p:sp>
        <p:nvSpPr>
          <p:cNvPr id="25" name="Text Placeholder 24">
            <a:extLst>
              <a:ext uri="{FF2B5EF4-FFF2-40B4-BE49-F238E27FC236}">
                <a16:creationId xmlns:a16="http://schemas.microsoft.com/office/drawing/2014/main" id="{15F20F20-48E6-4C24-8828-2C82B4338565}"/>
              </a:ext>
            </a:extLst>
          </p:cNvPr>
          <p:cNvSpPr>
            <a:spLocks noGrp="1"/>
          </p:cNvSpPr>
          <p:nvPr>
            <p:ph type="body" sz="quarter" idx="13"/>
          </p:nvPr>
        </p:nvSpPr>
        <p:spPr>
          <a:xfrm>
            <a:off x="2077538" y="1231203"/>
            <a:ext cx="1712913" cy="1109663"/>
          </a:xfrm>
          <a:solidFill>
            <a:schemeClr val="bg1"/>
          </a:solidFill>
          <a:ln>
            <a:solidFill>
              <a:schemeClr val="accent1"/>
            </a:solidFill>
          </a:ln>
        </p:spPr>
        <p:txBody>
          <a:bodyPr anchor="ctr">
            <a:noAutofit/>
          </a:bodyPr>
          <a:lstStyle>
            <a:lvl1pPr marL="0" indent="0" algn="ctr">
              <a:buNone/>
              <a:defRPr sz="16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a:t>Click to edit Master text styles</a:t>
            </a:r>
          </a:p>
        </p:txBody>
      </p:sp>
      <p:sp>
        <p:nvSpPr>
          <p:cNvPr id="27" name="Text Placeholder 26">
            <a:extLst>
              <a:ext uri="{FF2B5EF4-FFF2-40B4-BE49-F238E27FC236}">
                <a16:creationId xmlns:a16="http://schemas.microsoft.com/office/drawing/2014/main" id="{2868CCFB-DEDB-423B-A8FC-3A26C842F38A}"/>
              </a:ext>
            </a:extLst>
          </p:cNvPr>
          <p:cNvSpPr>
            <a:spLocks noGrp="1"/>
          </p:cNvSpPr>
          <p:nvPr>
            <p:ph type="body" sz="quarter" idx="14"/>
          </p:nvPr>
        </p:nvSpPr>
        <p:spPr>
          <a:xfrm>
            <a:off x="4764864" y="1140405"/>
            <a:ext cx="1884045" cy="1161348"/>
          </a:xfrm>
          <a:prstGeom prst="ellipse">
            <a:avLst/>
          </a:prstGeom>
          <a:solidFill>
            <a:schemeClr val="bg1"/>
          </a:solidFill>
          <a:ln>
            <a:solidFill>
              <a:schemeClr val="accent1"/>
            </a:solidFill>
          </a:ln>
        </p:spPr>
        <p:txBody>
          <a:bodyPr anchor="ctr">
            <a:noAutofit/>
          </a:bodyPr>
          <a:lstStyle>
            <a:lvl1pPr marL="0" indent="0" algn="ctr">
              <a:buNone/>
              <a:defRPr sz="1600">
                <a:latin typeface="+mn-lt"/>
              </a:defRPr>
            </a:lvl1pPr>
            <a:lvl2pPr>
              <a:defRPr sz="1600">
                <a:latin typeface="+mn-lt"/>
              </a:defRPr>
            </a:lvl2pPr>
            <a:lvl3pPr>
              <a:defRPr sz="1600">
                <a:latin typeface="+mn-lt"/>
              </a:defRPr>
            </a:lvl3pPr>
            <a:lvl4pPr>
              <a:defRPr sz="1600">
                <a:latin typeface="+mn-lt"/>
              </a:defRPr>
            </a:lvl4pPr>
            <a:lvl5pPr marL="1828800" indent="0">
              <a:buNone/>
              <a:defRPr sz="1600">
                <a:latin typeface="+mn-lt"/>
              </a:defRPr>
            </a:lvl5pPr>
          </a:lstStyle>
          <a:p>
            <a:pPr lvl="0"/>
            <a:r>
              <a:rPr lang="en-US"/>
              <a:t>Click to edit Master text styles</a:t>
            </a:r>
          </a:p>
        </p:txBody>
      </p:sp>
      <p:sp>
        <p:nvSpPr>
          <p:cNvPr id="29" name="Text Placeholder 24">
            <a:extLst>
              <a:ext uri="{FF2B5EF4-FFF2-40B4-BE49-F238E27FC236}">
                <a16:creationId xmlns:a16="http://schemas.microsoft.com/office/drawing/2014/main" id="{F28DE195-DDB4-47F8-8B8C-DC750A8D9C27}"/>
              </a:ext>
            </a:extLst>
          </p:cNvPr>
          <p:cNvSpPr>
            <a:spLocks noGrp="1"/>
          </p:cNvSpPr>
          <p:nvPr>
            <p:ph type="body" sz="quarter" idx="15"/>
          </p:nvPr>
        </p:nvSpPr>
        <p:spPr>
          <a:xfrm>
            <a:off x="6101812" y="2648486"/>
            <a:ext cx="1713599" cy="1108800"/>
          </a:xfrm>
          <a:solidFill>
            <a:schemeClr val="bg1"/>
          </a:solidFill>
          <a:ln>
            <a:solidFill>
              <a:schemeClr val="accent1"/>
            </a:solidFill>
          </a:ln>
        </p:spPr>
        <p:txBody>
          <a:bodyPr anchor="ctr">
            <a:noAutofit/>
          </a:bodyPr>
          <a:lstStyle>
            <a:lvl1pPr marL="0" indent="0" algn="ctr">
              <a:buNone/>
              <a:defRPr sz="16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a:t>Click to edit Master text styles</a:t>
            </a:r>
          </a:p>
        </p:txBody>
      </p:sp>
      <p:sp>
        <p:nvSpPr>
          <p:cNvPr id="30" name="Text Placeholder 26">
            <a:extLst>
              <a:ext uri="{FF2B5EF4-FFF2-40B4-BE49-F238E27FC236}">
                <a16:creationId xmlns:a16="http://schemas.microsoft.com/office/drawing/2014/main" id="{C074B4FC-009B-47F9-A785-7C0FDE0B90EB}"/>
              </a:ext>
            </a:extLst>
          </p:cNvPr>
          <p:cNvSpPr>
            <a:spLocks noGrp="1"/>
          </p:cNvSpPr>
          <p:nvPr>
            <p:ph type="body" sz="quarter" idx="16"/>
          </p:nvPr>
        </p:nvSpPr>
        <p:spPr>
          <a:xfrm>
            <a:off x="3393747" y="2892932"/>
            <a:ext cx="2064047" cy="1173600"/>
          </a:xfrm>
          <a:prstGeom prst="ellipse">
            <a:avLst/>
          </a:prstGeom>
          <a:solidFill>
            <a:schemeClr val="bg1"/>
          </a:solidFill>
          <a:ln>
            <a:solidFill>
              <a:schemeClr val="accent1"/>
            </a:solidFill>
          </a:ln>
        </p:spPr>
        <p:txBody>
          <a:bodyPr>
            <a:noAutofit/>
          </a:bodyPr>
          <a:lstStyle>
            <a:lvl1pPr marL="0" indent="0" algn="ctr">
              <a:buNone/>
              <a:defRPr sz="1600">
                <a:latin typeface="+mn-lt"/>
              </a:defRPr>
            </a:lvl1pPr>
            <a:lvl2pPr>
              <a:defRPr sz="1600">
                <a:latin typeface="+mn-lt"/>
              </a:defRPr>
            </a:lvl2pPr>
            <a:lvl3pPr>
              <a:defRPr sz="1600">
                <a:latin typeface="+mn-lt"/>
              </a:defRPr>
            </a:lvl3pPr>
            <a:lvl4pPr>
              <a:defRPr sz="1600">
                <a:latin typeface="+mn-lt"/>
              </a:defRPr>
            </a:lvl4pPr>
            <a:lvl5pPr marL="1828800" indent="0">
              <a:buNone/>
              <a:defRPr sz="1600">
                <a:latin typeface="+mn-lt"/>
              </a:defRPr>
            </a:lvl5pPr>
          </a:lstStyle>
          <a:p>
            <a:pPr lvl="0"/>
            <a:r>
              <a:rPr lang="en-US"/>
              <a:t>Click to edit Master text styles</a:t>
            </a:r>
          </a:p>
        </p:txBody>
      </p:sp>
      <p:sp>
        <p:nvSpPr>
          <p:cNvPr id="33" name="Text Placeholder 26">
            <a:extLst>
              <a:ext uri="{FF2B5EF4-FFF2-40B4-BE49-F238E27FC236}">
                <a16:creationId xmlns:a16="http://schemas.microsoft.com/office/drawing/2014/main" id="{4ADB8F8D-C5D2-43D9-95F6-8953E23439F5}"/>
              </a:ext>
            </a:extLst>
          </p:cNvPr>
          <p:cNvSpPr>
            <a:spLocks noGrp="1"/>
          </p:cNvSpPr>
          <p:nvPr>
            <p:ph type="body" sz="quarter" idx="18"/>
          </p:nvPr>
        </p:nvSpPr>
        <p:spPr>
          <a:xfrm>
            <a:off x="2459285" y="5006403"/>
            <a:ext cx="2064047" cy="1292824"/>
          </a:xfrm>
          <a:prstGeom prst="ellipse">
            <a:avLst/>
          </a:prstGeom>
          <a:solidFill>
            <a:schemeClr val="bg1"/>
          </a:solidFill>
          <a:ln>
            <a:solidFill>
              <a:schemeClr val="accent1"/>
            </a:solidFill>
          </a:ln>
        </p:spPr>
        <p:txBody>
          <a:bodyPr anchor="ctr">
            <a:noAutofit/>
          </a:bodyPr>
          <a:lstStyle>
            <a:lvl1pPr marL="0" indent="0" algn="ctr">
              <a:buNone/>
              <a:defRPr sz="1600">
                <a:latin typeface="+mn-lt"/>
              </a:defRPr>
            </a:lvl1pPr>
            <a:lvl2pPr>
              <a:defRPr sz="1600">
                <a:latin typeface="+mn-lt"/>
              </a:defRPr>
            </a:lvl2pPr>
            <a:lvl3pPr>
              <a:defRPr sz="1600">
                <a:latin typeface="+mn-lt"/>
              </a:defRPr>
            </a:lvl3pPr>
            <a:lvl4pPr>
              <a:defRPr sz="1600">
                <a:latin typeface="+mn-lt"/>
              </a:defRPr>
            </a:lvl4pPr>
            <a:lvl5pPr marL="1828800" indent="0">
              <a:buNone/>
              <a:defRPr sz="1600">
                <a:latin typeface="+mn-lt"/>
              </a:defRPr>
            </a:lvl5pPr>
          </a:lstStyle>
          <a:p>
            <a:pPr lvl="0"/>
            <a:r>
              <a:rPr lang="en-US"/>
              <a:t>Click to edit Master text styles</a:t>
            </a:r>
          </a:p>
        </p:txBody>
      </p:sp>
      <p:sp>
        <p:nvSpPr>
          <p:cNvPr id="3" name="Text Placeholder 2">
            <a:extLst>
              <a:ext uri="{FF2B5EF4-FFF2-40B4-BE49-F238E27FC236}">
                <a16:creationId xmlns:a16="http://schemas.microsoft.com/office/drawing/2014/main" id="{2FE22C82-1322-47F0-8433-07036B1A318E}"/>
              </a:ext>
            </a:extLst>
          </p:cNvPr>
          <p:cNvSpPr>
            <a:spLocks noGrp="1"/>
          </p:cNvSpPr>
          <p:nvPr>
            <p:ph type="body" sz="quarter" idx="19" hasCustomPrompt="1"/>
          </p:nvPr>
        </p:nvSpPr>
        <p:spPr>
          <a:xfrm>
            <a:off x="5508301" y="5062265"/>
            <a:ext cx="1487488" cy="1181100"/>
          </a:xfrm>
          <a:solidFill>
            <a:schemeClr val="bg1"/>
          </a:solidFill>
          <a:ln>
            <a:solidFill>
              <a:schemeClr val="accent1"/>
            </a:solidFill>
          </a:ln>
        </p:spPr>
        <p:txBody>
          <a:bodyPr anchor="ctr">
            <a:normAutofit/>
          </a:bodyPr>
          <a:lstStyle>
            <a:lvl1pPr marL="0" indent="0" algn="ctr">
              <a:buNone/>
              <a:defRPr sz="1600"/>
            </a:lvl1pPr>
          </a:lstStyle>
          <a:p>
            <a:pPr lvl="0"/>
            <a:r>
              <a:rPr lang="en-US"/>
              <a:t>Vote!</a:t>
            </a:r>
          </a:p>
        </p:txBody>
      </p:sp>
    </p:spTree>
    <p:extLst>
      <p:ext uri="{BB962C8B-B14F-4D97-AF65-F5344CB8AC3E}">
        <p14:creationId xmlns:p14="http://schemas.microsoft.com/office/powerpoint/2010/main" val="20575946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mmon Box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9"/>
            <a:ext cx="7237562" cy="457199"/>
          </a:xfrm>
        </p:spPr>
        <p:txBody>
          <a:bodyPr>
            <a:noAutofit/>
          </a:bodyPr>
          <a:lstStyle>
            <a:lvl1pPr algn="l">
              <a:defRPr sz="2800" b="1">
                <a:latin typeface="+mn-lt"/>
              </a:defRPr>
            </a:lvl1pPr>
          </a:lstStyle>
          <a:p>
            <a:r>
              <a:rPr lang="en-US" dirty="0"/>
              <a:t>Commonly used boxes</a:t>
            </a:r>
          </a:p>
        </p:txBody>
      </p:sp>
      <p:sp>
        <p:nvSpPr>
          <p:cNvPr id="6" name="Slide Number Placeholder 5"/>
          <p:cNvSpPr>
            <a:spLocks noGrp="1"/>
          </p:cNvSpPr>
          <p:nvPr>
            <p:ph type="sldNum" sz="quarter" idx="12"/>
          </p:nvPr>
        </p:nvSpPr>
        <p:spPr/>
        <p:txBody>
          <a:bodyPr/>
          <a:lstStyle/>
          <a:p>
            <a:fld id="{E995C5F7-E33A-C84D-9D5C-CFABFACAFC94}" type="slidenum">
              <a:rPr lang="en-US" smtClean="0"/>
              <a:t>‹#›</a:t>
            </a:fld>
            <a:endParaRPr lang="en-US"/>
          </a:p>
        </p:txBody>
      </p:sp>
      <p:sp>
        <p:nvSpPr>
          <p:cNvPr id="5" name="Text Placeholder 4">
            <a:extLst>
              <a:ext uri="{FF2B5EF4-FFF2-40B4-BE49-F238E27FC236}">
                <a16:creationId xmlns:a16="http://schemas.microsoft.com/office/drawing/2014/main" id="{0D5172E2-B8C0-4B53-8CD7-E38E5A07A91D}"/>
              </a:ext>
            </a:extLst>
          </p:cNvPr>
          <p:cNvSpPr>
            <a:spLocks noGrp="1"/>
          </p:cNvSpPr>
          <p:nvPr>
            <p:ph type="body" sz="quarter" idx="13" hasCustomPrompt="1"/>
          </p:nvPr>
        </p:nvSpPr>
        <p:spPr>
          <a:xfrm>
            <a:off x="345058" y="1978534"/>
            <a:ext cx="4355980" cy="2541708"/>
          </a:xfrm>
          <a:prstGeom prst="cloud">
            <a:avLst/>
          </a:prstGeom>
          <a:solidFill>
            <a:schemeClr val="accent4"/>
          </a:solidFill>
          <a:ln w="28575">
            <a:solidFill>
              <a:schemeClr val="accent3"/>
            </a:solidFill>
          </a:ln>
        </p:spPr>
        <p:txBody>
          <a:bodyPr anchor="ctr">
            <a:normAutofit/>
          </a:bodyPr>
          <a:lstStyle>
            <a:lvl1pPr marL="0" indent="0" algn="ctr">
              <a:buNone/>
              <a:defRPr sz="1600" b="1"/>
            </a:lvl1pPr>
            <a:lvl2pPr marL="457200" indent="0" algn="ctr">
              <a:buNone/>
              <a:defRPr sz="1600"/>
            </a:lvl2pPr>
          </a:lstStyle>
          <a:p>
            <a:pPr lvl="0"/>
            <a:r>
              <a:rPr lang="en-US" dirty="0"/>
              <a:t>Activity Title (Time in mins)</a:t>
            </a:r>
          </a:p>
          <a:p>
            <a:pPr lvl="1"/>
            <a:r>
              <a:rPr lang="en-US" dirty="0"/>
              <a:t>Activity information</a:t>
            </a:r>
          </a:p>
        </p:txBody>
      </p:sp>
      <p:sp>
        <p:nvSpPr>
          <p:cNvPr id="8" name="Text Placeholder 7">
            <a:extLst>
              <a:ext uri="{FF2B5EF4-FFF2-40B4-BE49-F238E27FC236}">
                <a16:creationId xmlns:a16="http://schemas.microsoft.com/office/drawing/2014/main" id="{E7843B41-02CF-4B64-BCD9-B9CC93735139}"/>
              </a:ext>
            </a:extLst>
          </p:cNvPr>
          <p:cNvSpPr>
            <a:spLocks noGrp="1"/>
          </p:cNvSpPr>
          <p:nvPr>
            <p:ph type="body" sz="quarter" idx="14" hasCustomPrompt="1"/>
          </p:nvPr>
        </p:nvSpPr>
        <p:spPr>
          <a:xfrm>
            <a:off x="5253036" y="1148331"/>
            <a:ext cx="2994025" cy="1080000"/>
          </a:xfrm>
          <a:prstGeom prst="roundRect">
            <a:avLst/>
          </a:prstGeom>
          <a:solidFill>
            <a:schemeClr val="accent2"/>
          </a:solidFill>
          <a:ln w="28575">
            <a:solidFill>
              <a:schemeClr val="accent1"/>
            </a:solidFill>
          </a:ln>
        </p:spPr>
        <p:txBody>
          <a:bodyPr anchor="ctr">
            <a:normAutofit/>
          </a:bodyPr>
          <a:lstStyle>
            <a:lvl1pPr marL="0" indent="0" algn="ctr">
              <a:buNone/>
              <a:defRPr sz="1600"/>
            </a:lvl1pPr>
          </a:lstStyle>
          <a:p>
            <a:pPr lvl="0"/>
            <a:r>
              <a:rPr lang="en-US" dirty="0"/>
              <a:t>Information box</a:t>
            </a:r>
          </a:p>
        </p:txBody>
      </p:sp>
      <p:sp>
        <p:nvSpPr>
          <p:cNvPr id="12" name="Text Placeholder 7">
            <a:extLst>
              <a:ext uri="{FF2B5EF4-FFF2-40B4-BE49-F238E27FC236}">
                <a16:creationId xmlns:a16="http://schemas.microsoft.com/office/drawing/2014/main" id="{88D644EF-BAA6-4E05-AE1F-70DBA267BF45}"/>
              </a:ext>
            </a:extLst>
          </p:cNvPr>
          <p:cNvSpPr>
            <a:spLocks noGrp="1"/>
          </p:cNvSpPr>
          <p:nvPr>
            <p:ph type="body" sz="quarter" idx="16" hasCustomPrompt="1"/>
          </p:nvPr>
        </p:nvSpPr>
        <p:spPr>
          <a:xfrm>
            <a:off x="5251859" y="3622207"/>
            <a:ext cx="2994025" cy="1080000"/>
          </a:xfrm>
          <a:prstGeom prst="roundRect">
            <a:avLst/>
          </a:prstGeom>
          <a:solidFill>
            <a:schemeClr val="accent6"/>
          </a:solidFill>
          <a:ln w="28575">
            <a:solidFill>
              <a:schemeClr val="accent1"/>
            </a:solidFill>
          </a:ln>
        </p:spPr>
        <p:txBody>
          <a:bodyPr anchor="ctr">
            <a:normAutofit/>
          </a:bodyPr>
          <a:lstStyle>
            <a:lvl1pPr marL="0" indent="0" algn="ctr">
              <a:buNone/>
              <a:defRPr sz="1600" b="1"/>
            </a:lvl1pPr>
          </a:lstStyle>
          <a:p>
            <a:pPr lvl="0"/>
            <a:r>
              <a:rPr lang="en-US" dirty="0"/>
              <a:t>SEND/Definition Box:</a:t>
            </a:r>
          </a:p>
        </p:txBody>
      </p:sp>
      <p:sp>
        <p:nvSpPr>
          <p:cNvPr id="4" name="Text Placeholder 3">
            <a:extLst>
              <a:ext uri="{FF2B5EF4-FFF2-40B4-BE49-F238E27FC236}">
                <a16:creationId xmlns:a16="http://schemas.microsoft.com/office/drawing/2014/main" id="{D5D8471F-BD68-4AFA-90A1-ED78E7901F34}"/>
              </a:ext>
            </a:extLst>
          </p:cNvPr>
          <p:cNvSpPr>
            <a:spLocks noGrp="1"/>
          </p:cNvSpPr>
          <p:nvPr>
            <p:ph type="body" sz="quarter" idx="17" hasCustomPrompt="1"/>
          </p:nvPr>
        </p:nvSpPr>
        <p:spPr>
          <a:xfrm>
            <a:off x="5251859" y="2385269"/>
            <a:ext cx="2995200" cy="1080000"/>
          </a:xfrm>
          <a:prstGeom prst="roundRect">
            <a:avLst/>
          </a:prstGeom>
          <a:solidFill>
            <a:schemeClr val="accent1"/>
          </a:solidFill>
          <a:ln>
            <a:solidFill>
              <a:schemeClr val="accent1"/>
            </a:solidFill>
          </a:ln>
        </p:spPr>
        <p:txBody>
          <a:bodyPr anchor="ctr"/>
          <a:lstStyle>
            <a:lvl1pPr marL="0" indent="0" algn="ctr">
              <a:buNone/>
              <a:defRPr sz="1600" b="1">
                <a:solidFill>
                  <a:schemeClr val="bg1"/>
                </a:solidFill>
              </a:defRPr>
            </a:lvl1pPr>
          </a:lstStyle>
          <a:p>
            <a:pPr lvl="0"/>
            <a:r>
              <a:rPr lang="en-US" dirty="0"/>
              <a:t>Challenge</a:t>
            </a:r>
          </a:p>
        </p:txBody>
      </p:sp>
      <p:sp>
        <p:nvSpPr>
          <p:cNvPr id="10" name="Text Placeholder 7">
            <a:extLst>
              <a:ext uri="{FF2B5EF4-FFF2-40B4-BE49-F238E27FC236}">
                <a16:creationId xmlns:a16="http://schemas.microsoft.com/office/drawing/2014/main" id="{77269F30-4ADC-40DA-AD25-97F31391CC29}"/>
              </a:ext>
            </a:extLst>
          </p:cNvPr>
          <p:cNvSpPr>
            <a:spLocks noGrp="1"/>
          </p:cNvSpPr>
          <p:nvPr>
            <p:ph type="body" sz="quarter" idx="18" hasCustomPrompt="1"/>
          </p:nvPr>
        </p:nvSpPr>
        <p:spPr>
          <a:xfrm>
            <a:off x="5251858" y="4859145"/>
            <a:ext cx="2994025" cy="1080000"/>
          </a:xfrm>
          <a:prstGeom prst="roundRect">
            <a:avLst/>
          </a:prstGeom>
          <a:solidFill>
            <a:schemeClr val="bg1">
              <a:lumMod val="95000"/>
            </a:schemeClr>
          </a:solidFill>
          <a:ln w="28575">
            <a:solidFill>
              <a:schemeClr val="tx1"/>
            </a:solidFill>
          </a:ln>
        </p:spPr>
        <p:txBody>
          <a:bodyPr anchor="ctr">
            <a:normAutofit/>
          </a:bodyPr>
          <a:lstStyle>
            <a:lvl1pPr marL="0" indent="0" algn="ctr">
              <a:buNone/>
              <a:defRPr sz="1600" b="1"/>
            </a:lvl1pPr>
          </a:lstStyle>
          <a:p>
            <a:pPr lvl="0"/>
            <a:r>
              <a:rPr lang="en-US" dirty="0"/>
              <a:t>Teachers note</a:t>
            </a:r>
          </a:p>
        </p:txBody>
      </p:sp>
    </p:spTree>
    <p:extLst>
      <p:ext uri="{BB962C8B-B14F-4D97-AF65-F5344CB8AC3E}">
        <p14:creationId xmlns:p14="http://schemas.microsoft.com/office/powerpoint/2010/main" val="31577821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lank Titl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995C5F7-E33A-C84D-9D5C-CFABFACAFC94}" type="slidenum">
              <a:rPr lang="en-US" smtClean="0"/>
              <a:t>‹#›</a:t>
            </a:fld>
            <a:endParaRPr lang="en-US"/>
          </a:p>
        </p:txBody>
      </p:sp>
      <p:sp>
        <p:nvSpPr>
          <p:cNvPr id="5" name="Title 1">
            <a:extLst>
              <a:ext uri="{FF2B5EF4-FFF2-40B4-BE49-F238E27FC236}">
                <a16:creationId xmlns:a16="http://schemas.microsoft.com/office/drawing/2014/main" id="{32FFBDDD-9207-49ED-865E-A2FFF820E72C}"/>
              </a:ext>
            </a:extLst>
          </p:cNvPr>
          <p:cNvSpPr>
            <a:spLocks noGrp="1"/>
          </p:cNvSpPr>
          <p:nvPr>
            <p:ph type="title"/>
          </p:nvPr>
        </p:nvSpPr>
        <p:spPr>
          <a:xfrm>
            <a:off x="457200" y="274638"/>
            <a:ext cx="8229600" cy="769158"/>
          </a:xfrm>
        </p:spPr>
        <p:txBody>
          <a:bodyPr>
            <a:normAutofit/>
          </a:bodyPr>
          <a:lstStyle>
            <a:lvl1pPr algn="l">
              <a:defRPr lang="en-US" sz="2800" b="1" kern="1200">
                <a:solidFill>
                  <a:schemeClr val="tx1"/>
                </a:solidFill>
                <a:latin typeface="+mn-lt"/>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41392909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Background 2">
    <p:spTree>
      <p:nvGrpSpPr>
        <p:cNvPr id="1" name=""/>
        <p:cNvGrpSpPr/>
        <p:nvPr/>
      </p:nvGrpSpPr>
      <p:grpSpPr>
        <a:xfrm>
          <a:off x="0" y="0"/>
          <a:ext cx="0" cy="0"/>
          <a:chOff x="0" y="0"/>
          <a:chExt cx="0" cy="0"/>
        </a:xfrm>
      </p:grpSpPr>
      <p:sp>
        <p:nvSpPr>
          <p:cNvPr id="6" name="Right Triangle 5">
            <a:extLst>
              <a:ext uri="{FF2B5EF4-FFF2-40B4-BE49-F238E27FC236}">
                <a16:creationId xmlns:a16="http://schemas.microsoft.com/office/drawing/2014/main" id="{AE51AC2F-5D49-437A-B71F-AC28FAAA6B62}"/>
              </a:ext>
            </a:extLst>
          </p:cNvPr>
          <p:cNvSpPr/>
          <p:nvPr/>
        </p:nvSpPr>
        <p:spPr>
          <a:xfrm rot="10800000" flipH="1">
            <a:off x="157338" y="179617"/>
            <a:ext cx="8822067" cy="6493325"/>
          </a:xfrm>
          <a:prstGeom prst="rtTriangle">
            <a:avLst/>
          </a:prstGeom>
          <a:solidFill>
            <a:srgbClr val="EF3340">
              <a:alpha val="20000"/>
            </a:srgb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ight Triangle 6">
            <a:extLst>
              <a:ext uri="{FF2B5EF4-FFF2-40B4-BE49-F238E27FC236}">
                <a16:creationId xmlns:a16="http://schemas.microsoft.com/office/drawing/2014/main" id="{9387F906-A046-4906-AAB7-A2E22576770C}"/>
              </a:ext>
            </a:extLst>
          </p:cNvPr>
          <p:cNvSpPr/>
          <p:nvPr/>
        </p:nvSpPr>
        <p:spPr>
          <a:xfrm flipH="1">
            <a:off x="164595" y="162818"/>
            <a:ext cx="8822067" cy="6510124"/>
          </a:xfrm>
          <a:prstGeom prst="rtTriangle">
            <a:avLst/>
          </a:prstGeom>
          <a:solidFill>
            <a:srgbClr val="6088E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9E3FF838-6CF6-4B1B-A723-A7C303CB2FAE}"/>
              </a:ext>
            </a:extLst>
          </p:cNvPr>
          <p:cNvSpPr>
            <a:spLocks noGrp="1"/>
          </p:cNvSpPr>
          <p:nvPr>
            <p:ph type="title"/>
          </p:nvPr>
        </p:nvSpPr>
        <p:spPr/>
        <p:txBody>
          <a:bodyPr/>
          <a:lstStyle/>
          <a:p>
            <a:r>
              <a:rPr lang="en-US"/>
              <a:t>Click to edit Master title style</a:t>
            </a:r>
            <a:endParaRPr lang="en-GB" dirty="0"/>
          </a:p>
        </p:txBody>
      </p:sp>
      <p:sp>
        <p:nvSpPr>
          <p:cNvPr id="3" name="Slide Number Placeholder 2">
            <a:extLst>
              <a:ext uri="{FF2B5EF4-FFF2-40B4-BE49-F238E27FC236}">
                <a16:creationId xmlns:a16="http://schemas.microsoft.com/office/drawing/2014/main" id="{B49F1D4E-8A1B-44F5-B99D-49C8CA4E5EF0}"/>
              </a:ext>
            </a:extLst>
          </p:cNvPr>
          <p:cNvSpPr>
            <a:spLocks noGrp="1"/>
          </p:cNvSpPr>
          <p:nvPr>
            <p:ph type="sldNum" sz="quarter" idx="10"/>
          </p:nvPr>
        </p:nvSpPr>
        <p:spPr/>
        <p:txBody>
          <a:bodyPr/>
          <a:lstStyle/>
          <a:p>
            <a:fld id="{E995C5F7-E33A-C84D-9D5C-CFABFACAFC94}" type="slidenum">
              <a:rPr lang="en-US" smtClean="0"/>
              <a:t>‹#›</a:t>
            </a:fld>
            <a:endParaRPr lang="en-US"/>
          </a:p>
        </p:txBody>
      </p:sp>
    </p:spTree>
    <p:extLst>
      <p:ext uri="{BB962C8B-B14F-4D97-AF65-F5344CB8AC3E}">
        <p14:creationId xmlns:p14="http://schemas.microsoft.com/office/powerpoint/2010/main" val="17348556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Learning Journey">
    <p:spTree>
      <p:nvGrpSpPr>
        <p:cNvPr id="1" name=""/>
        <p:cNvGrpSpPr/>
        <p:nvPr/>
      </p:nvGrpSpPr>
      <p:grpSpPr>
        <a:xfrm>
          <a:off x="0" y="0"/>
          <a:ext cx="0" cy="0"/>
          <a:chOff x="0" y="0"/>
          <a:chExt cx="0" cy="0"/>
        </a:xfrm>
      </p:grpSpPr>
      <p:pic>
        <p:nvPicPr>
          <p:cNvPr id="10" name="Picture 4" descr="Image result for finish sign">
            <a:extLst>
              <a:ext uri="{FF2B5EF4-FFF2-40B4-BE49-F238E27FC236}">
                <a16:creationId xmlns:a16="http://schemas.microsoft.com/office/drawing/2014/main" id="{B3EC44D8-1F0E-474B-B346-B47AC186D926}"/>
              </a:ext>
            </a:extLst>
          </p:cNvPr>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7339817" y="4985651"/>
            <a:ext cx="1228485" cy="1218753"/>
          </a:xfrm>
          <a:prstGeom prst="rect">
            <a:avLst/>
          </a:prstGeom>
          <a:noFill/>
          <a:extLst>
            <a:ext uri="{909E8E84-426E-40dd-AFC4-6F175D3DCCD1}">
              <a14:hiddenFill xmlns:a14="http://schemas.microsoft.com/office/drawing/2010/main" xmlns="">
                <a:solidFill>
                  <a:srgbClr val="FFFFFF"/>
                </a:solidFill>
              </a14:hiddenFill>
            </a:ext>
          </a:extLst>
        </p:spPr>
      </p:pic>
      <p:sp>
        <p:nvSpPr>
          <p:cNvPr id="9" name="Freeform: Shape 9">
            <a:extLst>
              <a:ext uri="{FF2B5EF4-FFF2-40B4-BE49-F238E27FC236}">
                <a16:creationId xmlns:a16="http://schemas.microsoft.com/office/drawing/2014/main" id="{E61A4D26-4875-40CA-A5B2-7B453F8FE296}"/>
              </a:ext>
            </a:extLst>
          </p:cNvPr>
          <p:cNvSpPr/>
          <p:nvPr/>
        </p:nvSpPr>
        <p:spPr>
          <a:xfrm>
            <a:off x="836464" y="1772816"/>
            <a:ext cx="7581822" cy="4000976"/>
          </a:xfrm>
          <a:custGeom>
            <a:avLst/>
            <a:gdLst>
              <a:gd name="connsiteX0" fmla="*/ 0 w 7263928"/>
              <a:gd name="connsiteY0" fmla="*/ 75127 h 3582415"/>
              <a:gd name="connsiteX1" fmla="*/ 6150280 w 7263928"/>
              <a:gd name="connsiteY1" fmla="*/ 100179 h 3582415"/>
              <a:gd name="connsiteX2" fmla="*/ 6770318 w 7263928"/>
              <a:gd name="connsiteY2" fmla="*/ 1052157 h 3582415"/>
              <a:gd name="connsiteX3" fmla="*/ 795403 w 7263928"/>
              <a:gd name="connsiteY3" fmla="*/ 1803719 h 3582415"/>
              <a:gd name="connsiteX4" fmla="*/ 989557 w 7263928"/>
              <a:gd name="connsiteY4" fmla="*/ 3075110 h 3582415"/>
              <a:gd name="connsiteX5" fmla="*/ 6657584 w 7263928"/>
              <a:gd name="connsiteY5" fmla="*/ 3582415 h 3582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63928" h="3582415">
                <a:moveTo>
                  <a:pt x="0" y="75127"/>
                </a:moveTo>
                <a:cubicBezTo>
                  <a:pt x="2510947" y="6234"/>
                  <a:pt x="5021894" y="-62659"/>
                  <a:pt x="6150280" y="100179"/>
                </a:cubicBezTo>
                <a:cubicBezTo>
                  <a:pt x="7278666" y="263017"/>
                  <a:pt x="7662797" y="768234"/>
                  <a:pt x="6770318" y="1052157"/>
                </a:cubicBezTo>
                <a:cubicBezTo>
                  <a:pt x="5877839" y="1336080"/>
                  <a:pt x="1758863" y="1466560"/>
                  <a:pt x="795403" y="1803719"/>
                </a:cubicBezTo>
                <a:cubicBezTo>
                  <a:pt x="-168057" y="2140878"/>
                  <a:pt x="12527" y="2778661"/>
                  <a:pt x="989557" y="3075110"/>
                </a:cubicBezTo>
                <a:cubicBezTo>
                  <a:pt x="1966587" y="3371559"/>
                  <a:pt x="4312085" y="3476987"/>
                  <a:pt x="6657584" y="3582415"/>
                </a:cubicBezTo>
              </a:path>
            </a:pathLst>
          </a:custGeom>
          <a:noFill/>
          <a:ln>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highlight>
                <a:srgbClr val="03ABE1"/>
              </a:highlight>
              <a:latin typeface="Century Gothic"/>
              <a:cs typeface="Century Gothic"/>
            </a:endParaRPr>
          </a:p>
        </p:txBody>
      </p:sp>
      <p:sp>
        <p:nvSpPr>
          <p:cNvPr id="7" name="Slide Number Placeholder 6"/>
          <p:cNvSpPr>
            <a:spLocks noGrp="1"/>
          </p:cNvSpPr>
          <p:nvPr>
            <p:ph type="sldNum" sz="quarter" idx="12"/>
          </p:nvPr>
        </p:nvSpPr>
        <p:spPr/>
        <p:txBody>
          <a:bodyPr/>
          <a:lstStyle/>
          <a:p>
            <a:fld id="{E995C5F7-E33A-C84D-9D5C-CFABFACAFC94}" type="slidenum">
              <a:rPr lang="en-US" smtClean="0"/>
              <a:t>‹#›</a:t>
            </a:fld>
            <a:endParaRPr lang="en-US"/>
          </a:p>
        </p:txBody>
      </p:sp>
      <p:pic>
        <p:nvPicPr>
          <p:cNvPr id="8" name="Picture 2" descr="http://www.thehiveinsight.com/wp-content/themes/tsu/css/images/signs-right-start.png">
            <a:extLst>
              <a:ext uri="{FF2B5EF4-FFF2-40B4-BE49-F238E27FC236}">
                <a16:creationId xmlns:a16="http://schemas.microsoft.com/office/drawing/2014/main" id="{3E3F0D5E-229D-49A7-AAB6-0D351DD0A037}"/>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51520" y="1248457"/>
            <a:ext cx="1431618" cy="1247433"/>
          </a:xfrm>
          <a:prstGeom prst="rect">
            <a:avLst/>
          </a:prstGeom>
          <a:noFill/>
          <a:extLst>
            <a:ext uri="{909E8E84-426E-40dd-AFC4-6F175D3DCCD1}">
              <a14:hiddenFill xmlns:a14="http://schemas.microsoft.com/office/drawing/2010/main" xmlns="">
                <a:solidFill>
                  <a:srgbClr val="FFFFFF"/>
                </a:solidFill>
              </a14:hiddenFill>
            </a:ext>
          </a:extLst>
        </p:spPr>
      </p:pic>
      <p:sp>
        <p:nvSpPr>
          <p:cNvPr id="31" name="Text Placeholder 24">
            <a:extLst>
              <a:ext uri="{FF2B5EF4-FFF2-40B4-BE49-F238E27FC236}">
                <a16:creationId xmlns:a16="http://schemas.microsoft.com/office/drawing/2014/main" id="{DB6B306F-BFCD-4479-ACB0-81C8F27DCE04}"/>
              </a:ext>
            </a:extLst>
          </p:cNvPr>
          <p:cNvSpPr>
            <a:spLocks noGrp="1"/>
          </p:cNvSpPr>
          <p:nvPr>
            <p:ph type="body" sz="quarter" idx="17"/>
          </p:nvPr>
        </p:nvSpPr>
        <p:spPr>
          <a:xfrm>
            <a:off x="641476" y="3434574"/>
            <a:ext cx="1799130" cy="1149259"/>
          </a:xfrm>
          <a:solidFill>
            <a:schemeClr val="bg1"/>
          </a:solidFill>
          <a:ln>
            <a:solidFill>
              <a:schemeClr val="accent1"/>
            </a:solidFill>
          </a:ln>
        </p:spPr>
        <p:txBody>
          <a:bodyPr anchor="ctr">
            <a:noAutofit/>
          </a:bodyPr>
          <a:lstStyle>
            <a:lvl1pPr marL="0" indent="0" algn="ctr">
              <a:buNone/>
              <a:defRPr sz="16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a:t>Click to edit Master text styles</a:t>
            </a:r>
          </a:p>
        </p:txBody>
      </p:sp>
      <p:sp>
        <p:nvSpPr>
          <p:cNvPr id="22" name="Title 1">
            <a:extLst>
              <a:ext uri="{FF2B5EF4-FFF2-40B4-BE49-F238E27FC236}">
                <a16:creationId xmlns:a16="http://schemas.microsoft.com/office/drawing/2014/main" id="{0B71B64D-5B71-48B0-A10B-5D516CB7DCF1}"/>
              </a:ext>
            </a:extLst>
          </p:cNvPr>
          <p:cNvSpPr txBox="1">
            <a:spLocks/>
          </p:cNvSpPr>
          <p:nvPr/>
        </p:nvSpPr>
        <p:spPr>
          <a:xfrm>
            <a:off x="457200" y="274638"/>
            <a:ext cx="8229600" cy="114300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a:latin typeface="Century Gothic"/>
                <a:cs typeface="Century Gothic"/>
              </a:rPr>
              <a:t>Our learning journey for this week!</a:t>
            </a:r>
          </a:p>
        </p:txBody>
      </p:sp>
      <p:pic>
        <p:nvPicPr>
          <p:cNvPr id="23" name="Picture 22">
            <a:extLst>
              <a:ext uri="{FF2B5EF4-FFF2-40B4-BE49-F238E27FC236}">
                <a16:creationId xmlns:a16="http://schemas.microsoft.com/office/drawing/2014/main" id="{45CCE3C3-94F3-4F76-9B2B-3CFAD828250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989845" y="365399"/>
            <a:ext cx="871804" cy="877900"/>
          </a:xfrm>
          <a:prstGeom prst="rect">
            <a:avLst/>
          </a:prstGeom>
        </p:spPr>
      </p:pic>
      <p:sp>
        <p:nvSpPr>
          <p:cNvPr id="25" name="Text Placeholder 24">
            <a:extLst>
              <a:ext uri="{FF2B5EF4-FFF2-40B4-BE49-F238E27FC236}">
                <a16:creationId xmlns:a16="http://schemas.microsoft.com/office/drawing/2014/main" id="{15F20F20-48E6-4C24-8828-2C82B4338565}"/>
              </a:ext>
            </a:extLst>
          </p:cNvPr>
          <p:cNvSpPr>
            <a:spLocks noGrp="1"/>
          </p:cNvSpPr>
          <p:nvPr>
            <p:ph type="body" sz="quarter" idx="13"/>
          </p:nvPr>
        </p:nvSpPr>
        <p:spPr>
          <a:xfrm>
            <a:off x="2077538" y="1231203"/>
            <a:ext cx="1712913" cy="1109663"/>
          </a:xfrm>
          <a:solidFill>
            <a:schemeClr val="bg1"/>
          </a:solidFill>
          <a:ln>
            <a:solidFill>
              <a:schemeClr val="accent1"/>
            </a:solidFill>
          </a:ln>
        </p:spPr>
        <p:txBody>
          <a:bodyPr anchor="ctr">
            <a:noAutofit/>
          </a:bodyPr>
          <a:lstStyle>
            <a:lvl1pPr marL="0" indent="0" algn="ctr">
              <a:buNone/>
              <a:defRPr sz="16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a:t>Click to edit Master text styles</a:t>
            </a:r>
          </a:p>
        </p:txBody>
      </p:sp>
      <p:sp>
        <p:nvSpPr>
          <p:cNvPr id="27" name="Text Placeholder 26">
            <a:extLst>
              <a:ext uri="{FF2B5EF4-FFF2-40B4-BE49-F238E27FC236}">
                <a16:creationId xmlns:a16="http://schemas.microsoft.com/office/drawing/2014/main" id="{2868CCFB-DEDB-423B-A8FC-3A26C842F38A}"/>
              </a:ext>
            </a:extLst>
          </p:cNvPr>
          <p:cNvSpPr>
            <a:spLocks noGrp="1"/>
          </p:cNvSpPr>
          <p:nvPr>
            <p:ph type="body" sz="quarter" idx="14"/>
          </p:nvPr>
        </p:nvSpPr>
        <p:spPr>
          <a:xfrm>
            <a:off x="4764864" y="1140405"/>
            <a:ext cx="1884045" cy="1161348"/>
          </a:xfrm>
          <a:prstGeom prst="ellipse">
            <a:avLst/>
          </a:prstGeom>
          <a:solidFill>
            <a:schemeClr val="bg1"/>
          </a:solidFill>
          <a:ln>
            <a:solidFill>
              <a:schemeClr val="accent1"/>
            </a:solidFill>
          </a:ln>
        </p:spPr>
        <p:txBody>
          <a:bodyPr anchor="ctr">
            <a:noAutofit/>
          </a:bodyPr>
          <a:lstStyle>
            <a:lvl1pPr marL="0" indent="0" algn="ctr">
              <a:buNone/>
              <a:defRPr sz="1600">
                <a:latin typeface="+mn-lt"/>
              </a:defRPr>
            </a:lvl1pPr>
            <a:lvl2pPr>
              <a:defRPr sz="1600">
                <a:latin typeface="+mn-lt"/>
              </a:defRPr>
            </a:lvl2pPr>
            <a:lvl3pPr>
              <a:defRPr sz="1600">
                <a:latin typeface="+mn-lt"/>
              </a:defRPr>
            </a:lvl3pPr>
            <a:lvl4pPr>
              <a:defRPr sz="1600">
                <a:latin typeface="+mn-lt"/>
              </a:defRPr>
            </a:lvl4pPr>
            <a:lvl5pPr marL="1828800" indent="0">
              <a:buNone/>
              <a:defRPr sz="1600">
                <a:latin typeface="+mn-lt"/>
              </a:defRPr>
            </a:lvl5pPr>
          </a:lstStyle>
          <a:p>
            <a:pPr lvl="0"/>
            <a:r>
              <a:rPr lang="en-US"/>
              <a:t>Click to edit Master text styles</a:t>
            </a:r>
          </a:p>
        </p:txBody>
      </p:sp>
      <p:sp>
        <p:nvSpPr>
          <p:cNvPr id="29" name="Text Placeholder 24">
            <a:extLst>
              <a:ext uri="{FF2B5EF4-FFF2-40B4-BE49-F238E27FC236}">
                <a16:creationId xmlns:a16="http://schemas.microsoft.com/office/drawing/2014/main" id="{F28DE195-DDB4-47F8-8B8C-DC750A8D9C27}"/>
              </a:ext>
            </a:extLst>
          </p:cNvPr>
          <p:cNvSpPr>
            <a:spLocks noGrp="1"/>
          </p:cNvSpPr>
          <p:nvPr>
            <p:ph type="body" sz="quarter" idx="15"/>
          </p:nvPr>
        </p:nvSpPr>
        <p:spPr>
          <a:xfrm>
            <a:off x="6101812" y="2648486"/>
            <a:ext cx="1713599" cy="1108800"/>
          </a:xfrm>
          <a:solidFill>
            <a:schemeClr val="bg1"/>
          </a:solidFill>
          <a:ln>
            <a:solidFill>
              <a:schemeClr val="accent1"/>
            </a:solidFill>
          </a:ln>
        </p:spPr>
        <p:txBody>
          <a:bodyPr anchor="ctr">
            <a:noAutofit/>
          </a:bodyPr>
          <a:lstStyle>
            <a:lvl1pPr marL="0" indent="0" algn="ctr">
              <a:buNone/>
              <a:defRPr sz="16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a:t>Click to edit Master text styles</a:t>
            </a:r>
          </a:p>
        </p:txBody>
      </p:sp>
      <p:sp>
        <p:nvSpPr>
          <p:cNvPr id="30" name="Text Placeholder 26">
            <a:extLst>
              <a:ext uri="{FF2B5EF4-FFF2-40B4-BE49-F238E27FC236}">
                <a16:creationId xmlns:a16="http://schemas.microsoft.com/office/drawing/2014/main" id="{C074B4FC-009B-47F9-A785-7C0FDE0B90EB}"/>
              </a:ext>
            </a:extLst>
          </p:cNvPr>
          <p:cNvSpPr>
            <a:spLocks noGrp="1"/>
          </p:cNvSpPr>
          <p:nvPr>
            <p:ph type="body" sz="quarter" idx="16"/>
          </p:nvPr>
        </p:nvSpPr>
        <p:spPr>
          <a:xfrm>
            <a:off x="3393747" y="2892932"/>
            <a:ext cx="2064047" cy="1173600"/>
          </a:xfrm>
          <a:prstGeom prst="ellipse">
            <a:avLst/>
          </a:prstGeom>
          <a:solidFill>
            <a:schemeClr val="bg1"/>
          </a:solidFill>
          <a:ln>
            <a:solidFill>
              <a:schemeClr val="accent1"/>
            </a:solidFill>
          </a:ln>
        </p:spPr>
        <p:txBody>
          <a:bodyPr>
            <a:noAutofit/>
          </a:bodyPr>
          <a:lstStyle>
            <a:lvl1pPr marL="0" indent="0" algn="ctr">
              <a:buNone/>
              <a:defRPr sz="1600">
                <a:latin typeface="+mn-lt"/>
              </a:defRPr>
            </a:lvl1pPr>
            <a:lvl2pPr>
              <a:defRPr sz="1600">
                <a:latin typeface="+mn-lt"/>
              </a:defRPr>
            </a:lvl2pPr>
            <a:lvl3pPr>
              <a:defRPr sz="1600">
                <a:latin typeface="+mn-lt"/>
              </a:defRPr>
            </a:lvl3pPr>
            <a:lvl4pPr>
              <a:defRPr sz="1600">
                <a:latin typeface="+mn-lt"/>
              </a:defRPr>
            </a:lvl4pPr>
            <a:lvl5pPr marL="1828800" indent="0">
              <a:buNone/>
              <a:defRPr sz="1600">
                <a:latin typeface="+mn-lt"/>
              </a:defRPr>
            </a:lvl5pPr>
          </a:lstStyle>
          <a:p>
            <a:pPr lvl="0"/>
            <a:r>
              <a:rPr lang="en-US"/>
              <a:t>Click to edit Master text styles</a:t>
            </a:r>
          </a:p>
        </p:txBody>
      </p:sp>
      <p:sp>
        <p:nvSpPr>
          <p:cNvPr id="33" name="Text Placeholder 26">
            <a:extLst>
              <a:ext uri="{FF2B5EF4-FFF2-40B4-BE49-F238E27FC236}">
                <a16:creationId xmlns:a16="http://schemas.microsoft.com/office/drawing/2014/main" id="{4ADB8F8D-C5D2-43D9-95F6-8953E23439F5}"/>
              </a:ext>
            </a:extLst>
          </p:cNvPr>
          <p:cNvSpPr>
            <a:spLocks noGrp="1"/>
          </p:cNvSpPr>
          <p:nvPr>
            <p:ph type="body" sz="quarter" idx="18"/>
          </p:nvPr>
        </p:nvSpPr>
        <p:spPr>
          <a:xfrm>
            <a:off x="2459285" y="5006403"/>
            <a:ext cx="2064047" cy="1292824"/>
          </a:xfrm>
          <a:prstGeom prst="ellipse">
            <a:avLst/>
          </a:prstGeom>
          <a:solidFill>
            <a:schemeClr val="bg1"/>
          </a:solidFill>
          <a:ln>
            <a:solidFill>
              <a:schemeClr val="accent1"/>
            </a:solidFill>
          </a:ln>
        </p:spPr>
        <p:txBody>
          <a:bodyPr anchor="ctr">
            <a:noAutofit/>
          </a:bodyPr>
          <a:lstStyle>
            <a:lvl1pPr marL="0" indent="0" algn="ctr">
              <a:buNone/>
              <a:defRPr sz="1600">
                <a:latin typeface="+mn-lt"/>
              </a:defRPr>
            </a:lvl1pPr>
            <a:lvl2pPr>
              <a:defRPr sz="1600">
                <a:latin typeface="+mn-lt"/>
              </a:defRPr>
            </a:lvl2pPr>
            <a:lvl3pPr>
              <a:defRPr sz="1600">
                <a:latin typeface="+mn-lt"/>
              </a:defRPr>
            </a:lvl3pPr>
            <a:lvl4pPr>
              <a:defRPr sz="1600">
                <a:latin typeface="+mn-lt"/>
              </a:defRPr>
            </a:lvl4pPr>
            <a:lvl5pPr marL="1828800" indent="0">
              <a:buNone/>
              <a:defRPr sz="1600">
                <a:latin typeface="+mn-lt"/>
              </a:defRPr>
            </a:lvl5pPr>
          </a:lstStyle>
          <a:p>
            <a:pPr lvl="0"/>
            <a:r>
              <a:rPr lang="en-US"/>
              <a:t>Click to edit Master text styles</a:t>
            </a:r>
          </a:p>
        </p:txBody>
      </p:sp>
      <p:sp>
        <p:nvSpPr>
          <p:cNvPr id="3" name="Text Placeholder 2">
            <a:extLst>
              <a:ext uri="{FF2B5EF4-FFF2-40B4-BE49-F238E27FC236}">
                <a16:creationId xmlns:a16="http://schemas.microsoft.com/office/drawing/2014/main" id="{2FE22C82-1322-47F0-8433-07036B1A318E}"/>
              </a:ext>
            </a:extLst>
          </p:cNvPr>
          <p:cNvSpPr>
            <a:spLocks noGrp="1"/>
          </p:cNvSpPr>
          <p:nvPr>
            <p:ph type="body" sz="quarter" idx="19" hasCustomPrompt="1"/>
          </p:nvPr>
        </p:nvSpPr>
        <p:spPr>
          <a:xfrm>
            <a:off x="5508301" y="5062265"/>
            <a:ext cx="1487488" cy="1181100"/>
          </a:xfrm>
          <a:solidFill>
            <a:schemeClr val="bg1"/>
          </a:solidFill>
          <a:ln>
            <a:solidFill>
              <a:schemeClr val="accent1"/>
            </a:solidFill>
          </a:ln>
        </p:spPr>
        <p:txBody>
          <a:bodyPr anchor="ctr">
            <a:normAutofit/>
          </a:bodyPr>
          <a:lstStyle>
            <a:lvl1pPr marL="0" indent="0" algn="ctr">
              <a:buNone/>
              <a:defRPr sz="1600"/>
            </a:lvl1pPr>
          </a:lstStyle>
          <a:p>
            <a:pPr lvl="0"/>
            <a:r>
              <a:rPr lang="en-US"/>
              <a:t>Vote!</a:t>
            </a:r>
          </a:p>
        </p:txBody>
      </p:sp>
    </p:spTree>
    <p:extLst>
      <p:ext uri="{BB962C8B-B14F-4D97-AF65-F5344CB8AC3E}">
        <p14:creationId xmlns:p14="http://schemas.microsoft.com/office/powerpoint/2010/main" val="27222038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Background 1">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2F86F9D-ED51-4C42-8081-D1B5B8262632}"/>
              </a:ext>
            </a:extLst>
          </p:cNvPr>
          <p:cNvSpPr>
            <a:spLocks noGrp="1"/>
          </p:cNvSpPr>
          <p:nvPr>
            <p:ph type="sldNum" sz="quarter" idx="10"/>
          </p:nvPr>
        </p:nvSpPr>
        <p:spPr/>
        <p:txBody>
          <a:bodyPr/>
          <a:lstStyle/>
          <a:p>
            <a:fld id="{E995C5F7-E33A-C84D-9D5C-CFABFACAFC94}" type="slidenum">
              <a:rPr lang="en-US" smtClean="0"/>
              <a:t>‹#›</a:t>
            </a:fld>
            <a:endParaRPr lang="en-US"/>
          </a:p>
        </p:txBody>
      </p:sp>
      <p:sp>
        <p:nvSpPr>
          <p:cNvPr id="4" name="Rectangle 3">
            <a:extLst>
              <a:ext uri="{FF2B5EF4-FFF2-40B4-BE49-F238E27FC236}">
                <a16:creationId xmlns:a16="http://schemas.microsoft.com/office/drawing/2014/main" id="{CBCFA275-FCCB-4B08-8C81-F682CFC0ECC5}"/>
              </a:ext>
            </a:extLst>
          </p:cNvPr>
          <p:cNvSpPr/>
          <p:nvPr/>
        </p:nvSpPr>
        <p:spPr>
          <a:xfrm>
            <a:off x="170357" y="183775"/>
            <a:ext cx="4410269" cy="6487200"/>
          </a:xfrm>
          <a:prstGeom prst="rect">
            <a:avLst/>
          </a:prstGeom>
          <a:solidFill>
            <a:srgbClr val="DDE8F6">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C36E1AFD-4D94-4056-96C7-7C40F622007E}"/>
              </a:ext>
            </a:extLst>
          </p:cNvPr>
          <p:cNvSpPr/>
          <p:nvPr/>
        </p:nvSpPr>
        <p:spPr>
          <a:xfrm>
            <a:off x="4565957" y="184515"/>
            <a:ext cx="4410269" cy="6487200"/>
          </a:xfrm>
          <a:prstGeom prst="rect">
            <a:avLst/>
          </a:prstGeom>
          <a:solidFill>
            <a:srgbClr val="FFD3D6">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6" name="Title 1">
            <a:extLst>
              <a:ext uri="{FF2B5EF4-FFF2-40B4-BE49-F238E27FC236}">
                <a16:creationId xmlns:a16="http://schemas.microsoft.com/office/drawing/2014/main" id="{FF038C7D-BC9C-40A7-9010-BDAEA85187A3}"/>
              </a:ext>
            </a:extLst>
          </p:cNvPr>
          <p:cNvSpPr>
            <a:spLocks noGrp="1"/>
          </p:cNvSpPr>
          <p:nvPr>
            <p:ph type="title"/>
          </p:nvPr>
        </p:nvSpPr>
        <p:spPr>
          <a:xfrm>
            <a:off x="457200" y="274640"/>
            <a:ext cx="8229600" cy="570751"/>
          </a:xfrm>
        </p:spPr>
        <p:txBody>
          <a:bodyPr/>
          <a:lstStyle/>
          <a:p>
            <a:r>
              <a:rPr lang="en-US"/>
              <a:t>Click to edit Master title style</a:t>
            </a:r>
            <a:endParaRPr lang="en-GB" dirty="0"/>
          </a:p>
        </p:txBody>
      </p:sp>
    </p:spTree>
    <p:extLst>
      <p:ext uri="{BB962C8B-B14F-4D97-AF65-F5344CB8AC3E}">
        <p14:creationId xmlns:p14="http://schemas.microsoft.com/office/powerpoint/2010/main" val="20471297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omparison Summary">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a:xfrm>
            <a:off x="6665913" y="6218236"/>
            <a:ext cx="2133600" cy="365125"/>
          </a:xfrm>
        </p:spPr>
        <p:txBody>
          <a:bodyPr/>
          <a:lstStyle/>
          <a:p>
            <a:fld id="{E995C5F7-E33A-C84D-9D5C-CFABFACAFC94}" type="slidenum">
              <a:rPr lang="en-US" smtClean="0"/>
              <a:t>‹#›</a:t>
            </a:fld>
            <a:endParaRPr lang="en-US"/>
          </a:p>
        </p:txBody>
      </p:sp>
      <p:sp>
        <p:nvSpPr>
          <p:cNvPr id="10" name="Title 1">
            <a:extLst>
              <a:ext uri="{FF2B5EF4-FFF2-40B4-BE49-F238E27FC236}">
                <a16:creationId xmlns:a16="http://schemas.microsoft.com/office/drawing/2014/main" id="{E94FC0DA-1F7A-4A4F-96DF-822CA2457C43}"/>
              </a:ext>
            </a:extLst>
          </p:cNvPr>
          <p:cNvSpPr>
            <a:spLocks noGrp="1"/>
          </p:cNvSpPr>
          <p:nvPr>
            <p:ph type="title" hasCustomPrompt="1"/>
          </p:nvPr>
        </p:nvSpPr>
        <p:spPr>
          <a:xfrm>
            <a:off x="457200" y="274640"/>
            <a:ext cx="8229600" cy="1199413"/>
          </a:xfrm>
        </p:spPr>
        <p:txBody>
          <a:bodyPr>
            <a:normAutofit/>
          </a:bodyPr>
          <a:lstStyle>
            <a:lvl1pPr algn="ctr">
              <a:defRPr lang="en-US" sz="2800" b="1" kern="1200" dirty="0">
                <a:solidFill>
                  <a:schemeClr val="tx1"/>
                </a:solidFill>
                <a:latin typeface="+mn-lt"/>
                <a:ea typeface="+mj-ea"/>
                <a:cs typeface="+mj-cs"/>
              </a:defRPr>
            </a:lvl1pPr>
          </a:lstStyle>
          <a:p>
            <a:r>
              <a:rPr lang="en-GB" dirty="0"/>
              <a:t>Copy the Vote Topic Question Here</a:t>
            </a:r>
            <a:endParaRPr lang="en-US" dirty="0"/>
          </a:p>
        </p:txBody>
      </p:sp>
      <p:sp>
        <p:nvSpPr>
          <p:cNvPr id="11" name="Rectangle 10">
            <a:extLst>
              <a:ext uri="{FF2B5EF4-FFF2-40B4-BE49-F238E27FC236}">
                <a16:creationId xmlns:a16="http://schemas.microsoft.com/office/drawing/2014/main" id="{F8C349FA-FA0A-47CF-B375-590C3935656D}"/>
              </a:ext>
            </a:extLst>
          </p:cNvPr>
          <p:cNvSpPr/>
          <p:nvPr/>
        </p:nvSpPr>
        <p:spPr>
          <a:xfrm>
            <a:off x="412544" y="1708914"/>
            <a:ext cx="4176347" cy="432047"/>
          </a:xfrm>
          <a:prstGeom prst="rect">
            <a:avLst/>
          </a:prstGeom>
          <a:solidFill>
            <a:srgbClr val="DF606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solidFill>
                  <a:schemeClr val="tx1"/>
                </a:solidFill>
                <a:latin typeface="Century Gothic"/>
                <a:ea typeface="Lato" panose="020F0502020204030203" pitchFamily="34" charset="0"/>
                <a:cs typeface="Century Gothic"/>
              </a:rPr>
              <a:t>Yes</a:t>
            </a:r>
            <a:endParaRPr lang="en-GB" sz="1800" b="1">
              <a:solidFill>
                <a:schemeClr val="tx1"/>
              </a:solidFill>
              <a:latin typeface="Century Gothic"/>
              <a:ea typeface="Lato" panose="020F0502020204030203" pitchFamily="34" charset="0"/>
              <a:cs typeface="Century Gothic"/>
            </a:endParaRPr>
          </a:p>
        </p:txBody>
      </p:sp>
      <p:sp>
        <p:nvSpPr>
          <p:cNvPr id="12" name="Rectangle 11">
            <a:extLst>
              <a:ext uri="{FF2B5EF4-FFF2-40B4-BE49-F238E27FC236}">
                <a16:creationId xmlns:a16="http://schemas.microsoft.com/office/drawing/2014/main" id="{F4681413-D22E-44B1-B3BB-C8FC00A935E9}"/>
              </a:ext>
            </a:extLst>
          </p:cNvPr>
          <p:cNvSpPr/>
          <p:nvPr/>
        </p:nvSpPr>
        <p:spPr>
          <a:xfrm>
            <a:off x="4588890" y="1708914"/>
            <a:ext cx="4142566" cy="432047"/>
          </a:xfrm>
          <a:prstGeom prst="rect">
            <a:avLst/>
          </a:prstGeom>
          <a:solidFill>
            <a:srgbClr val="80A0F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solidFill>
                  <a:schemeClr val="tx1"/>
                </a:solidFill>
                <a:latin typeface="Century Gothic"/>
                <a:ea typeface="Lato" panose="020F0502020204030203" pitchFamily="34" charset="0"/>
                <a:cs typeface="Century Gothic"/>
              </a:rPr>
              <a:t>No</a:t>
            </a:r>
            <a:endParaRPr lang="en-GB" sz="1800" b="1">
              <a:solidFill>
                <a:schemeClr val="tx1"/>
              </a:solidFill>
              <a:latin typeface="Century Gothic"/>
              <a:ea typeface="Lato" panose="020F0502020204030203" pitchFamily="34" charset="0"/>
              <a:cs typeface="Century Gothic"/>
            </a:endParaRPr>
          </a:p>
        </p:txBody>
      </p:sp>
      <p:pic>
        <p:nvPicPr>
          <p:cNvPr id="13" name="Picture 12">
            <a:extLst>
              <a:ext uri="{FF2B5EF4-FFF2-40B4-BE49-F238E27FC236}">
                <a16:creationId xmlns:a16="http://schemas.microsoft.com/office/drawing/2014/main" id="{9D7DCD71-72C7-4C2F-A1C6-C354E9ECE749}"/>
              </a:ext>
            </a:extLst>
          </p:cNvPr>
          <p:cNvPicPr>
            <a:picLocks noChangeAspect="1"/>
          </p:cNvPicPr>
          <p:nvPr/>
        </p:nvPicPr>
        <p:blipFill>
          <a:blip r:embed="rId2"/>
          <a:stretch>
            <a:fillRect/>
          </a:stretch>
        </p:blipFill>
        <p:spPr>
          <a:xfrm>
            <a:off x="7988526" y="332656"/>
            <a:ext cx="871804" cy="877900"/>
          </a:xfrm>
          <a:prstGeom prst="rect">
            <a:avLst/>
          </a:prstGeom>
        </p:spPr>
      </p:pic>
      <p:sp>
        <p:nvSpPr>
          <p:cNvPr id="14" name="Text Placeholder 16">
            <a:extLst>
              <a:ext uri="{FF2B5EF4-FFF2-40B4-BE49-F238E27FC236}">
                <a16:creationId xmlns:a16="http://schemas.microsoft.com/office/drawing/2014/main" id="{EF66431D-E730-4458-AAE1-45B406DF2BE9}"/>
              </a:ext>
            </a:extLst>
          </p:cNvPr>
          <p:cNvSpPr>
            <a:spLocks noGrp="1"/>
          </p:cNvSpPr>
          <p:nvPr>
            <p:ph type="body" sz="quarter" idx="14" hasCustomPrompt="1"/>
          </p:nvPr>
        </p:nvSpPr>
        <p:spPr>
          <a:xfrm>
            <a:off x="412751" y="2140961"/>
            <a:ext cx="4176713" cy="4003736"/>
          </a:xfrm>
          <a:ln>
            <a:solidFill>
              <a:schemeClr val="tx1"/>
            </a:solidFill>
          </a:ln>
        </p:spPr>
        <p:txBody>
          <a:bodyPr>
            <a:normAutofit/>
          </a:bodyPr>
          <a:lstStyle>
            <a:lvl1pPr>
              <a:buClr>
                <a:schemeClr val="accent3"/>
              </a:buClr>
              <a:defRPr sz="1600"/>
            </a:lvl1pPr>
            <a:lvl2pPr marL="457200" indent="0">
              <a:buNone/>
              <a:defRPr/>
            </a:lvl2pPr>
          </a:lstStyle>
          <a:p>
            <a:pPr lvl="0"/>
            <a:r>
              <a:rPr lang="en-US" dirty="0"/>
              <a:t>These boxes should </a:t>
            </a:r>
            <a:r>
              <a:rPr lang="en-US" dirty="0" err="1"/>
              <a:t>summarise</a:t>
            </a:r>
            <a:r>
              <a:rPr lang="en-US" dirty="0"/>
              <a:t> the main arguments for each side of the question. </a:t>
            </a:r>
          </a:p>
          <a:p>
            <a:pPr lvl="0"/>
            <a:r>
              <a:rPr lang="en-US" dirty="0"/>
              <a:t>The bullet points should be the same </a:t>
            </a:r>
            <a:r>
              <a:rPr lang="en-US" dirty="0" err="1"/>
              <a:t>colour</a:t>
            </a:r>
            <a:r>
              <a:rPr lang="en-US" dirty="0"/>
              <a:t> as the above box.</a:t>
            </a:r>
          </a:p>
        </p:txBody>
      </p:sp>
      <p:sp>
        <p:nvSpPr>
          <p:cNvPr id="15" name="Text Placeholder 16">
            <a:extLst>
              <a:ext uri="{FF2B5EF4-FFF2-40B4-BE49-F238E27FC236}">
                <a16:creationId xmlns:a16="http://schemas.microsoft.com/office/drawing/2014/main" id="{E40E376C-CDBB-4677-B0EE-B792DF94E387}"/>
              </a:ext>
            </a:extLst>
          </p:cNvPr>
          <p:cNvSpPr>
            <a:spLocks noGrp="1"/>
          </p:cNvSpPr>
          <p:nvPr>
            <p:ph type="body" sz="quarter" idx="15" hasCustomPrompt="1"/>
          </p:nvPr>
        </p:nvSpPr>
        <p:spPr>
          <a:xfrm>
            <a:off x="4589463" y="2135646"/>
            <a:ext cx="4141787" cy="4003736"/>
          </a:xfrm>
          <a:ln>
            <a:solidFill>
              <a:schemeClr val="tx1"/>
            </a:solidFill>
          </a:ln>
        </p:spPr>
        <p:txBody>
          <a:bodyPr>
            <a:normAutofit/>
          </a:bodyPr>
          <a:lstStyle>
            <a:lvl1pPr>
              <a:buClr>
                <a:schemeClr val="accent1"/>
              </a:buClr>
              <a:defRPr sz="1600"/>
            </a:lvl1pPr>
            <a:lvl2pPr marL="457200" indent="0">
              <a:buNone/>
              <a:defRPr/>
            </a:lvl2pPr>
          </a:lstStyle>
          <a:p>
            <a:pPr lvl="0"/>
            <a:r>
              <a:rPr lang="en-US" dirty="0"/>
              <a:t>These boxes should </a:t>
            </a:r>
            <a:r>
              <a:rPr lang="en-US" dirty="0" err="1"/>
              <a:t>summarise</a:t>
            </a:r>
            <a:r>
              <a:rPr lang="en-US" dirty="0"/>
              <a:t> the main arguments for each side of the question. </a:t>
            </a:r>
          </a:p>
          <a:p>
            <a:pPr lvl="0"/>
            <a:r>
              <a:rPr lang="en-US" dirty="0"/>
              <a:t>The bullet points should be the same </a:t>
            </a:r>
            <a:r>
              <a:rPr lang="en-US" dirty="0" err="1"/>
              <a:t>colour</a:t>
            </a:r>
            <a:r>
              <a:rPr lang="en-US" dirty="0"/>
              <a:t> as the above box.</a:t>
            </a:r>
          </a:p>
        </p:txBody>
      </p:sp>
      <p:pic>
        <p:nvPicPr>
          <p:cNvPr id="16" name="Picture 15">
            <a:extLst>
              <a:ext uri="{FF2B5EF4-FFF2-40B4-BE49-F238E27FC236}">
                <a16:creationId xmlns:a16="http://schemas.microsoft.com/office/drawing/2014/main" id="{EEEFFCF4-0AFB-410B-8337-96BC925D12D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034979" y="5576885"/>
            <a:ext cx="1108396" cy="1006475"/>
          </a:xfrm>
          <a:prstGeom prst="rect">
            <a:avLst/>
          </a:prstGeom>
        </p:spPr>
      </p:pic>
    </p:spTree>
    <p:extLst>
      <p:ext uri="{BB962C8B-B14F-4D97-AF65-F5344CB8AC3E}">
        <p14:creationId xmlns:p14="http://schemas.microsoft.com/office/powerpoint/2010/main" val="35289001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areer Launchpa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751DEF6-C112-4BCD-8EF8-ADB6CE45252E}"/>
              </a:ext>
            </a:extLst>
          </p:cNvPr>
          <p:cNvSpPr/>
          <p:nvPr/>
        </p:nvSpPr>
        <p:spPr>
          <a:xfrm>
            <a:off x="172439" y="3420376"/>
            <a:ext cx="8800676" cy="3259377"/>
          </a:xfrm>
          <a:prstGeom prst="rect">
            <a:avLst/>
          </a:prstGeom>
          <a:solidFill>
            <a:srgbClr val="EF3340">
              <a:alpha val="13000"/>
            </a:srgbClr>
          </a:solidFill>
          <a:ln>
            <a:solidFill>
              <a:srgbClr val="80A0F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 name="Text Placeholder 11">
            <a:extLst>
              <a:ext uri="{FF2B5EF4-FFF2-40B4-BE49-F238E27FC236}">
                <a16:creationId xmlns:a16="http://schemas.microsoft.com/office/drawing/2014/main" id="{1F833950-833C-475A-A691-4FE801C34794}"/>
              </a:ext>
            </a:extLst>
          </p:cNvPr>
          <p:cNvSpPr>
            <a:spLocks noGrp="1"/>
          </p:cNvSpPr>
          <p:nvPr>
            <p:ph type="body" sz="quarter" idx="20" hasCustomPrompt="1"/>
          </p:nvPr>
        </p:nvSpPr>
        <p:spPr>
          <a:xfrm>
            <a:off x="4172875" y="3730469"/>
            <a:ext cx="4278975" cy="2671763"/>
          </a:xfrm>
          <a:prstGeom prst="roundRect">
            <a:avLst/>
          </a:prstGeom>
          <a:solidFill>
            <a:schemeClr val="accent2"/>
          </a:solidFill>
          <a:ln>
            <a:solidFill>
              <a:schemeClr val="accent1"/>
            </a:solidFill>
          </a:ln>
        </p:spPr>
        <p:txBody>
          <a:bodyPr anchor="ctr">
            <a:normAutofit/>
          </a:bodyPr>
          <a:lstStyle>
            <a:lvl1pPr marL="0" indent="0" algn="ctr">
              <a:buNone/>
              <a:defRPr sz="1600" b="0"/>
            </a:lvl1pPr>
          </a:lstStyle>
          <a:p>
            <a:pPr lvl="0"/>
            <a:r>
              <a:rPr lang="en-GB" dirty="0"/>
              <a:t>Career spotlight: This is .... He is a .., which means ... </a:t>
            </a:r>
          </a:p>
          <a:p>
            <a:pPr lvl="0"/>
            <a:endParaRPr lang="en-GB" dirty="0"/>
          </a:p>
          <a:p>
            <a:pPr lvl="0"/>
            <a:r>
              <a:rPr lang="en-GB" dirty="0"/>
              <a:t>Click him to hear about how he got into a career in ...</a:t>
            </a:r>
          </a:p>
        </p:txBody>
      </p:sp>
      <p:sp>
        <p:nvSpPr>
          <p:cNvPr id="8" name="Rectangle 7">
            <a:extLst>
              <a:ext uri="{FF2B5EF4-FFF2-40B4-BE49-F238E27FC236}">
                <a16:creationId xmlns:a16="http://schemas.microsoft.com/office/drawing/2014/main" id="{8450BE83-20A5-4AD5-9347-F6ED54151A4F}"/>
              </a:ext>
            </a:extLst>
          </p:cNvPr>
          <p:cNvSpPr/>
          <p:nvPr/>
        </p:nvSpPr>
        <p:spPr>
          <a:xfrm>
            <a:off x="163813" y="178249"/>
            <a:ext cx="8800676" cy="3240360"/>
          </a:xfrm>
          <a:prstGeom prst="rect">
            <a:avLst/>
          </a:prstGeom>
          <a:solidFill>
            <a:srgbClr val="80A0F2">
              <a:alpha val="30000"/>
            </a:srgbClr>
          </a:solidFill>
          <a:ln>
            <a:solidFill>
              <a:srgbClr val="80A0F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7" name="Slide Number Placeholder 6"/>
          <p:cNvSpPr>
            <a:spLocks noGrp="1"/>
          </p:cNvSpPr>
          <p:nvPr>
            <p:ph type="sldNum" sz="quarter" idx="12"/>
          </p:nvPr>
        </p:nvSpPr>
        <p:spPr/>
        <p:txBody>
          <a:bodyPr/>
          <a:lstStyle/>
          <a:p>
            <a:fld id="{E995C5F7-E33A-C84D-9D5C-CFABFACAFC94}" type="slidenum">
              <a:rPr lang="en-US" smtClean="0"/>
              <a:t>‹#›</a:t>
            </a:fld>
            <a:endParaRPr lang="en-US"/>
          </a:p>
        </p:txBody>
      </p:sp>
      <p:sp>
        <p:nvSpPr>
          <p:cNvPr id="13" name="Title 1">
            <a:extLst>
              <a:ext uri="{FF2B5EF4-FFF2-40B4-BE49-F238E27FC236}">
                <a16:creationId xmlns:a16="http://schemas.microsoft.com/office/drawing/2014/main" id="{43C77992-C979-4C00-A915-6251B7797C66}"/>
              </a:ext>
            </a:extLst>
          </p:cNvPr>
          <p:cNvSpPr>
            <a:spLocks noGrp="1"/>
          </p:cNvSpPr>
          <p:nvPr>
            <p:ph type="title" hasCustomPrompt="1"/>
          </p:nvPr>
        </p:nvSpPr>
        <p:spPr>
          <a:xfrm>
            <a:off x="323528" y="274641"/>
            <a:ext cx="3849545" cy="520349"/>
          </a:xfrm>
        </p:spPr>
        <p:txBody>
          <a:bodyPr/>
          <a:lstStyle>
            <a:lvl1pPr marL="0" marR="0" indent="0" algn="l" rtl="0">
              <a:spcBef>
                <a:spcPts val="0"/>
              </a:spcBef>
              <a:buSzPct val="25000"/>
              <a:buNone/>
              <a:defRPr/>
            </a:lvl1pPr>
          </a:lstStyle>
          <a:p>
            <a:pPr marL="0" marR="0" lvl="0" indent="0" algn="l" rtl="0">
              <a:spcBef>
                <a:spcPts val="0"/>
              </a:spcBef>
              <a:buSzPct val="25000"/>
              <a:buNone/>
            </a:pPr>
            <a:r>
              <a:rPr lang="en-GB" sz="2800" b="1" dirty="0">
                <a:solidFill>
                  <a:schemeClr val="tx1"/>
                </a:solidFill>
                <a:latin typeface="Century Gothic" panose="020B0502020202020204" pitchFamily="34" charset="0"/>
                <a:ea typeface="Lato" panose="020F0502020204030203" pitchFamily="34" charset="0"/>
                <a:cs typeface="Lato" panose="020F0502020204030203" pitchFamily="34" charset="0"/>
                <a:sym typeface="Lato"/>
              </a:rPr>
              <a:t>Career Launchpad!</a:t>
            </a:r>
          </a:p>
        </p:txBody>
      </p:sp>
      <p:sp>
        <p:nvSpPr>
          <p:cNvPr id="26" name="Picture Placeholder 25">
            <a:extLst>
              <a:ext uri="{FF2B5EF4-FFF2-40B4-BE49-F238E27FC236}">
                <a16:creationId xmlns:a16="http://schemas.microsoft.com/office/drawing/2014/main" id="{B202AE5B-4974-447F-8ABF-D12E9A89C089}"/>
              </a:ext>
            </a:extLst>
          </p:cNvPr>
          <p:cNvSpPr>
            <a:spLocks noGrp="1"/>
          </p:cNvSpPr>
          <p:nvPr>
            <p:ph type="pic" sz="quarter" idx="15" hasCustomPrompt="1"/>
          </p:nvPr>
        </p:nvSpPr>
        <p:spPr>
          <a:xfrm>
            <a:off x="5373688" y="846138"/>
            <a:ext cx="3078162" cy="2443876"/>
          </a:xfrm>
        </p:spPr>
        <p:txBody>
          <a:bodyPr anchor="ctr">
            <a:normAutofit/>
          </a:bodyPr>
          <a:lstStyle>
            <a:lvl1pPr marL="0" indent="0">
              <a:buNone/>
              <a:defRPr sz="1600"/>
            </a:lvl1pPr>
          </a:lstStyle>
          <a:p>
            <a:r>
              <a:rPr lang="en-GB"/>
              <a:t>An image relating to the information on the left.</a:t>
            </a:r>
          </a:p>
        </p:txBody>
      </p:sp>
      <p:sp>
        <p:nvSpPr>
          <p:cNvPr id="28" name="Picture Placeholder 27">
            <a:extLst>
              <a:ext uri="{FF2B5EF4-FFF2-40B4-BE49-F238E27FC236}">
                <a16:creationId xmlns:a16="http://schemas.microsoft.com/office/drawing/2014/main" id="{90ACCFD2-7943-4AEF-88F0-D1F867DF1B6F}"/>
              </a:ext>
            </a:extLst>
          </p:cNvPr>
          <p:cNvSpPr>
            <a:spLocks noGrp="1"/>
          </p:cNvSpPr>
          <p:nvPr>
            <p:ph type="pic" sz="quarter" idx="16" hasCustomPrompt="1"/>
          </p:nvPr>
        </p:nvSpPr>
        <p:spPr>
          <a:xfrm>
            <a:off x="569914" y="3745793"/>
            <a:ext cx="2960687" cy="2672470"/>
          </a:xfrm>
        </p:spPr>
        <p:txBody>
          <a:bodyPr anchor="ctr">
            <a:normAutofit/>
          </a:bodyPr>
          <a:lstStyle>
            <a:lvl1pPr marL="0" indent="0">
              <a:buNone/>
              <a:defRPr sz="1600"/>
            </a:lvl1pPr>
          </a:lstStyle>
          <a:p>
            <a:r>
              <a:rPr lang="en-GB"/>
              <a:t>A screenshot of the video used in Career Spotlight</a:t>
            </a:r>
          </a:p>
        </p:txBody>
      </p:sp>
      <p:sp>
        <p:nvSpPr>
          <p:cNvPr id="30" name="Text Placeholder 29">
            <a:extLst>
              <a:ext uri="{FF2B5EF4-FFF2-40B4-BE49-F238E27FC236}">
                <a16:creationId xmlns:a16="http://schemas.microsoft.com/office/drawing/2014/main" id="{E4081CE7-9680-41C6-8AA6-ACAF4C6CC7F7}"/>
              </a:ext>
            </a:extLst>
          </p:cNvPr>
          <p:cNvSpPr>
            <a:spLocks noGrp="1"/>
          </p:cNvSpPr>
          <p:nvPr>
            <p:ph type="body" sz="quarter" idx="17" hasCustomPrompt="1"/>
          </p:nvPr>
        </p:nvSpPr>
        <p:spPr>
          <a:xfrm>
            <a:off x="311610" y="824725"/>
            <a:ext cx="4298950" cy="373844"/>
          </a:xfrm>
          <a:prstGeom prst="roundRect">
            <a:avLst/>
          </a:prstGeom>
          <a:solidFill>
            <a:schemeClr val="accent4"/>
          </a:solidFill>
          <a:ln>
            <a:solidFill>
              <a:schemeClr val="accent1"/>
            </a:solidFill>
          </a:ln>
        </p:spPr>
        <p:txBody>
          <a:bodyPr>
            <a:normAutofit/>
          </a:bodyPr>
          <a:lstStyle>
            <a:lvl1pPr marL="0" indent="0">
              <a:buNone/>
              <a:defRPr sz="1600"/>
            </a:lvl1pPr>
          </a:lstStyle>
          <a:p>
            <a:pPr lvl="0"/>
            <a:r>
              <a:rPr lang="en-US" dirty="0"/>
              <a:t>Learn about…</a:t>
            </a:r>
          </a:p>
        </p:txBody>
      </p:sp>
      <p:sp>
        <p:nvSpPr>
          <p:cNvPr id="3" name="Text Placeholder 2">
            <a:extLst>
              <a:ext uri="{FF2B5EF4-FFF2-40B4-BE49-F238E27FC236}">
                <a16:creationId xmlns:a16="http://schemas.microsoft.com/office/drawing/2014/main" id="{69F77652-284D-459B-921E-278C7A439EDB}"/>
              </a:ext>
            </a:extLst>
          </p:cNvPr>
          <p:cNvSpPr>
            <a:spLocks noGrp="1"/>
          </p:cNvSpPr>
          <p:nvPr>
            <p:ph type="body" sz="quarter" idx="18" hasCustomPrompt="1"/>
          </p:nvPr>
        </p:nvSpPr>
        <p:spPr>
          <a:xfrm>
            <a:off x="103131" y="6626489"/>
            <a:ext cx="2427287" cy="194845"/>
          </a:xfrm>
        </p:spPr>
        <p:txBody>
          <a:bodyPr>
            <a:noAutofit/>
          </a:bodyPr>
          <a:lstStyle>
            <a:lvl1pPr marL="0" indent="0">
              <a:buNone/>
              <a:defRPr sz="900"/>
            </a:lvl1pPr>
          </a:lstStyle>
          <a:p>
            <a:pPr lvl="0"/>
            <a:r>
              <a:rPr lang="en-US" dirty="0"/>
              <a:t>Place hyperlink to </a:t>
            </a:r>
            <a:r>
              <a:rPr lang="en-US" dirty="0" err="1"/>
              <a:t>SafeShare</a:t>
            </a:r>
            <a:r>
              <a:rPr lang="en-US" dirty="0"/>
              <a:t> video here</a:t>
            </a:r>
            <a:endParaRPr lang="en-GB" dirty="0"/>
          </a:p>
        </p:txBody>
      </p:sp>
      <p:sp>
        <p:nvSpPr>
          <p:cNvPr id="5" name="Text Placeholder 4">
            <a:extLst>
              <a:ext uri="{FF2B5EF4-FFF2-40B4-BE49-F238E27FC236}">
                <a16:creationId xmlns:a16="http://schemas.microsoft.com/office/drawing/2014/main" id="{4F36DFA2-68E5-4B17-8F90-38FBDAC80A12}"/>
              </a:ext>
            </a:extLst>
          </p:cNvPr>
          <p:cNvSpPr>
            <a:spLocks noGrp="1"/>
          </p:cNvSpPr>
          <p:nvPr>
            <p:ph type="body" sz="quarter" idx="19" hasCustomPrompt="1"/>
          </p:nvPr>
        </p:nvSpPr>
        <p:spPr>
          <a:xfrm>
            <a:off x="311610" y="1276255"/>
            <a:ext cx="4699229" cy="2013046"/>
          </a:xfrm>
          <a:prstGeom prst="roundRect">
            <a:avLst/>
          </a:prstGeom>
          <a:solidFill>
            <a:schemeClr val="accent4"/>
          </a:solidFill>
          <a:ln>
            <a:solidFill>
              <a:schemeClr val="accent1"/>
            </a:solidFill>
          </a:ln>
        </p:spPr>
        <p:txBody>
          <a:bodyPr anchor="ctr"/>
          <a:lstStyle>
            <a:lvl1pPr marL="0" indent="0" algn="ctr">
              <a:buNone/>
              <a:defRPr sz="1600"/>
            </a:lvl1pPr>
          </a:lstStyle>
          <a:p>
            <a:pPr lvl="0"/>
            <a:r>
              <a:rPr lang="en-US" dirty="0"/>
              <a:t>Further information about the topic.</a:t>
            </a:r>
          </a:p>
        </p:txBody>
      </p:sp>
    </p:spTree>
    <p:extLst>
      <p:ext uri="{BB962C8B-B14F-4D97-AF65-F5344CB8AC3E}">
        <p14:creationId xmlns:p14="http://schemas.microsoft.com/office/powerpoint/2010/main" val="25773427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Closing Slide">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0332B78-DC47-4EF7-8377-CAD9B7510096}"/>
              </a:ext>
            </a:extLst>
          </p:cNvPr>
          <p:cNvSpPr>
            <a:spLocks noGrp="1"/>
          </p:cNvSpPr>
          <p:nvPr>
            <p:ph type="sldNum" sz="quarter" idx="10"/>
          </p:nvPr>
        </p:nvSpPr>
        <p:spPr/>
        <p:txBody>
          <a:bodyPr/>
          <a:lstStyle/>
          <a:p>
            <a:fld id="{E995C5F7-E33A-C84D-9D5C-CFABFACAFC94}" type="slidenum">
              <a:rPr lang="en-US" smtClean="0"/>
              <a:t>‹#›</a:t>
            </a:fld>
            <a:endParaRPr lang="en-US"/>
          </a:p>
        </p:txBody>
      </p:sp>
      <p:grpSp>
        <p:nvGrpSpPr>
          <p:cNvPr id="7" name="Group 6">
            <a:extLst>
              <a:ext uri="{FF2B5EF4-FFF2-40B4-BE49-F238E27FC236}">
                <a16:creationId xmlns:a16="http://schemas.microsoft.com/office/drawing/2014/main" id="{62811BCB-6383-4BBE-8F38-2811A1D36375}"/>
              </a:ext>
            </a:extLst>
          </p:cNvPr>
          <p:cNvGrpSpPr/>
          <p:nvPr/>
        </p:nvGrpSpPr>
        <p:grpSpPr>
          <a:xfrm>
            <a:off x="3541893" y="2503328"/>
            <a:ext cx="2722203" cy="2748632"/>
            <a:chOff x="3635896" y="2780928"/>
            <a:chExt cx="2722203" cy="2748632"/>
          </a:xfrm>
        </p:grpSpPr>
        <p:grpSp>
          <p:nvGrpSpPr>
            <p:cNvPr id="8" name="Group 7">
              <a:extLst>
                <a:ext uri="{FF2B5EF4-FFF2-40B4-BE49-F238E27FC236}">
                  <a16:creationId xmlns:a16="http://schemas.microsoft.com/office/drawing/2014/main" id="{A76B8D68-E61A-41B5-83C7-05C79518C926}"/>
                </a:ext>
              </a:extLst>
            </p:cNvPr>
            <p:cNvGrpSpPr/>
            <p:nvPr/>
          </p:nvGrpSpPr>
          <p:grpSpPr>
            <a:xfrm>
              <a:off x="3635896" y="2780928"/>
              <a:ext cx="2722203" cy="2748632"/>
              <a:chOff x="3635896" y="2780928"/>
              <a:chExt cx="2722203" cy="2748632"/>
            </a:xfrm>
          </p:grpSpPr>
          <p:pic>
            <p:nvPicPr>
              <p:cNvPr id="10" name="Picture 9">
                <a:extLst>
                  <a:ext uri="{FF2B5EF4-FFF2-40B4-BE49-F238E27FC236}">
                    <a16:creationId xmlns:a16="http://schemas.microsoft.com/office/drawing/2014/main" id="{85BB686D-62CB-447D-913B-FE2A5C284009}"/>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635896" y="2780928"/>
                <a:ext cx="2722203" cy="2748632"/>
              </a:xfrm>
              <a:prstGeom prst="rect">
                <a:avLst/>
              </a:prstGeom>
            </p:spPr>
          </p:pic>
          <p:pic>
            <p:nvPicPr>
              <p:cNvPr id="11" name="Picture 10">
                <a:extLst>
                  <a:ext uri="{FF2B5EF4-FFF2-40B4-BE49-F238E27FC236}">
                    <a16:creationId xmlns:a16="http://schemas.microsoft.com/office/drawing/2014/main" id="{22A87CED-981C-4BF2-8994-CDAA3FEA50D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55976" y="4149080"/>
                <a:ext cx="655780" cy="660365"/>
              </a:xfrm>
              <a:prstGeom prst="rect">
                <a:avLst/>
              </a:prstGeom>
            </p:spPr>
          </p:pic>
        </p:grpSp>
        <p:sp>
          <p:nvSpPr>
            <p:cNvPr id="9" name="Frame 8">
              <a:extLst>
                <a:ext uri="{FF2B5EF4-FFF2-40B4-BE49-F238E27FC236}">
                  <a16:creationId xmlns:a16="http://schemas.microsoft.com/office/drawing/2014/main" id="{05739293-DC20-496C-B38E-61B462753C9F}"/>
                </a:ext>
              </a:extLst>
            </p:cNvPr>
            <p:cNvSpPr/>
            <p:nvPr/>
          </p:nvSpPr>
          <p:spPr>
            <a:xfrm>
              <a:off x="4079149" y="4061384"/>
              <a:ext cx="1152128" cy="884265"/>
            </a:xfrm>
            <a:prstGeom prst="frame">
              <a:avLst>
                <a:gd name="adj1" fmla="val 2443"/>
              </a:avLst>
            </a:prstGeom>
            <a:solidFill>
              <a:srgbClr val="6088EF"/>
            </a:solidFill>
            <a:ln>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pic>
        <p:nvPicPr>
          <p:cNvPr id="13" name="Picture 12">
            <a:extLst>
              <a:ext uri="{FF2B5EF4-FFF2-40B4-BE49-F238E27FC236}">
                <a16:creationId xmlns:a16="http://schemas.microsoft.com/office/drawing/2014/main" id="{1D188BFA-42D5-4812-946F-4D320F4D42B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35130" y="5817904"/>
            <a:ext cx="3347864" cy="538448"/>
          </a:xfrm>
          <a:prstGeom prst="rect">
            <a:avLst/>
          </a:prstGeom>
        </p:spPr>
      </p:pic>
      <p:pic>
        <p:nvPicPr>
          <p:cNvPr id="14" name="Picture 13">
            <a:extLst>
              <a:ext uri="{FF2B5EF4-FFF2-40B4-BE49-F238E27FC236}">
                <a16:creationId xmlns:a16="http://schemas.microsoft.com/office/drawing/2014/main" id="{EB3753F7-84DA-4001-BFD1-056FC0FF607D}"/>
              </a:ext>
            </a:extLst>
          </p:cNvPr>
          <p:cNvPicPr>
            <a:picLocks noChangeAspect="1"/>
          </p:cNvPicPr>
          <p:nvPr/>
        </p:nvPicPr>
        <p:blipFill>
          <a:blip r:embed="rId5"/>
          <a:stretch>
            <a:fillRect/>
          </a:stretch>
        </p:blipFill>
        <p:spPr>
          <a:xfrm>
            <a:off x="7988526" y="332656"/>
            <a:ext cx="871804" cy="877900"/>
          </a:xfrm>
          <a:prstGeom prst="rect">
            <a:avLst/>
          </a:prstGeom>
        </p:spPr>
      </p:pic>
      <p:sp>
        <p:nvSpPr>
          <p:cNvPr id="15" name="Rectangle 14">
            <a:extLst>
              <a:ext uri="{FF2B5EF4-FFF2-40B4-BE49-F238E27FC236}">
                <a16:creationId xmlns:a16="http://schemas.microsoft.com/office/drawing/2014/main" id="{4C4E4566-B2BC-475A-9EFF-BA5C7B4CABBD}"/>
              </a:ext>
            </a:extLst>
          </p:cNvPr>
          <p:cNvSpPr/>
          <p:nvPr/>
        </p:nvSpPr>
        <p:spPr>
          <a:xfrm>
            <a:off x="1970664" y="982129"/>
            <a:ext cx="5238398" cy="1384995"/>
          </a:xfrm>
          <a:prstGeom prst="rect">
            <a:avLst/>
          </a:prstGeom>
        </p:spPr>
        <p:txBody>
          <a:bodyPr wrap="square" anchor="ctr">
            <a:spAutoFit/>
          </a:bodyPr>
          <a:lstStyle/>
          <a:p>
            <a:pPr algn="ctr"/>
            <a:r>
              <a:rPr lang="en-GB" sz="2800" b="1">
                <a:solidFill>
                  <a:srgbClr val="2D2D2D"/>
                </a:solidFill>
                <a:latin typeface="Century Gothic" panose="020B0502020202020204" pitchFamily="34" charset="0"/>
                <a:ea typeface="Lato" panose="020F0502020204030203" pitchFamily="34" charset="0"/>
                <a:cs typeface="Lato" panose="020F0502020204030203" pitchFamily="34" charset="0"/>
              </a:rPr>
              <a:t>Vote now on…</a:t>
            </a:r>
            <a:br>
              <a:rPr lang="en-GB" sz="2800" b="1">
                <a:solidFill>
                  <a:srgbClr val="97E8D7"/>
                </a:solidFill>
                <a:latin typeface="Century Gothic" panose="020B0502020202020204" pitchFamily="34" charset="0"/>
                <a:ea typeface="Lato" panose="020F0502020204030203" pitchFamily="34" charset="0"/>
                <a:cs typeface="Lato" panose="020F0502020204030203" pitchFamily="34" charset="0"/>
              </a:rPr>
            </a:br>
            <a:br>
              <a:rPr lang="en-GB" sz="2800" b="1">
                <a:solidFill>
                  <a:srgbClr val="97E8D7"/>
                </a:solidFill>
                <a:latin typeface="Century Gothic" panose="020B0502020202020204" pitchFamily="34" charset="0"/>
                <a:ea typeface="Lato" panose="020F0502020204030203" pitchFamily="34" charset="0"/>
                <a:cs typeface="Lato" panose="020F0502020204030203" pitchFamily="34" charset="0"/>
              </a:rPr>
            </a:br>
            <a:r>
              <a:rPr lang="en-GB" sz="2800" b="1" u="sng">
                <a:latin typeface="Century Gothic" panose="020B0502020202020204" pitchFamily="34" charset="0"/>
                <a:ea typeface="Lato" panose="020F0502020204030203" pitchFamily="34" charset="0"/>
                <a:cs typeface="Lato" panose="020F0502020204030203" pitchFamily="34" charset="0"/>
              </a:rPr>
              <a:t>www.votesforschools.com</a:t>
            </a:r>
            <a:r>
              <a:rPr lang="en-GB" sz="2800" b="1">
                <a:solidFill>
                  <a:srgbClr val="97E8D7"/>
                </a:solidFill>
                <a:latin typeface="Century Gothic" panose="020B0502020202020204" pitchFamily="34" charset="0"/>
                <a:ea typeface="Lato" panose="020F0502020204030203" pitchFamily="34" charset="0"/>
                <a:cs typeface="Lato" panose="020F0502020204030203" pitchFamily="34" charset="0"/>
              </a:rPr>
              <a:t> </a:t>
            </a:r>
            <a:endParaRPr lang="en-GB" sz="2800"/>
          </a:p>
        </p:txBody>
      </p:sp>
    </p:spTree>
    <p:extLst>
      <p:ext uri="{BB962C8B-B14F-4D97-AF65-F5344CB8AC3E}">
        <p14:creationId xmlns:p14="http://schemas.microsoft.com/office/powerpoint/2010/main" val="16958529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80FC176-9C3E-4E4C-AF0F-A4FE49B5BCA6}" type="datetimeFigureOut">
              <a:rPr lang="en-US" smtClean="0"/>
              <a:t>1/12/2021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E995C5F7-E33A-C84D-9D5C-CFABFACAFC94}" type="slidenum">
              <a:rPr lang="en-US" smtClean="0"/>
              <a:t>‹#›</a:t>
            </a:fld>
            <a:endParaRPr lang="en-US"/>
          </a:p>
        </p:txBody>
      </p:sp>
    </p:spTree>
    <p:extLst>
      <p:ext uri="{BB962C8B-B14F-4D97-AF65-F5344CB8AC3E}">
        <p14:creationId xmlns:p14="http://schemas.microsoft.com/office/powerpoint/2010/main" val="16207761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80FC176-9C3E-4E4C-AF0F-A4FE49B5BCA6}" type="datetimeFigureOut">
              <a:rPr lang="en-US" smtClean="0"/>
              <a:t>1/12/2021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E995C5F7-E33A-C84D-9D5C-CFABFACAFC94}" type="slidenum">
              <a:rPr lang="en-US" smtClean="0"/>
              <a:t>‹#›</a:t>
            </a:fld>
            <a:endParaRPr lang="en-US"/>
          </a:p>
        </p:txBody>
      </p:sp>
    </p:spTree>
    <p:extLst>
      <p:ext uri="{BB962C8B-B14F-4D97-AF65-F5344CB8AC3E}">
        <p14:creationId xmlns:p14="http://schemas.microsoft.com/office/powerpoint/2010/main" val="14842765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Blank Titl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995C5F7-E33A-C84D-9D5C-CFABFACAFC94}" type="slidenum">
              <a:rPr lang="en-US" smtClean="0"/>
              <a:t>‹#›</a:t>
            </a:fld>
            <a:endParaRPr lang="en-US"/>
          </a:p>
        </p:txBody>
      </p:sp>
    </p:spTree>
    <p:extLst>
      <p:ext uri="{BB962C8B-B14F-4D97-AF65-F5344CB8AC3E}">
        <p14:creationId xmlns:p14="http://schemas.microsoft.com/office/powerpoint/2010/main" val="23093493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Blank Title">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3C06115C-17EE-4BBE-90AF-0972C845F1CF}"/>
              </a:ext>
            </a:extLst>
          </p:cNvPr>
          <p:cNvSpPr txBox="1">
            <a:spLocks/>
          </p:cNvSpPr>
          <p:nvPr/>
        </p:nvSpPr>
        <p:spPr>
          <a:xfrm>
            <a:off x="6964893" y="655692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a:solidFill>
                  <a:srgbClr val="2D2D2D"/>
                </a:solidFill>
                <a:latin typeface="Century Gothic"/>
                <a:ea typeface="Lato" panose="020F0502020204030203" pitchFamily="34" charset="0"/>
                <a:cs typeface="Century Gothic"/>
              </a:rPr>
              <a:t> ©VotesForSchools2020</a:t>
            </a:r>
          </a:p>
        </p:txBody>
      </p:sp>
      <p:sp>
        <p:nvSpPr>
          <p:cNvPr id="13" name="Rectangle 12">
            <a:extLst>
              <a:ext uri="{FF2B5EF4-FFF2-40B4-BE49-F238E27FC236}">
                <a16:creationId xmlns:a16="http://schemas.microsoft.com/office/drawing/2014/main" id="{3AD25BD4-C86F-4256-8699-DBE3876DC42C}"/>
              </a:ext>
            </a:extLst>
          </p:cNvPr>
          <p:cNvSpPr/>
          <p:nvPr/>
        </p:nvSpPr>
        <p:spPr>
          <a:xfrm>
            <a:off x="0" y="995680"/>
            <a:ext cx="9144000" cy="586232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Text Placeholder 14">
            <a:extLst>
              <a:ext uri="{FF2B5EF4-FFF2-40B4-BE49-F238E27FC236}">
                <a16:creationId xmlns:a16="http://schemas.microsoft.com/office/drawing/2014/main" id="{D6607E7B-1C52-4295-AC38-BEF651304119}"/>
              </a:ext>
            </a:extLst>
          </p:cNvPr>
          <p:cNvSpPr>
            <a:spLocks noGrp="1"/>
          </p:cNvSpPr>
          <p:nvPr>
            <p:ph type="body" sz="quarter" idx="10"/>
          </p:nvPr>
        </p:nvSpPr>
        <p:spPr>
          <a:xfrm>
            <a:off x="776288" y="241911"/>
            <a:ext cx="7739062" cy="571500"/>
          </a:xfrm>
          <a:prstGeom prst="rect">
            <a:avLst/>
          </a:prstGeom>
        </p:spPr>
        <p:txBody>
          <a:bodyPr/>
          <a:lstStyle>
            <a:lvl1pPr marL="0" indent="0">
              <a:buNone/>
              <a:defRPr sz="2500" b="1">
                <a:solidFill>
                  <a:schemeClr val="bg1"/>
                </a:solidFill>
              </a:defRPr>
            </a:lvl1pPr>
            <a:lvl2pPr>
              <a:defRPr sz="2500" b="1">
                <a:solidFill>
                  <a:schemeClr val="bg1"/>
                </a:solidFill>
              </a:defRPr>
            </a:lvl2pPr>
            <a:lvl3pPr>
              <a:defRPr sz="2500" b="1">
                <a:solidFill>
                  <a:schemeClr val="bg1"/>
                </a:solidFill>
              </a:defRPr>
            </a:lvl3pPr>
            <a:lvl4pPr>
              <a:defRPr sz="2500" b="1">
                <a:solidFill>
                  <a:schemeClr val="bg1"/>
                </a:solidFill>
              </a:defRPr>
            </a:lvl4pPr>
            <a:lvl5pPr>
              <a:defRPr sz="2500" b="1">
                <a:solidFill>
                  <a:schemeClr val="bg1"/>
                </a:solidFill>
              </a:defRPr>
            </a:lvl5pPr>
          </a:lstStyle>
          <a:p>
            <a:pPr lvl="0"/>
            <a:r>
              <a:rPr lang="en-US"/>
              <a:t>Click to edit Master text styles</a:t>
            </a:r>
          </a:p>
        </p:txBody>
      </p:sp>
      <p:sp>
        <p:nvSpPr>
          <p:cNvPr id="15" name="Slide Number Placeholder 1">
            <a:extLst>
              <a:ext uri="{FF2B5EF4-FFF2-40B4-BE49-F238E27FC236}">
                <a16:creationId xmlns:a16="http://schemas.microsoft.com/office/drawing/2014/main" id="{C91BCF4C-D30A-4F54-879B-DBDCE0202A8D}"/>
              </a:ext>
            </a:extLst>
          </p:cNvPr>
          <p:cNvSpPr txBox="1">
            <a:spLocks/>
          </p:cNvSpPr>
          <p:nvPr/>
        </p:nvSpPr>
        <p:spPr>
          <a:xfrm>
            <a:off x="6964893" y="655692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rgbClr val="2D2D2D"/>
                </a:solidFill>
                <a:latin typeface="Century Gothic"/>
                <a:ea typeface="Lato" panose="020F0502020204030203" pitchFamily="34" charset="0"/>
                <a:cs typeface="Century Gothic"/>
              </a:rPr>
              <a:t> ©VotesforSchools2021</a:t>
            </a:r>
          </a:p>
        </p:txBody>
      </p:sp>
    </p:spTree>
    <p:extLst>
      <p:ext uri="{BB962C8B-B14F-4D97-AF65-F5344CB8AC3E}">
        <p14:creationId xmlns:p14="http://schemas.microsoft.com/office/powerpoint/2010/main" val="66768494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Text Placeholder 14">
            <a:extLst>
              <a:ext uri="{FF2B5EF4-FFF2-40B4-BE49-F238E27FC236}">
                <a16:creationId xmlns:a16="http://schemas.microsoft.com/office/drawing/2014/main" id="{9E3B75A2-8B5C-4D69-B08C-7F10EFC29B21}"/>
              </a:ext>
            </a:extLst>
          </p:cNvPr>
          <p:cNvSpPr>
            <a:spLocks noGrp="1"/>
          </p:cNvSpPr>
          <p:nvPr>
            <p:ph type="body" sz="quarter" idx="10"/>
          </p:nvPr>
        </p:nvSpPr>
        <p:spPr>
          <a:xfrm>
            <a:off x="776288" y="241911"/>
            <a:ext cx="7739062" cy="571500"/>
          </a:xfrm>
          <a:prstGeom prst="rect">
            <a:avLst/>
          </a:prstGeom>
        </p:spPr>
        <p:txBody>
          <a:bodyPr/>
          <a:lstStyle>
            <a:lvl1pPr marL="0" indent="0">
              <a:buNone/>
              <a:defRPr sz="2500" b="1">
                <a:solidFill>
                  <a:schemeClr val="bg1"/>
                </a:solidFill>
              </a:defRPr>
            </a:lvl1pPr>
            <a:lvl2pPr>
              <a:defRPr sz="2500" b="1">
                <a:solidFill>
                  <a:schemeClr val="bg1"/>
                </a:solidFill>
              </a:defRPr>
            </a:lvl2pPr>
            <a:lvl3pPr>
              <a:defRPr sz="2500" b="1">
                <a:solidFill>
                  <a:schemeClr val="bg1"/>
                </a:solidFill>
              </a:defRPr>
            </a:lvl3pPr>
            <a:lvl4pPr>
              <a:defRPr sz="2500" b="1">
                <a:solidFill>
                  <a:schemeClr val="bg1"/>
                </a:solidFill>
              </a:defRPr>
            </a:lvl4pPr>
            <a:lvl5pPr>
              <a:defRPr sz="2500" b="1">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0697212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1_Blank Titl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110B5C7A-E13B-4351-9463-CCDA5F3C1A5F}"/>
              </a:ext>
            </a:extLst>
          </p:cNvPr>
          <p:cNvSpPr/>
          <p:nvPr/>
        </p:nvSpPr>
        <p:spPr>
          <a:xfrm flipH="1">
            <a:off x="0" y="913033"/>
            <a:ext cx="9144000" cy="5944967"/>
          </a:xfrm>
          <a:prstGeom prst="rect">
            <a:avLst/>
          </a:prstGeom>
          <a:gradFill flip="none" rotWithShape="1">
            <a:gsLst>
              <a:gs pos="100000">
                <a:srgbClr val="EF3340">
                  <a:alpha val="23000"/>
                </a:srgbClr>
              </a:gs>
              <a:gs pos="75000">
                <a:schemeClr val="accent2">
                  <a:alpha val="23000"/>
                </a:schemeClr>
              </a:gs>
              <a:gs pos="25000">
                <a:srgbClr val="80A0F2">
                  <a:alpha val="23000"/>
                </a:srgbClr>
              </a:gs>
              <a:gs pos="0">
                <a:schemeClr val="tx2">
                  <a:alpha val="23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sp>
        <p:nvSpPr>
          <p:cNvPr id="13" name="Rectangle 12">
            <a:extLst>
              <a:ext uri="{FF2B5EF4-FFF2-40B4-BE49-F238E27FC236}">
                <a16:creationId xmlns:a16="http://schemas.microsoft.com/office/drawing/2014/main" id="{8101128A-20BC-45C5-A361-EC630988330F}"/>
              </a:ext>
            </a:extLst>
          </p:cNvPr>
          <p:cNvSpPr/>
          <p:nvPr/>
        </p:nvSpPr>
        <p:spPr>
          <a:xfrm>
            <a:off x="0" y="0"/>
            <a:ext cx="9144000" cy="1023729"/>
          </a:xfrm>
          <a:prstGeom prst="rect">
            <a:avLst/>
          </a:prstGeom>
          <a:gradFill flip="none" rotWithShape="1">
            <a:gsLst>
              <a:gs pos="100000">
                <a:srgbClr val="EF3340"/>
              </a:gs>
              <a:gs pos="96000">
                <a:schemeClr val="accent2"/>
              </a:gs>
              <a:gs pos="24800">
                <a:srgbClr val="80A0F2"/>
              </a:gs>
              <a:gs pos="0">
                <a:schemeClr val="tx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pic>
        <p:nvPicPr>
          <p:cNvPr id="10" name="Picture 9" descr="A picture containing fence&#10;&#10;Description automatically generated">
            <a:extLst>
              <a:ext uri="{FF2B5EF4-FFF2-40B4-BE49-F238E27FC236}">
                <a16:creationId xmlns:a16="http://schemas.microsoft.com/office/drawing/2014/main" id="{D99DAFC6-96F6-4850-B518-0CC863F03CCA}"/>
              </a:ext>
            </a:extLst>
          </p:cNvPr>
          <p:cNvPicPr>
            <a:picLocks noChangeAspect="1"/>
          </p:cNvPicPr>
          <p:nvPr/>
        </p:nvPicPr>
        <p:blipFill>
          <a:blip r:embed="rId2">
            <a:alphaModFix amt="50000"/>
          </a:blip>
          <a:stretch>
            <a:fillRect/>
          </a:stretch>
        </p:blipFill>
        <p:spPr>
          <a:xfrm>
            <a:off x="29047" y="-15939"/>
            <a:ext cx="6101081" cy="6913518"/>
          </a:xfrm>
          <a:prstGeom prst="rect">
            <a:avLst/>
          </a:prstGeom>
        </p:spPr>
      </p:pic>
      <p:pic>
        <p:nvPicPr>
          <p:cNvPr id="9" name="Graphic 8">
            <a:extLst>
              <a:ext uri="{FF2B5EF4-FFF2-40B4-BE49-F238E27FC236}">
                <a16:creationId xmlns:a16="http://schemas.microsoft.com/office/drawing/2014/main" id="{ED5C4AA3-023E-46E3-AA17-EED00DE188CA}"/>
              </a:ext>
            </a:extLst>
          </p:cNvPr>
          <p:cNvPicPr>
            <a:picLocks noChangeAspect="1"/>
          </p:cNvPicPr>
          <p:nvPr/>
        </p:nvPicPr>
        <p:blipFill>
          <a:blip r:embed="rId3">
            <a:alphaModFix amt="32000"/>
            <a:extLst>
              <a:ext uri="{96DAC541-7B7A-43D3-8B79-37D633B846F1}">
                <asvg:svgBlip xmlns:asvg="http://schemas.microsoft.com/office/drawing/2016/SVG/main" r:embed="rId4"/>
              </a:ext>
            </a:extLst>
          </a:blip>
          <a:stretch>
            <a:fillRect/>
          </a:stretch>
        </p:blipFill>
        <p:spPr>
          <a:xfrm rot="391057">
            <a:off x="601027" y="-177752"/>
            <a:ext cx="4761052" cy="7474076"/>
          </a:xfrm>
          <a:prstGeom prst="rect">
            <a:avLst/>
          </a:prstGeom>
        </p:spPr>
      </p:pic>
      <p:sp>
        <p:nvSpPr>
          <p:cNvPr id="11" name="Slide Number Placeholder 1">
            <a:extLst>
              <a:ext uri="{FF2B5EF4-FFF2-40B4-BE49-F238E27FC236}">
                <a16:creationId xmlns:a16="http://schemas.microsoft.com/office/drawing/2014/main" id="{3C06115C-17EE-4BBE-90AF-0972C845F1CF}"/>
              </a:ext>
            </a:extLst>
          </p:cNvPr>
          <p:cNvSpPr txBox="1">
            <a:spLocks/>
          </p:cNvSpPr>
          <p:nvPr/>
        </p:nvSpPr>
        <p:spPr>
          <a:xfrm>
            <a:off x="6964893" y="655692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rgbClr val="2D2D2D"/>
                </a:solidFill>
                <a:latin typeface="Century Gothic"/>
                <a:ea typeface="Lato" panose="020F0502020204030203" pitchFamily="34" charset="0"/>
                <a:cs typeface="Century Gothic"/>
              </a:rPr>
              <a:t> ©VotesforSchools2021</a:t>
            </a:r>
          </a:p>
        </p:txBody>
      </p:sp>
      <p:sp>
        <p:nvSpPr>
          <p:cNvPr id="12" name="Text Placeholder 14">
            <a:extLst>
              <a:ext uri="{FF2B5EF4-FFF2-40B4-BE49-F238E27FC236}">
                <a16:creationId xmlns:a16="http://schemas.microsoft.com/office/drawing/2014/main" id="{1456FEA8-187F-4C84-BF77-8C93821281DC}"/>
              </a:ext>
            </a:extLst>
          </p:cNvPr>
          <p:cNvSpPr>
            <a:spLocks noGrp="1"/>
          </p:cNvSpPr>
          <p:nvPr>
            <p:ph type="body" sz="quarter" idx="10"/>
          </p:nvPr>
        </p:nvSpPr>
        <p:spPr>
          <a:xfrm>
            <a:off x="776288" y="241911"/>
            <a:ext cx="7739062" cy="571500"/>
          </a:xfrm>
          <a:prstGeom prst="rect">
            <a:avLst/>
          </a:prstGeom>
        </p:spPr>
        <p:txBody>
          <a:bodyPr/>
          <a:lstStyle>
            <a:lvl1pPr marL="0" indent="0">
              <a:buNone/>
              <a:defRPr sz="2500" b="1">
                <a:solidFill>
                  <a:schemeClr val="bg1"/>
                </a:solidFill>
              </a:defRPr>
            </a:lvl1pPr>
            <a:lvl2pPr>
              <a:defRPr sz="2500" b="1">
                <a:solidFill>
                  <a:schemeClr val="bg1"/>
                </a:solidFill>
              </a:defRPr>
            </a:lvl2pPr>
            <a:lvl3pPr>
              <a:defRPr sz="2500" b="1">
                <a:solidFill>
                  <a:schemeClr val="bg1"/>
                </a:solidFill>
              </a:defRPr>
            </a:lvl3pPr>
            <a:lvl4pPr>
              <a:defRPr sz="2500" b="1">
                <a:solidFill>
                  <a:schemeClr val="bg1"/>
                </a:solidFill>
              </a:defRPr>
            </a:lvl4pPr>
            <a:lvl5pPr>
              <a:defRPr sz="2500" b="1">
                <a:solidFill>
                  <a:schemeClr val="bg1"/>
                </a:solidFill>
              </a:defRPr>
            </a:lvl5pPr>
          </a:lstStyle>
          <a:p>
            <a:pPr lvl="0"/>
            <a:r>
              <a:rPr lang="en-US"/>
              <a:t>Click to edit Master text styles</a:t>
            </a:r>
          </a:p>
        </p:txBody>
      </p:sp>
      <p:pic>
        <p:nvPicPr>
          <p:cNvPr id="14" name="Picture 13" descr="A picture containing clock&#10;&#10;Description automatically generated">
            <a:extLst>
              <a:ext uri="{FF2B5EF4-FFF2-40B4-BE49-F238E27FC236}">
                <a16:creationId xmlns:a16="http://schemas.microsoft.com/office/drawing/2014/main" id="{3501248F-972F-43E0-AC4E-A224AA95A761}"/>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233788" y="110696"/>
            <a:ext cx="747652" cy="802337"/>
          </a:xfrm>
          <a:prstGeom prst="rect">
            <a:avLst/>
          </a:prstGeom>
        </p:spPr>
      </p:pic>
    </p:spTree>
    <p:extLst>
      <p:ext uri="{BB962C8B-B14F-4D97-AF65-F5344CB8AC3E}">
        <p14:creationId xmlns:p14="http://schemas.microsoft.com/office/powerpoint/2010/main" val="2222561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mon Box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9"/>
            <a:ext cx="7237562" cy="457199"/>
          </a:xfrm>
        </p:spPr>
        <p:txBody>
          <a:bodyPr>
            <a:noAutofit/>
          </a:bodyPr>
          <a:lstStyle>
            <a:lvl1pPr algn="l">
              <a:defRPr sz="2800" b="1">
                <a:latin typeface="+mn-lt"/>
              </a:defRPr>
            </a:lvl1pPr>
          </a:lstStyle>
          <a:p>
            <a:r>
              <a:rPr lang="en-US" dirty="0"/>
              <a:t>Commonly used boxes</a:t>
            </a:r>
          </a:p>
        </p:txBody>
      </p:sp>
      <p:sp>
        <p:nvSpPr>
          <p:cNvPr id="6" name="Slide Number Placeholder 5"/>
          <p:cNvSpPr>
            <a:spLocks noGrp="1"/>
          </p:cNvSpPr>
          <p:nvPr>
            <p:ph type="sldNum" sz="quarter" idx="12"/>
          </p:nvPr>
        </p:nvSpPr>
        <p:spPr/>
        <p:txBody>
          <a:bodyPr/>
          <a:lstStyle/>
          <a:p>
            <a:fld id="{E995C5F7-E33A-C84D-9D5C-CFABFACAFC94}" type="slidenum">
              <a:rPr lang="en-US" smtClean="0"/>
              <a:t>‹#›</a:t>
            </a:fld>
            <a:endParaRPr lang="en-US"/>
          </a:p>
        </p:txBody>
      </p:sp>
      <p:sp>
        <p:nvSpPr>
          <p:cNvPr id="5" name="Text Placeholder 4">
            <a:extLst>
              <a:ext uri="{FF2B5EF4-FFF2-40B4-BE49-F238E27FC236}">
                <a16:creationId xmlns:a16="http://schemas.microsoft.com/office/drawing/2014/main" id="{0D5172E2-B8C0-4B53-8CD7-E38E5A07A91D}"/>
              </a:ext>
            </a:extLst>
          </p:cNvPr>
          <p:cNvSpPr>
            <a:spLocks noGrp="1"/>
          </p:cNvSpPr>
          <p:nvPr>
            <p:ph type="body" sz="quarter" idx="13" hasCustomPrompt="1"/>
          </p:nvPr>
        </p:nvSpPr>
        <p:spPr>
          <a:xfrm>
            <a:off x="345058" y="1978534"/>
            <a:ext cx="4355980" cy="2541708"/>
          </a:xfrm>
          <a:prstGeom prst="cloud">
            <a:avLst/>
          </a:prstGeom>
          <a:solidFill>
            <a:schemeClr val="accent4"/>
          </a:solidFill>
          <a:ln w="28575">
            <a:solidFill>
              <a:schemeClr val="accent3"/>
            </a:solidFill>
          </a:ln>
        </p:spPr>
        <p:txBody>
          <a:bodyPr anchor="ctr">
            <a:normAutofit/>
          </a:bodyPr>
          <a:lstStyle>
            <a:lvl1pPr marL="0" indent="0" algn="ctr">
              <a:buNone/>
              <a:defRPr sz="1600" b="1"/>
            </a:lvl1pPr>
            <a:lvl2pPr marL="457200" indent="0" algn="ctr">
              <a:buNone/>
              <a:defRPr sz="1600"/>
            </a:lvl2pPr>
          </a:lstStyle>
          <a:p>
            <a:pPr lvl="0"/>
            <a:r>
              <a:rPr lang="en-US" dirty="0"/>
              <a:t>Activity Title (Time in mins)</a:t>
            </a:r>
          </a:p>
          <a:p>
            <a:pPr lvl="1"/>
            <a:r>
              <a:rPr lang="en-US" dirty="0"/>
              <a:t>Activity information</a:t>
            </a:r>
          </a:p>
        </p:txBody>
      </p:sp>
      <p:sp>
        <p:nvSpPr>
          <p:cNvPr id="8" name="Text Placeholder 7">
            <a:extLst>
              <a:ext uri="{FF2B5EF4-FFF2-40B4-BE49-F238E27FC236}">
                <a16:creationId xmlns:a16="http://schemas.microsoft.com/office/drawing/2014/main" id="{E7843B41-02CF-4B64-BCD9-B9CC93735139}"/>
              </a:ext>
            </a:extLst>
          </p:cNvPr>
          <p:cNvSpPr>
            <a:spLocks noGrp="1"/>
          </p:cNvSpPr>
          <p:nvPr>
            <p:ph type="body" sz="quarter" idx="14" hasCustomPrompt="1"/>
          </p:nvPr>
        </p:nvSpPr>
        <p:spPr>
          <a:xfrm>
            <a:off x="5253036" y="1148331"/>
            <a:ext cx="2994025" cy="1080000"/>
          </a:xfrm>
          <a:prstGeom prst="roundRect">
            <a:avLst/>
          </a:prstGeom>
          <a:solidFill>
            <a:schemeClr val="accent2"/>
          </a:solidFill>
          <a:ln w="28575">
            <a:solidFill>
              <a:schemeClr val="accent1"/>
            </a:solidFill>
          </a:ln>
        </p:spPr>
        <p:txBody>
          <a:bodyPr anchor="ctr">
            <a:normAutofit/>
          </a:bodyPr>
          <a:lstStyle>
            <a:lvl1pPr marL="0" indent="0" algn="ctr">
              <a:buNone/>
              <a:defRPr sz="1600"/>
            </a:lvl1pPr>
          </a:lstStyle>
          <a:p>
            <a:pPr lvl="0"/>
            <a:r>
              <a:rPr lang="en-US" dirty="0"/>
              <a:t>Information box</a:t>
            </a:r>
          </a:p>
        </p:txBody>
      </p:sp>
      <p:sp>
        <p:nvSpPr>
          <p:cNvPr id="12" name="Text Placeholder 7">
            <a:extLst>
              <a:ext uri="{FF2B5EF4-FFF2-40B4-BE49-F238E27FC236}">
                <a16:creationId xmlns:a16="http://schemas.microsoft.com/office/drawing/2014/main" id="{88D644EF-BAA6-4E05-AE1F-70DBA267BF45}"/>
              </a:ext>
            </a:extLst>
          </p:cNvPr>
          <p:cNvSpPr>
            <a:spLocks noGrp="1"/>
          </p:cNvSpPr>
          <p:nvPr>
            <p:ph type="body" sz="quarter" idx="16" hasCustomPrompt="1"/>
          </p:nvPr>
        </p:nvSpPr>
        <p:spPr>
          <a:xfrm>
            <a:off x="5251859" y="3622207"/>
            <a:ext cx="2994025" cy="1080000"/>
          </a:xfrm>
          <a:prstGeom prst="roundRect">
            <a:avLst/>
          </a:prstGeom>
          <a:solidFill>
            <a:schemeClr val="accent6"/>
          </a:solidFill>
          <a:ln w="28575">
            <a:solidFill>
              <a:schemeClr val="accent1"/>
            </a:solidFill>
          </a:ln>
        </p:spPr>
        <p:txBody>
          <a:bodyPr anchor="ctr">
            <a:normAutofit/>
          </a:bodyPr>
          <a:lstStyle>
            <a:lvl1pPr marL="0" indent="0" algn="ctr">
              <a:buNone/>
              <a:defRPr sz="1600" b="1"/>
            </a:lvl1pPr>
          </a:lstStyle>
          <a:p>
            <a:pPr lvl="0"/>
            <a:r>
              <a:rPr lang="en-US" dirty="0"/>
              <a:t>SEND/Definition Box:</a:t>
            </a:r>
          </a:p>
        </p:txBody>
      </p:sp>
      <p:sp>
        <p:nvSpPr>
          <p:cNvPr id="4" name="Text Placeholder 3">
            <a:extLst>
              <a:ext uri="{FF2B5EF4-FFF2-40B4-BE49-F238E27FC236}">
                <a16:creationId xmlns:a16="http://schemas.microsoft.com/office/drawing/2014/main" id="{D5D8471F-BD68-4AFA-90A1-ED78E7901F34}"/>
              </a:ext>
            </a:extLst>
          </p:cNvPr>
          <p:cNvSpPr>
            <a:spLocks noGrp="1"/>
          </p:cNvSpPr>
          <p:nvPr>
            <p:ph type="body" sz="quarter" idx="17" hasCustomPrompt="1"/>
          </p:nvPr>
        </p:nvSpPr>
        <p:spPr>
          <a:xfrm>
            <a:off x="5251859" y="2385269"/>
            <a:ext cx="2995200" cy="1080000"/>
          </a:xfrm>
          <a:prstGeom prst="roundRect">
            <a:avLst/>
          </a:prstGeom>
          <a:solidFill>
            <a:schemeClr val="accent1"/>
          </a:solidFill>
          <a:ln>
            <a:solidFill>
              <a:schemeClr val="accent1"/>
            </a:solidFill>
          </a:ln>
        </p:spPr>
        <p:txBody>
          <a:bodyPr anchor="ctr"/>
          <a:lstStyle>
            <a:lvl1pPr marL="0" indent="0" algn="ctr">
              <a:buNone/>
              <a:defRPr sz="1600" b="1">
                <a:solidFill>
                  <a:schemeClr val="bg1"/>
                </a:solidFill>
              </a:defRPr>
            </a:lvl1pPr>
          </a:lstStyle>
          <a:p>
            <a:pPr lvl="0"/>
            <a:r>
              <a:rPr lang="en-US" dirty="0"/>
              <a:t>Challenge</a:t>
            </a:r>
          </a:p>
        </p:txBody>
      </p:sp>
      <p:sp>
        <p:nvSpPr>
          <p:cNvPr id="10" name="Text Placeholder 7">
            <a:extLst>
              <a:ext uri="{FF2B5EF4-FFF2-40B4-BE49-F238E27FC236}">
                <a16:creationId xmlns:a16="http://schemas.microsoft.com/office/drawing/2014/main" id="{77269F30-4ADC-40DA-AD25-97F31391CC29}"/>
              </a:ext>
            </a:extLst>
          </p:cNvPr>
          <p:cNvSpPr>
            <a:spLocks noGrp="1"/>
          </p:cNvSpPr>
          <p:nvPr>
            <p:ph type="body" sz="quarter" idx="18" hasCustomPrompt="1"/>
          </p:nvPr>
        </p:nvSpPr>
        <p:spPr>
          <a:xfrm>
            <a:off x="5251858" y="4859145"/>
            <a:ext cx="2994025" cy="1080000"/>
          </a:xfrm>
          <a:prstGeom prst="roundRect">
            <a:avLst/>
          </a:prstGeom>
          <a:solidFill>
            <a:schemeClr val="bg1">
              <a:lumMod val="95000"/>
            </a:schemeClr>
          </a:solidFill>
          <a:ln w="28575">
            <a:solidFill>
              <a:schemeClr val="tx1"/>
            </a:solidFill>
          </a:ln>
        </p:spPr>
        <p:txBody>
          <a:bodyPr anchor="ctr">
            <a:normAutofit/>
          </a:bodyPr>
          <a:lstStyle>
            <a:lvl1pPr marL="0" indent="0" algn="ctr">
              <a:buNone/>
              <a:defRPr sz="1600" b="1"/>
            </a:lvl1pPr>
          </a:lstStyle>
          <a:p>
            <a:pPr lvl="0"/>
            <a:r>
              <a:rPr lang="en-US" dirty="0"/>
              <a:t>Teachers note</a:t>
            </a:r>
          </a:p>
        </p:txBody>
      </p:sp>
    </p:spTree>
    <p:extLst>
      <p:ext uri="{BB962C8B-B14F-4D97-AF65-F5344CB8AC3E}">
        <p14:creationId xmlns:p14="http://schemas.microsoft.com/office/powerpoint/2010/main" val="22211599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042325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2_Blank">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FA15F7C-B426-444A-95D5-518937B3029A}"/>
              </a:ext>
            </a:extLst>
          </p:cNvPr>
          <p:cNvSpPr txBox="1"/>
          <p:nvPr/>
        </p:nvSpPr>
        <p:spPr>
          <a:xfrm>
            <a:off x="4010026" y="3289910"/>
            <a:ext cx="4381500" cy="1107996"/>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4800" b="1" kern="1200">
                <a:solidFill>
                  <a:schemeClr val="tx2"/>
                </a:solidFill>
                <a:latin typeface="+mn-lt"/>
                <a:ea typeface="+mn-ea"/>
                <a:cs typeface="+mn-cs"/>
              </a:rPr>
              <a:t>Primary KS2</a:t>
            </a:r>
          </a:p>
          <a:p>
            <a:pPr algn="r"/>
            <a:endParaRPr lang="en-GB"/>
          </a:p>
        </p:txBody>
      </p:sp>
      <p:pic>
        <p:nvPicPr>
          <p:cNvPr id="4" name="Picture 3" descr="A picture containing drawing&#10;&#10;Description automatically generated">
            <a:extLst>
              <a:ext uri="{FF2B5EF4-FFF2-40B4-BE49-F238E27FC236}">
                <a16:creationId xmlns:a16="http://schemas.microsoft.com/office/drawing/2014/main" id="{E3705FE7-7E34-4478-ADEF-A2D0D88940B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76598" y="2460877"/>
            <a:ext cx="8587464" cy="1225297"/>
          </a:xfrm>
          <a:prstGeom prst="rect">
            <a:avLst/>
          </a:prstGeom>
        </p:spPr>
      </p:pic>
      <p:pic>
        <p:nvPicPr>
          <p:cNvPr id="5" name="Picture 4" descr="A picture containing drawing&#10;&#10;Description automatically generated">
            <a:extLst>
              <a:ext uri="{FF2B5EF4-FFF2-40B4-BE49-F238E27FC236}">
                <a16:creationId xmlns:a16="http://schemas.microsoft.com/office/drawing/2014/main" id="{140BB7D9-9F61-4201-B37B-8284369E8C5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76598" y="5674031"/>
            <a:ext cx="4841502" cy="1089110"/>
          </a:xfrm>
          <a:prstGeom prst="rect">
            <a:avLst/>
          </a:prstGeom>
        </p:spPr>
      </p:pic>
    </p:spTree>
    <p:extLst>
      <p:ext uri="{BB962C8B-B14F-4D97-AF65-F5344CB8AC3E}">
        <p14:creationId xmlns:p14="http://schemas.microsoft.com/office/powerpoint/2010/main" val="150104166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3_Blank">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FA15F7C-B426-444A-95D5-518937B3029A}"/>
              </a:ext>
            </a:extLst>
          </p:cNvPr>
          <p:cNvSpPr txBox="1"/>
          <p:nvPr/>
        </p:nvSpPr>
        <p:spPr>
          <a:xfrm>
            <a:off x="2164870" y="3367547"/>
            <a:ext cx="5743576" cy="1107996"/>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4800" b="1" kern="1200" dirty="0">
                <a:solidFill>
                  <a:schemeClr val="tx2"/>
                </a:solidFill>
                <a:latin typeface="+mn-lt"/>
                <a:ea typeface="+mn-ea"/>
                <a:cs typeface="+mn-cs"/>
              </a:rPr>
              <a:t>Primary Assembly</a:t>
            </a:r>
          </a:p>
          <a:p>
            <a:pPr algn="r"/>
            <a:endParaRPr lang="en-GB" dirty="0"/>
          </a:p>
        </p:txBody>
      </p:sp>
      <p:pic>
        <p:nvPicPr>
          <p:cNvPr id="5" name="Picture 4" descr="A picture containing drawing&#10;&#10;Description automatically generated">
            <a:extLst>
              <a:ext uri="{FF2B5EF4-FFF2-40B4-BE49-F238E27FC236}">
                <a16:creationId xmlns:a16="http://schemas.microsoft.com/office/drawing/2014/main" id="{38958934-D164-4550-BE58-87A0CA1F7666}"/>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76598" y="5674031"/>
            <a:ext cx="4841502" cy="1089110"/>
          </a:xfrm>
          <a:prstGeom prst="rect">
            <a:avLst/>
          </a:prstGeom>
        </p:spPr>
      </p:pic>
      <p:pic>
        <p:nvPicPr>
          <p:cNvPr id="7" name="Picture 6" descr="Text&#10;&#10;Description automatically generated with low confidence">
            <a:extLst>
              <a:ext uri="{FF2B5EF4-FFF2-40B4-BE49-F238E27FC236}">
                <a16:creationId xmlns:a16="http://schemas.microsoft.com/office/drawing/2014/main" id="{F72D9EC7-1F4C-4D23-8CE2-3E44C33DFBB7}"/>
              </a:ext>
            </a:extLst>
          </p:cNvPr>
          <p:cNvPicPr>
            <a:picLocks noChangeAspect="1"/>
          </p:cNvPicPr>
          <p:nvPr userDrawn="1"/>
        </p:nvPicPr>
        <p:blipFill>
          <a:blip r:embed="rId3"/>
          <a:stretch>
            <a:fillRect/>
          </a:stretch>
        </p:blipFill>
        <p:spPr>
          <a:xfrm>
            <a:off x="1164565" y="1840346"/>
            <a:ext cx="6676845" cy="1911040"/>
          </a:xfrm>
          <a:prstGeom prst="rect">
            <a:avLst/>
          </a:prstGeom>
        </p:spPr>
      </p:pic>
    </p:spTree>
    <p:extLst>
      <p:ext uri="{BB962C8B-B14F-4D97-AF65-F5344CB8AC3E}">
        <p14:creationId xmlns:p14="http://schemas.microsoft.com/office/powerpoint/2010/main" val="36012656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1_Learning Journey">
    <p:spTree>
      <p:nvGrpSpPr>
        <p:cNvPr id="1" name=""/>
        <p:cNvGrpSpPr/>
        <p:nvPr/>
      </p:nvGrpSpPr>
      <p:grpSpPr>
        <a:xfrm>
          <a:off x="0" y="0"/>
          <a:ext cx="0" cy="0"/>
          <a:chOff x="0" y="0"/>
          <a:chExt cx="0" cy="0"/>
        </a:xfrm>
      </p:grpSpPr>
      <p:sp>
        <p:nvSpPr>
          <p:cNvPr id="9" name="Freeform: Shape 9">
            <a:extLst>
              <a:ext uri="{FF2B5EF4-FFF2-40B4-BE49-F238E27FC236}">
                <a16:creationId xmlns:a16="http://schemas.microsoft.com/office/drawing/2014/main" id="{E61A4D26-4875-40CA-A5B2-7B453F8FE296}"/>
              </a:ext>
            </a:extLst>
          </p:cNvPr>
          <p:cNvSpPr/>
          <p:nvPr/>
        </p:nvSpPr>
        <p:spPr>
          <a:xfrm>
            <a:off x="807888" y="1955228"/>
            <a:ext cx="8229599" cy="4147865"/>
          </a:xfrm>
          <a:custGeom>
            <a:avLst/>
            <a:gdLst>
              <a:gd name="connsiteX0" fmla="*/ 0 w 7263928"/>
              <a:gd name="connsiteY0" fmla="*/ 75127 h 3582415"/>
              <a:gd name="connsiteX1" fmla="*/ 6150280 w 7263928"/>
              <a:gd name="connsiteY1" fmla="*/ 100179 h 3582415"/>
              <a:gd name="connsiteX2" fmla="*/ 6770318 w 7263928"/>
              <a:gd name="connsiteY2" fmla="*/ 1052157 h 3582415"/>
              <a:gd name="connsiteX3" fmla="*/ 795403 w 7263928"/>
              <a:gd name="connsiteY3" fmla="*/ 1803719 h 3582415"/>
              <a:gd name="connsiteX4" fmla="*/ 989557 w 7263928"/>
              <a:gd name="connsiteY4" fmla="*/ 3075110 h 3582415"/>
              <a:gd name="connsiteX5" fmla="*/ 6657584 w 7263928"/>
              <a:gd name="connsiteY5" fmla="*/ 3582415 h 3582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63928" h="3582415">
                <a:moveTo>
                  <a:pt x="0" y="75127"/>
                </a:moveTo>
                <a:cubicBezTo>
                  <a:pt x="2510947" y="6234"/>
                  <a:pt x="5021894" y="-62659"/>
                  <a:pt x="6150280" y="100179"/>
                </a:cubicBezTo>
                <a:cubicBezTo>
                  <a:pt x="7278666" y="263017"/>
                  <a:pt x="7662797" y="768234"/>
                  <a:pt x="6770318" y="1052157"/>
                </a:cubicBezTo>
                <a:cubicBezTo>
                  <a:pt x="5877839" y="1336080"/>
                  <a:pt x="1758863" y="1466560"/>
                  <a:pt x="795403" y="1803719"/>
                </a:cubicBezTo>
                <a:cubicBezTo>
                  <a:pt x="-168057" y="2140878"/>
                  <a:pt x="12527" y="2778661"/>
                  <a:pt x="989557" y="3075110"/>
                </a:cubicBezTo>
                <a:cubicBezTo>
                  <a:pt x="1966587" y="3371559"/>
                  <a:pt x="4312085" y="3476987"/>
                  <a:pt x="6657584" y="3582415"/>
                </a:cubicBezTo>
              </a:path>
            </a:pathLst>
          </a:custGeom>
          <a:ln w="19050" cap="flat" cmpd="sng" algn="ctr">
            <a:solidFill>
              <a:schemeClr val="tx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GB" sz="1800">
              <a:highlight>
                <a:srgbClr val="03ABE1"/>
              </a:highlight>
              <a:latin typeface="Century Gothic"/>
              <a:cs typeface="Century Gothic"/>
            </a:endParaRPr>
          </a:p>
        </p:txBody>
      </p:sp>
      <p:sp>
        <p:nvSpPr>
          <p:cNvPr id="31" name="Text Placeholder 24">
            <a:extLst>
              <a:ext uri="{FF2B5EF4-FFF2-40B4-BE49-F238E27FC236}">
                <a16:creationId xmlns:a16="http://schemas.microsoft.com/office/drawing/2014/main" id="{DB6B306F-BFCD-4479-ACB0-81C8F27DCE04}"/>
              </a:ext>
            </a:extLst>
          </p:cNvPr>
          <p:cNvSpPr>
            <a:spLocks noGrp="1"/>
          </p:cNvSpPr>
          <p:nvPr>
            <p:ph type="body" sz="quarter" idx="17"/>
          </p:nvPr>
        </p:nvSpPr>
        <p:spPr>
          <a:xfrm>
            <a:off x="429024" y="3727097"/>
            <a:ext cx="1713600" cy="1108800"/>
          </a:xfrm>
          <a:prstGeom prst="roundRect">
            <a:avLst/>
          </a:prstGeom>
          <a:solidFill>
            <a:schemeClr val="bg1"/>
          </a:solidFill>
          <a:ln w="28575">
            <a:solidFill>
              <a:schemeClr val="tx2"/>
            </a:solidFill>
          </a:ln>
        </p:spPr>
        <p:txBody>
          <a:bodyPr anchor="ctr">
            <a:noAutofit/>
          </a:bodyPr>
          <a:lstStyle>
            <a:lvl1pPr marL="0" indent="0" algn="ctr">
              <a:buNone/>
              <a:defRPr sz="16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a:t>Click to edit Master text styles</a:t>
            </a:r>
          </a:p>
        </p:txBody>
      </p:sp>
      <p:sp>
        <p:nvSpPr>
          <p:cNvPr id="22" name="Title 1">
            <a:extLst>
              <a:ext uri="{FF2B5EF4-FFF2-40B4-BE49-F238E27FC236}">
                <a16:creationId xmlns:a16="http://schemas.microsoft.com/office/drawing/2014/main" id="{0B71B64D-5B71-48B0-A10B-5D516CB7DCF1}"/>
              </a:ext>
            </a:extLst>
          </p:cNvPr>
          <p:cNvSpPr txBox="1">
            <a:spLocks/>
          </p:cNvSpPr>
          <p:nvPr/>
        </p:nvSpPr>
        <p:spPr>
          <a:xfrm>
            <a:off x="408532" y="193181"/>
            <a:ext cx="8229600" cy="114300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a:solidFill>
                  <a:schemeClr val="bg1"/>
                </a:solidFill>
                <a:latin typeface="Century Gothic"/>
                <a:cs typeface="Century Gothic"/>
              </a:rPr>
              <a:t>Our learning journey for this week!</a:t>
            </a:r>
          </a:p>
        </p:txBody>
      </p:sp>
      <p:sp>
        <p:nvSpPr>
          <p:cNvPr id="25" name="Text Placeholder 24">
            <a:extLst>
              <a:ext uri="{FF2B5EF4-FFF2-40B4-BE49-F238E27FC236}">
                <a16:creationId xmlns:a16="http://schemas.microsoft.com/office/drawing/2014/main" id="{15F20F20-48E6-4C24-8828-2C82B4338565}"/>
              </a:ext>
            </a:extLst>
          </p:cNvPr>
          <p:cNvSpPr>
            <a:spLocks noGrp="1"/>
          </p:cNvSpPr>
          <p:nvPr>
            <p:ph type="body" sz="quarter" idx="13"/>
          </p:nvPr>
        </p:nvSpPr>
        <p:spPr>
          <a:xfrm>
            <a:off x="2088170" y="1528922"/>
            <a:ext cx="1713600" cy="1108800"/>
          </a:xfrm>
          <a:prstGeom prst="flowChartAlternateProcess">
            <a:avLst/>
          </a:prstGeom>
          <a:solidFill>
            <a:schemeClr val="bg1"/>
          </a:solidFill>
          <a:ln w="28575">
            <a:solidFill>
              <a:schemeClr val="tx2"/>
            </a:solidFill>
          </a:ln>
        </p:spPr>
        <p:txBody>
          <a:bodyPr anchor="ctr">
            <a:noAutofit/>
          </a:bodyPr>
          <a:lstStyle>
            <a:lvl1pPr marL="0" indent="0" algn="ctr">
              <a:buNone/>
              <a:defRPr sz="16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a:t>Click to edit Master text styles</a:t>
            </a:r>
          </a:p>
        </p:txBody>
      </p:sp>
      <p:sp>
        <p:nvSpPr>
          <p:cNvPr id="27" name="Text Placeholder 26">
            <a:extLst>
              <a:ext uri="{FF2B5EF4-FFF2-40B4-BE49-F238E27FC236}">
                <a16:creationId xmlns:a16="http://schemas.microsoft.com/office/drawing/2014/main" id="{2868CCFB-DEDB-423B-A8FC-3A26C842F38A}"/>
              </a:ext>
            </a:extLst>
          </p:cNvPr>
          <p:cNvSpPr>
            <a:spLocks noGrp="1"/>
          </p:cNvSpPr>
          <p:nvPr>
            <p:ph type="body" sz="quarter" idx="14"/>
          </p:nvPr>
        </p:nvSpPr>
        <p:spPr>
          <a:xfrm>
            <a:off x="4775496" y="1438124"/>
            <a:ext cx="1980000" cy="1224000"/>
          </a:xfrm>
          <a:prstGeom prst="ellipse">
            <a:avLst/>
          </a:prstGeom>
          <a:solidFill>
            <a:schemeClr val="bg1"/>
          </a:solidFill>
          <a:ln w="28575">
            <a:solidFill>
              <a:schemeClr val="tx2"/>
            </a:solidFill>
          </a:ln>
        </p:spPr>
        <p:txBody>
          <a:bodyPr anchor="ctr">
            <a:noAutofit/>
          </a:bodyPr>
          <a:lstStyle>
            <a:lvl1pPr marL="0" indent="0" algn="ctr">
              <a:buNone/>
              <a:defRPr sz="1600">
                <a:latin typeface="+mn-lt"/>
              </a:defRPr>
            </a:lvl1pPr>
            <a:lvl2pPr>
              <a:defRPr sz="1600">
                <a:latin typeface="+mn-lt"/>
              </a:defRPr>
            </a:lvl2pPr>
            <a:lvl3pPr>
              <a:defRPr sz="1600">
                <a:latin typeface="+mn-lt"/>
              </a:defRPr>
            </a:lvl3pPr>
            <a:lvl4pPr>
              <a:defRPr sz="1600">
                <a:latin typeface="+mn-lt"/>
              </a:defRPr>
            </a:lvl4pPr>
            <a:lvl5pPr marL="1828800" indent="0">
              <a:buNone/>
              <a:defRPr sz="1600">
                <a:latin typeface="+mn-lt"/>
              </a:defRPr>
            </a:lvl5pPr>
          </a:lstStyle>
          <a:p>
            <a:pPr lvl="0"/>
            <a:r>
              <a:rPr lang="en-US"/>
              <a:t>Click to edit Master text styles</a:t>
            </a:r>
          </a:p>
        </p:txBody>
      </p:sp>
      <p:sp>
        <p:nvSpPr>
          <p:cNvPr id="29" name="Text Placeholder 24">
            <a:extLst>
              <a:ext uri="{FF2B5EF4-FFF2-40B4-BE49-F238E27FC236}">
                <a16:creationId xmlns:a16="http://schemas.microsoft.com/office/drawing/2014/main" id="{F28DE195-DDB4-47F8-8B8C-DC750A8D9C27}"/>
              </a:ext>
            </a:extLst>
          </p:cNvPr>
          <p:cNvSpPr>
            <a:spLocks noGrp="1"/>
          </p:cNvSpPr>
          <p:nvPr>
            <p:ph type="body" sz="quarter" idx="15"/>
          </p:nvPr>
        </p:nvSpPr>
        <p:spPr>
          <a:xfrm>
            <a:off x="6399741" y="2823345"/>
            <a:ext cx="1713600" cy="1108800"/>
          </a:xfrm>
          <a:prstGeom prst="roundRect">
            <a:avLst/>
          </a:prstGeom>
          <a:solidFill>
            <a:schemeClr val="bg1"/>
          </a:solidFill>
          <a:ln w="28575">
            <a:solidFill>
              <a:schemeClr val="tx2"/>
            </a:solidFill>
          </a:ln>
        </p:spPr>
        <p:txBody>
          <a:bodyPr anchor="ctr">
            <a:noAutofit/>
          </a:bodyPr>
          <a:lstStyle>
            <a:lvl1pPr marL="0" indent="0" algn="ctr">
              <a:buNone/>
              <a:defRPr sz="16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a:t>Click to edit Master text styles</a:t>
            </a:r>
          </a:p>
        </p:txBody>
      </p:sp>
      <p:sp>
        <p:nvSpPr>
          <p:cNvPr id="30" name="Text Placeholder 26">
            <a:extLst>
              <a:ext uri="{FF2B5EF4-FFF2-40B4-BE49-F238E27FC236}">
                <a16:creationId xmlns:a16="http://schemas.microsoft.com/office/drawing/2014/main" id="{C074B4FC-009B-47F9-A785-7C0FDE0B90EB}"/>
              </a:ext>
            </a:extLst>
          </p:cNvPr>
          <p:cNvSpPr>
            <a:spLocks noGrp="1"/>
          </p:cNvSpPr>
          <p:nvPr>
            <p:ph type="body" sz="quarter" idx="16"/>
          </p:nvPr>
        </p:nvSpPr>
        <p:spPr>
          <a:xfrm>
            <a:off x="3393747" y="3052426"/>
            <a:ext cx="1980000" cy="1224000"/>
          </a:xfrm>
          <a:prstGeom prst="ellipse">
            <a:avLst/>
          </a:prstGeom>
          <a:solidFill>
            <a:schemeClr val="bg1"/>
          </a:solidFill>
          <a:ln w="28575">
            <a:solidFill>
              <a:schemeClr val="tx2"/>
            </a:solidFill>
          </a:ln>
        </p:spPr>
        <p:txBody>
          <a:bodyPr>
            <a:noAutofit/>
          </a:bodyPr>
          <a:lstStyle>
            <a:lvl1pPr marL="0" indent="0" algn="ctr">
              <a:buNone/>
              <a:defRPr sz="1600">
                <a:latin typeface="+mn-lt"/>
              </a:defRPr>
            </a:lvl1pPr>
            <a:lvl2pPr>
              <a:defRPr sz="1600">
                <a:latin typeface="+mn-lt"/>
              </a:defRPr>
            </a:lvl2pPr>
            <a:lvl3pPr>
              <a:defRPr sz="1600">
                <a:latin typeface="+mn-lt"/>
              </a:defRPr>
            </a:lvl3pPr>
            <a:lvl4pPr>
              <a:defRPr sz="1600">
                <a:latin typeface="+mn-lt"/>
              </a:defRPr>
            </a:lvl4pPr>
            <a:lvl5pPr marL="1828800" indent="0">
              <a:buNone/>
              <a:defRPr sz="1600">
                <a:latin typeface="+mn-lt"/>
              </a:defRPr>
            </a:lvl5pPr>
          </a:lstStyle>
          <a:p>
            <a:pPr lvl="0"/>
            <a:r>
              <a:rPr lang="en-US"/>
              <a:t>Click to edit Master text styles</a:t>
            </a:r>
          </a:p>
        </p:txBody>
      </p:sp>
      <p:sp>
        <p:nvSpPr>
          <p:cNvPr id="33" name="Text Placeholder 26">
            <a:extLst>
              <a:ext uri="{FF2B5EF4-FFF2-40B4-BE49-F238E27FC236}">
                <a16:creationId xmlns:a16="http://schemas.microsoft.com/office/drawing/2014/main" id="{4ADB8F8D-C5D2-43D9-95F6-8953E23439F5}"/>
              </a:ext>
            </a:extLst>
          </p:cNvPr>
          <p:cNvSpPr>
            <a:spLocks noGrp="1"/>
          </p:cNvSpPr>
          <p:nvPr>
            <p:ph type="body" sz="quarter" idx="18"/>
          </p:nvPr>
        </p:nvSpPr>
        <p:spPr>
          <a:xfrm>
            <a:off x="2403747" y="5180426"/>
            <a:ext cx="1980000" cy="1224000"/>
          </a:xfrm>
          <a:prstGeom prst="ellipse">
            <a:avLst/>
          </a:prstGeom>
          <a:solidFill>
            <a:schemeClr val="bg1"/>
          </a:solidFill>
          <a:ln w="28575">
            <a:solidFill>
              <a:schemeClr val="tx2"/>
            </a:solidFill>
          </a:ln>
        </p:spPr>
        <p:txBody>
          <a:bodyPr anchor="ctr">
            <a:noAutofit/>
          </a:bodyPr>
          <a:lstStyle>
            <a:lvl1pPr marL="0" indent="0" algn="ctr">
              <a:buNone/>
              <a:defRPr sz="1600">
                <a:latin typeface="+mn-lt"/>
              </a:defRPr>
            </a:lvl1pPr>
            <a:lvl2pPr>
              <a:defRPr sz="1600">
                <a:latin typeface="+mn-lt"/>
              </a:defRPr>
            </a:lvl2pPr>
            <a:lvl3pPr>
              <a:defRPr sz="1600">
                <a:latin typeface="+mn-lt"/>
              </a:defRPr>
            </a:lvl3pPr>
            <a:lvl4pPr>
              <a:defRPr sz="1600">
                <a:latin typeface="+mn-lt"/>
              </a:defRPr>
            </a:lvl4pPr>
            <a:lvl5pPr marL="1828800" indent="0">
              <a:buNone/>
              <a:defRPr sz="1600">
                <a:latin typeface="+mn-lt"/>
              </a:defRPr>
            </a:lvl5pPr>
          </a:lstStyle>
          <a:p>
            <a:pPr lvl="0"/>
            <a:r>
              <a:rPr lang="en-US"/>
              <a:t>Click to edit Master text styles</a:t>
            </a:r>
          </a:p>
        </p:txBody>
      </p:sp>
      <p:sp>
        <p:nvSpPr>
          <p:cNvPr id="3" name="Text Placeholder 2">
            <a:extLst>
              <a:ext uri="{FF2B5EF4-FFF2-40B4-BE49-F238E27FC236}">
                <a16:creationId xmlns:a16="http://schemas.microsoft.com/office/drawing/2014/main" id="{2FE22C82-1322-47F0-8433-07036B1A318E}"/>
              </a:ext>
            </a:extLst>
          </p:cNvPr>
          <p:cNvSpPr>
            <a:spLocks noGrp="1"/>
          </p:cNvSpPr>
          <p:nvPr>
            <p:ph type="body" sz="quarter" idx="19" hasCustomPrompt="1"/>
          </p:nvPr>
        </p:nvSpPr>
        <p:spPr>
          <a:xfrm>
            <a:off x="5364067" y="5446864"/>
            <a:ext cx="1713600" cy="1108800"/>
          </a:xfrm>
          <a:prstGeom prst="roundRect">
            <a:avLst/>
          </a:prstGeom>
          <a:solidFill>
            <a:schemeClr val="bg1"/>
          </a:solidFill>
          <a:ln w="28575">
            <a:solidFill>
              <a:schemeClr val="tx2"/>
            </a:solidFill>
          </a:ln>
        </p:spPr>
        <p:txBody>
          <a:bodyPr anchor="ctr">
            <a:normAutofit/>
          </a:bodyPr>
          <a:lstStyle>
            <a:lvl1pPr marL="0" indent="0" algn="ctr">
              <a:buNone/>
              <a:defRPr sz="1600"/>
            </a:lvl1pPr>
          </a:lstStyle>
          <a:p>
            <a:pPr lvl="0"/>
            <a:r>
              <a:rPr lang="en-US"/>
              <a:t>Vote!</a:t>
            </a:r>
          </a:p>
        </p:txBody>
      </p:sp>
      <p:sp>
        <p:nvSpPr>
          <p:cNvPr id="16" name="Pentagon 20">
            <a:extLst>
              <a:ext uri="{FF2B5EF4-FFF2-40B4-BE49-F238E27FC236}">
                <a16:creationId xmlns:a16="http://schemas.microsoft.com/office/drawing/2014/main" id="{DA2DF849-3511-4215-A523-E2689B60D3E8}"/>
              </a:ext>
            </a:extLst>
          </p:cNvPr>
          <p:cNvSpPr/>
          <p:nvPr/>
        </p:nvSpPr>
        <p:spPr>
          <a:xfrm>
            <a:off x="542261" y="1671517"/>
            <a:ext cx="977344" cy="677498"/>
          </a:xfrm>
          <a:prstGeom prst="homePlat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a:solidFill>
                <a:schemeClr val="bg1"/>
              </a:solidFill>
              <a:latin typeface="Century Gothic" charset="0"/>
              <a:ea typeface="Century Gothic" charset="0"/>
              <a:cs typeface="Century Gothic" charset="0"/>
            </a:endParaRPr>
          </a:p>
        </p:txBody>
      </p:sp>
      <p:sp>
        <p:nvSpPr>
          <p:cNvPr id="17" name="Pentagon 20">
            <a:extLst>
              <a:ext uri="{FF2B5EF4-FFF2-40B4-BE49-F238E27FC236}">
                <a16:creationId xmlns:a16="http://schemas.microsoft.com/office/drawing/2014/main" id="{4EEB3A40-0D0F-4F19-B981-AB60AACE0636}"/>
              </a:ext>
            </a:extLst>
          </p:cNvPr>
          <p:cNvSpPr/>
          <p:nvPr/>
        </p:nvSpPr>
        <p:spPr>
          <a:xfrm flipH="1">
            <a:off x="7650539" y="5748935"/>
            <a:ext cx="925604" cy="677498"/>
          </a:xfrm>
          <a:prstGeom prst="homePlat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a:solidFill>
                <a:schemeClr val="bg1"/>
              </a:solidFill>
              <a:latin typeface="Century Gothic" charset="0"/>
              <a:ea typeface="Century Gothic" charset="0"/>
              <a:cs typeface="Century Gothic" charset="0"/>
            </a:endParaRPr>
          </a:p>
        </p:txBody>
      </p:sp>
      <p:sp>
        <p:nvSpPr>
          <p:cNvPr id="18" name="Title 1">
            <a:extLst>
              <a:ext uri="{FF2B5EF4-FFF2-40B4-BE49-F238E27FC236}">
                <a16:creationId xmlns:a16="http://schemas.microsoft.com/office/drawing/2014/main" id="{EC5CC026-1AD4-4EB0-AC86-1B8AF31FC042}"/>
              </a:ext>
            </a:extLst>
          </p:cNvPr>
          <p:cNvSpPr txBox="1">
            <a:spLocks/>
          </p:cNvSpPr>
          <p:nvPr/>
        </p:nvSpPr>
        <p:spPr>
          <a:xfrm>
            <a:off x="684812" y="1811615"/>
            <a:ext cx="675028" cy="453189"/>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800" b="1">
                <a:solidFill>
                  <a:schemeClr val="bg1"/>
                </a:solidFill>
                <a:latin typeface="Century Gothic"/>
                <a:cs typeface="Century Gothic"/>
              </a:rPr>
              <a:t>Start</a:t>
            </a:r>
          </a:p>
        </p:txBody>
      </p:sp>
      <p:sp>
        <p:nvSpPr>
          <p:cNvPr id="19" name="Title 1">
            <a:extLst>
              <a:ext uri="{FF2B5EF4-FFF2-40B4-BE49-F238E27FC236}">
                <a16:creationId xmlns:a16="http://schemas.microsoft.com/office/drawing/2014/main" id="{B68CEEB8-E9C3-4DB5-A351-87334C891E30}"/>
              </a:ext>
            </a:extLst>
          </p:cNvPr>
          <p:cNvSpPr txBox="1">
            <a:spLocks/>
          </p:cNvSpPr>
          <p:nvPr/>
        </p:nvSpPr>
        <p:spPr>
          <a:xfrm>
            <a:off x="7754491" y="5922774"/>
            <a:ext cx="1163242" cy="503659"/>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800" b="1">
                <a:solidFill>
                  <a:schemeClr val="bg1"/>
                </a:solidFill>
                <a:latin typeface="Century Gothic"/>
                <a:cs typeface="Century Gothic"/>
              </a:rPr>
              <a:t>Finish</a:t>
            </a:r>
          </a:p>
        </p:txBody>
      </p:sp>
      <p:pic>
        <p:nvPicPr>
          <p:cNvPr id="21" name="Picture 20">
            <a:extLst>
              <a:ext uri="{FF2B5EF4-FFF2-40B4-BE49-F238E27FC236}">
                <a16:creationId xmlns:a16="http://schemas.microsoft.com/office/drawing/2014/main" id="{29F05BDC-51C8-4614-8A88-8CDB8B8B6519}"/>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flipH="1">
            <a:off x="8218394" y="4846782"/>
            <a:ext cx="925606" cy="1832996"/>
          </a:xfrm>
          <a:prstGeom prst="rect">
            <a:avLst/>
          </a:prstGeom>
        </p:spPr>
      </p:pic>
      <p:pic>
        <p:nvPicPr>
          <p:cNvPr id="4" name="Picture 3" descr="A picture containing graphics, clock, drawing&#10;&#10;Description automatically generated">
            <a:extLst>
              <a:ext uri="{FF2B5EF4-FFF2-40B4-BE49-F238E27FC236}">
                <a16:creationId xmlns:a16="http://schemas.microsoft.com/office/drawing/2014/main" id="{282DFBC9-D6E7-42B3-AE79-7CC9E1E6A13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5995" y="1519900"/>
            <a:ext cx="654330" cy="980729"/>
          </a:xfrm>
          <a:prstGeom prst="rect">
            <a:avLst/>
          </a:prstGeom>
        </p:spPr>
      </p:pic>
    </p:spTree>
    <p:extLst>
      <p:ext uri="{BB962C8B-B14F-4D97-AF65-F5344CB8AC3E}">
        <p14:creationId xmlns:p14="http://schemas.microsoft.com/office/powerpoint/2010/main" val="360361141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4_Blank Title">
    <p:spTree>
      <p:nvGrpSpPr>
        <p:cNvPr id="1" name=""/>
        <p:cNvGrpSpPr/>
        <p:nvPr/>
      </p:nvGrpSpPr>
      <p:grpSpPr>
        <a:xfrm>
          <a:off x="0" y="0"/>
          <a:ext cx="0" cy="0"/>
          <a:chOff x="0" y="0"/>
          <a:chExt cx="0" cy="0"/>
        </a:xfrm>
      </p:grpSpPr>
      <p:sp>
        <p:nvSpPr>
          <p:cNvPr id="5" name="Shape 114">
            <a:extLst>
              <a:ext uri="{FF2B5EF4-FFF2-40B4-BE49-F238E27FC236}">
                <a16:creationId xmlns:a16="http://schemas.microsoft.com/office/drawing/2014/main" id="{C4D1B38A-4659-4EBA-8038-1FE9EFCB0BA0}"/>
              </a:ext>
            </a:extLst>
          </p:cNvPr>
          <p:cNvSpPr/>
          <p:nvPr/>
        </p:nvSpPr>
        <p:spPr>
          <a:xfrm>
            <a:off x="796573" y="220697"/>
            <a:ext cx="7759105" cy="538608"/>
          </a:xfrm>
          <a:prstGeom prst="rect">
            <a:avLst/>
          </a:prstGeom>
          <a:noFill/>
          <a:ln>
            <a:noFill/>
          </a:ln>
        </p:spPr>
        <p:txBody>
          <a:bodyPr lIns="91425" tIns="45700" rIns="91425" bIns="45700" anchor="t" anchorCtr="0">
            <a:noAutofit/>
          </a:bodyPr>
          <a:lstStyle/>
          <a:p>
            <a:pPr marL="0" marR="0" lvl="0" indent="0" rtl="0">
              <a:spcBef>
                <a:spcPts val="0"/>
              </a:spcBef>
              <a:buSzPct val="25000"/>
              <a:buNone/>
            </a:pPr>
            <a:r>
              <a:rPr lang="en-GB" sz="2500" b="1">
                <a:solidFill>
                  <a:schemeClr val="bg1"/>
                </a:solidFill>
                <a:latin typeface="Century Gothic" panose="020B0502020202020204" pitchFamily="34" charset="0"/>
                <a:ea typeface="Lato"/>
                <a:cs typeface="Lato"/>
                <a:sym typeface="Lato"/>
              </a:rPr>
              <a:t>Career Launchpad!</a:t>
            </a:r>
          </a:p>
        </p:txBody>
      </p:sp>
      <p:sp>
        <p:nvSpPr>
          <p:cNvPr id="7" name="Pentagon 20">
            <a:extLst>
              <a:ext uri="{FF2B5EF4-FFF2-40B4-BE49-F238E27FC236}">
                <a16:creationId xmlns:a16="http://schemas.microsoft.com/office/drawing/2014/main" id="{155A2B88-EE49-425A-8356-042C528D320C}"/>
              </a:ext>
            </a:extLst>
          </p:cNvPr>
          <p:cNvSpPr/>
          <p:nvPr/>
        </p:nvSpPr>
        <p:spPr>
          <a:xfrm>
            <a:off x="-2729" y="181055"/>
            <a:ext cx="758663" cy="538608"/>
          </a:xfrm>
          <a:prstGeom prst="homePlat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a:solidFill>
                <a:schemeClr val="bg1"/>
              </a:solidFill>
              <a:latin typeface="Century Gothic" charset="0"/>
              <a:ea typeface="Century Gothic" charset="0"/>
              <a:cs typeface="Century Gothic" charset="0"/>
            </a:endParaRPr>
          </a:p>
        </p:txBody>
      </p:sp>
      <p:pic>
        <p:nvPicPr>
          <p:cNvPr id="15" name="Graphic 14" descr="Rocket">
            <a:extLst>
              <a:ext uri="{FF2B5EF4-FFF2-40B4-BE49-F238E27FC236}">
                <a16:creationId xmlns:a16="http://schemas.microsoft.com/office/drawing/2014/main" id="{C30F38E6-E78B-4ED1-B102-5E9076CDA294}"/>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7751" y="201369"/>
            <a:ext cx="480249" cy="480249"/>
          </a:xfrm>
          <a:prstGeom prst="rect">
            <a:avLst/>
          </a:prstGeom>
        </p:spPr>
      </p:pic>
    </p:spTree>
    <p:extLst>
      <p:ext uri="{BB962C8B-B14F-4D97-AF65-F5344CB8AC3E}">
        <p14:creationId xmlns:p14="http://schemas.microsoft.com/office/powerpoint/2010/main" val="63917919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5_Blank Title">
    <p:spTree>
      <p:nvGrpSpPr>
        <p:cNvPr id="1" name=""/>
        <p:cNvGrpSpPr/>
        <p:nvPr/>
      </p:nvGrpSpPr>
      <p:grpSpPr>
        <a:xfrm>
          <a:off x="0" y="0"/>
          <a:ext cx="0" cy="0"/>
          <a:chOff x="0" y="0"/>
          <a:chExt cx="0" cy="0"/>
        </a:xfrm>
      </p:grpSpPr>
      <p:sp>
        <p:nvSpPr>
          <p:cNvPr id="7" name="Pentagon 20">
            <a:extLst>
              <a:ext uri="{FF2B5EF4-FFF2-40B4-BE49-F238E27FC236}">
                <a16:creationId xmlns:a16="http://schemas.microsoft.com/office/drawing/2014/main" id="{155A2B88-EE49-425A-8356-042C528D320C}"/>
              </a:ext>
            </a:extLst>
          </p:cNvPr>
          <p:cNvSpPr/>
          <p:nvPr/>
        </p:nvSpPr>
        <p:spPr>
          <a:xfrm>
            <a:off x="-2729" y="181055"/>
            <a:ext cx="758663" cy="538608"/>
          </a:xfrm>
          <a:prstGeom prst="homePlat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a:solidFill>
                <a:schemeClr val="bg1"/>
              </a:solidFill>
              <a:latin typeface="Century Gothic" charset="0"/>
              <a:ea typeface="Century Gothic" charset="0"/>
              <a:cs typeface="Century Gothic" charset="0"/>
            </a:endParaRPr>
          </a:p>
        </p:txBody>
      </p:sp>
      <p:sp>
        <p:nvSpPr>
          <p:cNvPr id="8" name="Shape 114">
            <a:extLst>
              <a:ext uri="{FF2B5EF4-FFF2-40B4-BE49-F238E27FC236}">
                <a16:creationId xmlns:a16="http://schemas.microsoft.com/office/drawing/2014/main" id="{628D0397-A2D6-4FFE-A425-602F9D7CE3FB}"/>
              </a:ext>
            </a:extLst>
          </p:cNvPr>
          <p:cNvSpPr/>
          <p:nvPr/>
        </p:nvSpPr>
        <p:spPr>
          <a:xfrm>
            <a:off x="796573" y="220697"/>
            <a:ext cx="7759105" cy="538608"/>
          </a:xfrm>
          <a:prstGeom prst="rect">
            <a:avLst/>
          </a:prstGeom>
          <a:noFill/>
          <a:ln>
            <a:noFill/>
          </a:ln>
        </p:spPr>
        <p:txBody>
          <a:bodyPr lIns="91425" tIns="45700" rIns="91425" bIns="45700" anchor="t" anchorCtr="0">
            <a:noAutofit/>
          </a:bodyPr>
          <a:lstStyle/>
          <a:p>
            <a:pPr marL="0" marR="0" lvl="0" indent="0" rtl="0">
              <a:spcBef>
                <a:spcPts val="0"/>
              </a:spcBef>
              <a:buSzPct val="25000"/>
              <a:buNone/>
            </a:pPr>
            <a:r>
              <a:rPr lang="en-GB" sz="2500" b="1">
                <a:solidFill>
                  <a:schemeClr val="bg1"/>
                </a:solidFill>
                <a:latin typeface="Century Gothic" panose="020B0502020202020204" pitchFamily="34" charset="0"/>
                <a:ea typeface="Lato"/>
                <a:cs typeface="Lato"/>
                <a:sym typeface="Lato"/>
              </a:rPr>
              <a:t>Call to Action!</a:t>
            </a:r>
          </a:p>
        </p:txBody>
      </p:sp>
      <p:pic>
        <p:nvPicPr>
          <p:cNvPr id="9" name="Graphic 8" descr="Megaphone1">
            <a:extLst>
              <a:ext uri="{FF2B5EF4-FFF2-40B4-BE49-F238E27FC236}">
                <a16:creationId xmlns:a16="http://schemas.microsoft.com/office/drawing/2014/main" id="{A50A47C4-2396-40DF-BE9F-146C18BA8012}"/>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8070" y="169251"/>
            <a:ext cx="540252" cy="540252"/>
          </a:xfrm>
          <a:prstGeom prst="rect">
            <a:avLst/>
          </a:prstGeom>
        </p:spPr>
      </p:pic>
    </p:spTree>
    <p:extLst>
      <p:ext uri="{BB962C8B-B14F-4D97-AF65-F5344CB8AC3E}">
        <p14:creationId xmlns:p14="http://schemas.microsoft.com/office/powerpoint/2010/main" val="403831871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Comparison Summary">
    <p:spTree>
      <p:nvGrpSpPr>
        <p:cNvPr id="1" name=""/>
        <p:cNvGrpSpPr/>
        <p:nvPr/>
      </p:nvGrpSpPr>
      <p:grpSpPr>
        <a:xfrm>
          <a:off x="0" y="0"/>
          <a:ext cx="0" cy="0"/>
          <a:chOff x="0" y="0"/>
          <a:chExt cx="0" cy="0"/>
        </a:xfrm>
      </p:grpSpPr>
      <p:sp>
        <p:nvSpPr>
          <p:cNvPr id="14" name="Text Placeholder 16">
            <a:extLst>
              <a:ext uri="{FF2B5EF4-FFF2-40B4-BE49-F238E27FC236}">
                <a16:creationId xmlns:a16="http://schemas.microsoft.com/office/drawing/2014/main" id="{EF66431D-E730-4458-AAE1-45B406DF2BE9}"/>
              </a:ext>
            </a:extLst>
          </p:cNvPr>
          <p:cNvSpPr>
            <a:spLocks noGrp="1"/>
          </p:cNvSpPr>
          <p:nvPr>
            <p:ph type="body" sz="quarter" idx="14" hasCustomPrompt="1"/>
          </p:nvPr>
        </p:nvSpPr>
        <p:spPr>
          <a:xfrm>
            <a:off x="412751" y="2140961"/>
            <a:ext cx="4176713" cy="4003736"/>
          </a:xfrm>
          <a:prstGeom prst="rect">
            <a:avLst/>
          </a:prstGeom>
          <a:ln>
            <a:solidFill>
              <a:schemeClr val="tx1"/>
            </a:solidFill>
          </a:ln>
        </p:spPr>
        <p:txBody>
          <a:bodyPr>
            <a:normAutofit/>
          </a:bodyPr>
          <a:lstStyle>
            <a:lvl1pPr marL="285750" indent="-285750">
              <a:buClr>
                <a:schemeClr val="tx2"/>
              </a:buClr>
              <a:buFont typeface="Arial" panose="020B0604020202020204" pitchFamily="34" charset="0"/>
              <a:buChar char="•"/>
              <a:defRPr sz="1600"/>
            </a:lvl1pPr>
            <a:lvl2pPr marL="457200" indent="0">
              <a:buNone/>
              <a:defRPr/>
            </a:lvl2pPr>
          </a:lstStyle>
          <a:p>
            <a:pPr lvl="0"/>
            <a:r>
              <a:rPr lang="en-US" dirty="0"/>
              <a:t>These boxes should </a:t>
            </a:r>
            <a:r>
              <a:rPr lang="en-US" dirty="0" err="1"/>
              <a:t>summarise</a:t>
            </a:r>
            <a:r>
              <a:rPr lang="en-US" dirty="0"/>
              <a:t> the main arguments for each side of the question. </a:t>
            </a:r>
          </a:p>
          <a:p>
            <a:pPr lvl="0"/>
            <a:r>
              <a:rPr lang="en-US" dirty="0"/>
              <a:t>The bullet points should be the same </a:t>
            </a:r>
            <a:r>
              <a:rPr lang="en-US" dirty="0" err="1"/>
              <a:t>colour</a:t>
            </a:r>
            <a:r>
              <a:rPr lang="en-US" dirty="0"/>
              <a:t> as the above box.</a:t>
            </a:r>
          </a:p>
        </p:txBody>
      </p:sp>
      <p:sp>
        <p:nvSpPr>
          <p:cNvPr id="11" name="Rectangle 10">
            <a:extLst>
              <a:ext uri="{FF2B5EF4-FFF2-40B4-BE49-F238E27FC236}">
                <a16:creationId xmlns:a16="http://schemas.microsoft.com/office/drawing/2014/main" id="{F8C349FA-FA0A-47CF-B375-590C3935656D}"/>
              </a:ext>
            </a:extLst>
          </p:cNvPr>
          <p:cNvSpPr/>
          <p:nvPr/>
        </p:nvSpPr>
        <p:spPr>
          <a:xfrm>
            <a:off x="412544" y="1708914"/>
            <a:ext cx="4176347" cy="432047"/>
          </a:xfrm>
          <a:prstGeom prst="rect">
            <a:avLst/>
          </a:prstGeom>
          <a:solidFill>
            <a:schemeClr val="tx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solidFill>
                  <a:schemeClr val="tx1"/>
                </a:solidFill>
                <a:latin typeface="Century Gothic"/>
                <a:ea typeface="Lato" panose="020F0502020204030203" pitchFamily="34" charset="0"/>
                <a:cs typeface="Century Gothic"/>
              </a:rPr>
              <a:t>Yes</a:t>
            </a:r>
            <a:endParaRPr lang="en-GB" sz="1800" b="1">
              <a:solidFill>
                <a:schemeClr val="tx1"/>
              </a:solidFill>
              <a:latin typeface="Century Gothic"/>
              <a:ea typeface="Lato" panose="020F0502020204030203" pitchFamily="34" charset="0"/>
              <a:cs typeface="Century Gothic"/>
            </a:endParaRPr>
          </a:p>
        </p:txBody>
      </p:sp>
      <p:sp>
        <p:nvSpPr>
          <p:cNvPr id="12" name="Rectangle 11">
            <a:extLst>
              <a:ext uri="{FF2B5EF4-FFF2-40B4-BE49-F238E27FC236}">
                <a16:creationId xmlns:a16="http://schemas.microsoft.com/office/drawing/2014/main" id="{F4681413-D22E-44B1-B3BB-C8FC00A935E9}"/>
              </a:ext>
            </a:extLst>
          </p:cNvPr>
          <p:cNvSpPr/>
          <p:nvPr/>
        </p:nvSpPr>
        <p:spPr>
          <a:xfrm>
            <a:off x="4588890" y="1708914"/>
            <a:ext cx="4142566" cy="432047"/>
          </a:xfrm>
          <a:prstGeom prst="rect">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solidFill>
                  <a:schemeClr val="tx1"/>
                </a:solidFill>
                <a:latin typeface="Century Gothic"/>
                <a:ea typeface="Lato" panose="020F0502020204030203" pitchFamily="34" charset="0"/>
                <a:cs typeface="Century Gothic"/>
              </a:rPr>
              <a:t>No</a:t>
            </a:r>
            <a:endParaRPr lang="en-GB" sz="1800" b="1">
              <a:solidFill>
                <a:schemeClr val="tx1"/>
              </a:solidFill>
              <a:latin typeface="Century Gothic"/>
              <a:ea typeface="Lato" panose="020F0502020204030203" pitchFamily="34" charset="0"/>
              <a:cs typeface="Century Gothic"/>
            </a:endParaRPr>
          </a:p>
        </p:txBody>
      </p:sp>
      <p:sp>
        <p:nvSpPr>
          <p:cNvPr id="15" name="Text Placeholder 16">
            <a:extLst>
              <a:ext uri="{FF2B5EF4-FFF2-40B4-BE49-F238E27FC236}">
                <a16:creationId xmlns:a16="http://schemas.microsoft.com/office/drawing/2014/main" id="{E40E376C-CDBB-4677-B0EE-B792DF94E387}"/>
              </a:ext>
            </a:extLst>
          </p:cNvPr>
          <p:cNvSpPr>
            <a:spLocks noGrp="1"/>
          </p:cNvSpPr>
          <p:nvPr>
            <p:ph type="body" sz="quarter" idx="15" hasCustomPrompt="1"/>
          </p:nvPr>
        </p:nvSpPr>
        <p:spPr>
          <a:xfrm>
            <a:off x="4589463" y="2135646"/>
            <a:ext cx="4141787" cy="4003736"/>
          </a:xfrm>
          <a:prstGeom prst="rect">
            <a:avLst/>
          </a:prstGeom>
          <a:ln>
            <a:solidFill>
              <a:schemeClr val="tx1"/>
            </a:solidFill>
          </a:ln>
        </p:spPr>
        <p:txBody>
          <a:bodyPr>
            <a:normAutofit/>
          </a:bodyPr>
          <a:lstStyle>
            <a:lvl1pPr marL="285750" indent="-285750">
              <a:buClr>
                <a:schemeClr val="accent2"/>
              </a:buClr>
              <a:buFont typeface="Arial" panose="020B0604020202020204" pitchFamily="34" charset="0"/>
              <a:buChar char="•"/>
              <a:defRPr sz="1600"/>
            </a:lvl1pPr>
            <a:lvl2pPr marL="457200" indent="0">
              <a:buNone/>
              <a:defRPr/>
            </a:lvl2pPr>
          </a:lstStyle>
          <a:p>
            <a:pPr lvl="0"/>
            <a:r>
              <a:rPr lang="en-US" dirty="0"/>
              <a:t>These boxes should </a:t>
            </a:r>
            <a:r>
              <a:rPr lang="en-US" dirty="0" err="1"/>
              <a:t>summarise</a:t>
            </a:r>
            <a:r>
              <a:rPr lang="en-US" dirty="0"/>
              <a:t> the main arguments for each side of the question. </a:t>
            </a:r>
          </a:p>
          <a:p>
            <a:pPr lvl="0"/>
            <a:r>
              <a:rPr lang="en-US" dirty="0"/>
              <a:t>The bullet points should be the same </a:t>
            </a:r>
            <a:r>
              <a:rPr lang="en-US" dirty="0" err="1"/>
              <a:t>colour</a:t>
            </a:r>
            <a:r>
              <a:rPr lang="en-US" dirty="0"/>
              <a:t> as the above box.</a:t>
            </a:r>
          </a:p>
        </p:txBody>
      </p:sp>
      <p:pic>
        <p:nvPicPr>
          <p:cNvPr id="19" name="Picture 18">
            <a:extLst>
              <a:ext uri="{FF2B5EF4-FFF2-40B4-BE49-F238E27FC236}">
                <a16:creationId xmlns:a16="http://schemas.microsoft.com/office/drawing/2014/main" id="{A8E46BB5-0739-4F12-916E-AFEBF7481CC0}"/>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028420" y="4815984"/>
            <a:ext cx="925606" cy="1832996"/>
          </a:xfrm>
          <a:prstGeom prst="rect">
            <a:avLst/>
          </a:prstGeom>
        </p:spPr>
      </p:pic>
      <p:sp>
        <p:nvSpPr>
          <p:cNvPr id="8" name="Text Placeholder 14">
            <a:extLst>
              <a:ext uri="{FF2B5EF4-FFF2-40B4-BE49-F238E27FC236}">
                <a16:creationId xmlns:a16="http://schemas.microsoft.com/office/drawing/2014/main" id="{94B7211C-D8BC-4838-95D0-7C6D2B71D2BE}"/>
              </a:ext>
            </a:extLst>
          </p:cNvPr>
          <p:cNvSpPr>
            <a:spLocks noGrp="1"/>
          </p:cNvSpPr>
          <p:nvPr>
            <p:ph type="body" sz="quarter" idx="10"/>
          </p:nvPr>
        </p:nvSpPr>
        <p:spPr>
          <a:xfrm>
            <a:off x="776288" y="241911"/>
            <a:ext cx="7739062" cy="571500"/>
          </a:xfrm>
          <a:prstGeom prst="rect">
            <a:avLst/>
          </a:prstGeom>
        </p:spPr>
        <p:txBody>
          <a:bodyPr/>
          <a:lstStyle>
            <a:lvl1pPr marL="0" indent="0" algn="ctr">
              <a:buNone/>
              <a:defRPr sz="2500" b="1">
                <a:solidFill>
                  <a:schemeClr val="bg1"/>
                </a:solidFill>
              </a:defRPr>
            </a:lvl1pPr>
            <a:lvl2pPr>
              <a:defRPr sz="2500" b="1">
                <a:solidFill>
                  <a:schemeClr val="bg1"/>
                </a:solidFill>
              </a:defRPr>
            </a:lvl2pPr>
            <a:lvl3pPr>
              <a:defRPr sz="2500" b="1">
                <a:solidFill>
                  <a:schemeClr val="bg1"/>
                </a:solidFill>
              </a:defRPr>
            </a:lvl3pPr>
            <a:lvl4pPr>
              <a:defRPr sz="2500" b="1">
                <a:solidFill>
                  <a:schemeClr val="bg1"/>
                </a:solidFill>
              </a:defRPr>
            </a:lvl4pPr>
            <a:lvl5pPr>
              <a:defRPr sz="2500" b="1">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11480139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19" name="Picture 18" descr="A close up of a logo&#10;&#10;Description automatically generated">
            <a:extLst>
              <a:ext uri="{FF2B5EF4-FFF2-40B4-BE49-F238E27FC236}">
                <a16:creationId xmlns:a16="http://schemas.microsoft.com/office/drawing/2014/main" id="{C87B24CF-E1DC-461C-B3CD-4164F9EC5CE5}"/>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0"/>
            <a:ext cx="9144000" cy="1009650"/>
          </a:xfrm>
          <a:prstGeom prst="rect">
            <a:avLst/>
          </a:prstGeom>
        </p:spPr>
      </p:pic>
      <p:sp>
        <p:nvSpPr>
          <p:cNvPr id="2" name="Title 1">
            <a:extLst>
              <a:ext uri="{FF2B5EF4-FFF2-40B4-BE49-F238E27FC236}">
                <a16:creationId xmlns:a16="http://schemas.microsoft.com/office/drawing/2014/main" id="{02C4C5B9-1832-41FB-B9B3-37F0AADA749D}"/>
              </a:ext>
            </a:extLst>
          </p:cNvPr>
          <p:cNvSpPr>
            <a:spLocks noGrp="1"/>
          </p:cNvSpPr>
          <p:nvPr>
            <p:ph type="title"/>
          </p:nvPr>
        </p:nvSpPr>
        <p:spPr>
          <a:xfrm>
            <a:off x="457200" y="274640"/>
            <a:ext cx="8229600" cy="570751"/>
          </a:xfrm>
          <a:prstGeom prst="rect">
            <a:avLst/>
          </a:prstGeom>
        </p:spPr>
        <p:txBody>
          <a:bodyPr/>
          <a:lstStyle/>
          <a:p>
            <a:r>
              <a:rPr lang="en-US"/>
              <a:t>Click to edit Master title style</a:t>
            </a:r>
            <a:endParaRPr lang="en-GB"/>
          </a:p>
        </p:txBody>
      </p:sp>
      <p:sp>
        <p:nvSpPr>
          <p:cNvPr id="3" name="Title Placeholder 1">
            <a:extLst>
              <a:ext uri="{FF2B5EF4-FFF2-40B4-BE49-F238E27FC236}">
                <a16:creationId xmlns:a16="http://schemas.microsoft.com/office/drawing/2014/main" id="{CC5705BC-609F-40A9-9B5F-4537BBAE1D4A}"/>
              </a:ext>
            </a:extLst>
          </p:cNvPr>
          <p:cNvSpPr txBox="1">
            <a:spLocks/>
          </p:cNvSpPr>
          <p:nvPr/>
        </p:nvSpPr>
        <p:spPr>
          <a:xfrm>
            <a:off x="457200" y="274640"/>
            <a:ext cx="8229600" cy="5707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700" kern="1200">
                <a:solidFill>
                  <a:schemeClr val="tx1"/>
                </a:solidFill>
                <a:latin typeface="Century Gothic" panose="020B0502020202020204" pitchFamily="34" charset="0"/>
                <a:ea typeface="+mj-ea"/>
                <a:cs typeface="+mj-cs"/>
              </a:defRPr>
            </a:lvl1pPr>
          </a:lstStyle>
          <a:p>
            <a:r>
              <a:rPr lang="en-US"/>
              <a:t>Click to edit Master title style</a:t>
            </a:r>
          </a:p>
        </p:txBody>
      </p:sp>
      <p:sp>
        <p:nvSpPr>
          <p:cNvPr id="4" name="Text Placeholder 2">
            <a:extLst>
              <a:ext uri="{FF2B5EF4-FFF2-40B4-BE49-F238E27FC236}">
                <a16:creationId xmlns:a16="http://schemas.microsoft.com/office/drawing/2014/main" id="{CE2E4906-4E28-4FA0-9CEB-5448120E683C}"/>
              </a:ext>
            </a:extLst>
          </p:cNvPr>
          <p:cNvSpPr>
            <a:spLocks noGrp="1"/>
          </p:cNvSpPr>
          <p:nvPr>
            <p:ph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p:txBody>
      </p:sp>
      <p:sp>
        <p:nvSpPr>
          <p:cNvPr id="5" name="Title 1">
            <a:extLst>
              <a:ext uri="{FF2B5EF4-FFF2-40B4-BE49-F238E27FC236}">
                <a16:creationId xmlns:a16="http://schemas.microsoft.com/office/drawing/2014/main" id="{F4AEA71B-255F-4F3D-92C8-C921634A38CB}"/>
              </a:ext>
            </a:extLst>
          </p:cNvPr>
          <p:cNvSpPr txBox="1">
            <a:spLocks/>
          </p:cNvSpPr>
          <p:nvPr/>
        </p:nvSpPr>
        <p:spPr>
          <a:xfrm>
            <a:off x="457200" y="274640"/>
            <a:ext cx="8229600" cy="570751"/>
          </a:xfrm>
          <a:prstGeom prst="rect">
            <a:avLst/>
          </a:prstGeom>
        </p:spPr>
        <p:txBody>
          <a:bodyPr/>
          <a:lstStyle>
            <a:lvl1pPr algn="l" defTabSz="457200" rtl="0" eaLnBrk="1" latinLnBrk="0" hangingPunct="1">
              <a:spcBef>
                <a:spcPct val="0"/>
              </a:spcBef>
              <a:buNone/>
              <a:defRPr sz="2800" b="1" kern="1200">
                <a:solidFill>
                  <a:schemeClr val="tx1"/>
                </a:solidFill>
                <a:latin typeface="+mn-lt"/>
                <a:ea typeface="+mj-ea"/>
                <a:cs typeface="+mj-cs"/>
              </a:defRPr>
            </a:lvl1pPr>
          </a:lstStyle>
          <a:p>
            <a:r>
              <a:rPr lang="en-US"/>
              <a:t>Click to edit Master title style</a:t>
            </a:r>
            <a:endParaRPr lang="en-GB"/>
          </a:p>
        </p:txBody>
      </p:sp>
      <p:sp>
        <p:nvSpPr>
          <p:cNvPr id="6" name="Rectangle 5">
            <a:extLst>
              <a:ext uri="{FF2B5EF4-FFF2-40B4-BE49-F238E27FC236}">
                <a16:creationId xmlns:a16="http://schemas.microsoft.com/office/drawing/2014/main" id="{1F559F53-9EF5-4C0D-9516-067B5850D95C}"/>
              </a:ext>
            </a:extLst>
          </p:cNvPr>
          <p:cNvSpPr/>
          <p:nvPr/>
        </p:nvSpPr>
        <p:spPr>
          <a:xfrm>
            <a:off x="-2729" y="0"/>
            <a:ext cx="914673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11B483E5-5BFA-43E9-A4AF-C8CA177AEE6A}"/>
              </a:ext>
            </a:extLst>
          </p:cNvPr>
          <p:cNvSpPr/>
          <p:nvPr/>
        </p:nvSpPr>
        <p:spPr>
          <a:xfrm flipH="1">
            <a:off x="-2729" y="954251"/>
            <a:ext cx="9146729" cy="5903749"/>
          </a:xfrm>
          <a:prstGeom prst="rect">
            <a:avLst/>
          </a:prstGeom>
          <a:gradFill flip="none" rotWithShape="1">
            <a:gsLst>
              <a:gs pos="100000">
                <a:srgbClr val="EF3340">
                  <a:alpha val="23000"/>
                </a:srgbClr>
              </a:gs>
              <a:gs pos="75000">
                <a:schemeClr val="accent2">
                  <a:alpha val="23000"/>
                </a:schemeClr>
              </a:gs>
              <a:gs pos="25000">
                <a:srgbClr val="80A0F2">
                  <a:alpha val="23000"/>
                </a:srgbClr>
              </a:gs>
              <a:gs pos="0">
                <a:schemeClr val="tx2">
                  <a:alpha val="23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sp>
        <p:nvSpPr>
          <p:cNvPr id="33" name="Rectangle 32">
            <a:extLst>
              <a:ext uri="{FF2B5EF4-FFF2-40B4-BE49-F238E27FC236}">
                <a16:creationId xmlns:a16="http://schemas.microsoft.com/office/drawing/2014/main" id="{142DDA60-890F-4FF0-B013-CF93ABC68943}"/>
              </a:ext>
            </a:extLst>
          </p:cNvPr>
          <p:cNvSpPr/>
          <p:nvPr/>
        </p:nvSpPr>
        <p:spPr>
          <a:xfrm>
            <a:off x="-2729" y="-10801"/>
            <a:ext cx="9144000" cy="1023729"/>
          </a:xfrm>
          <a:prstGeom prst="rect">
            <a:avLst/>
          </a:prstGeom>
          <a:gradFill flip="none" rotWithShape="1">
            <a:gsLst>
              <a:gs pos="100000">
                <a:srgbClr val="EF3340"/>
              </a:gs>
              <a:gs pos="96000">
                <a:schemeClr val="accent2"/>
              </a:gs>
              <a:gs pos="24800">
                <a:srgbClr val="80A0F2"/>
              </a:gs>
              <a:gs pos="0">
                <a:schemeClr val="tx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sp>
        <p:nvSpPr>
          <p:cNvPr id="18" name="Pentagon 20">
            <a:extLst>
              <a:ext uri="{FF2B5EF4-FFF2-40B4-BE49-F238E27FC236}">
                <a16:creationId xmlns:a16="http://schemas.microsoft.com/office/drawing/2014/main" id="{B307EECC-4F69-40D8-967A-CE69F4414557}"/>
              </a:ext>
            </a:extLst>
          </p:cNvPr>
          <p:cNvSpPr/>
          <p:nvPr/>
        </p:nvSpPr>
        <p:spPr>
          <a:xfrm>
            <a:off x="-2729" y="181055"/>
            <a:ext cx="758663" cy="538608"/>
          </a:xfrm>
          <a:prstGeom prst="homePlat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a:solidFill>
                <a:schemeClr val="bg1"/>
              </a:solidFill>
              <a:latin typeface="Century Gothic" charset="0"/>
              <a:ea typeface="Century Gothic" charset="0"/>
              <a:cs typeface="Century Gothic" charset="0"/>
            </a:endParaRPr>
          </a:p>
        </p:txBody>
      </p:sp>
      <p:pic>
        <p:nvPicPr>
          <p:cNvPr id="21" name="Picture 20" descr="A picture containing clock&#10;&#10;Description automatically generated">
            <a:extLst>
              <a:ext uri="{FF2B5EF4-FFF2-40B4-BE49-F238E27FC236}">
                <a16:creationId xmlns:a16="http://schemas.microsoft.com/office/drawing/2014/main" id="{26CC8CBC-EC87-4182-88DC-4A8F10DD360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233788" y="110696"/>
            <a:ext cx="747652" cy="802337"/>
          </a:xfrm>
          <a:prstGeom prst="rect">
            <a:avLst/>
          </a:prstGeom>
        </p:spPr>
      </p:pic>
      <p:pic>
        <p:nvPicPr>
          <p:cNvPr id="10" name="Picture 9" descr="A picture containing fence&#10;&#10;Description automatically generated">
            <a:extLst>
              <a:ext uri="{FF2B5EF4-FFF2-40B4-BE49-F238E27FC236}">
                <a16:creationId xmlns:a16="http://schemas.microsoft.com/office/drawing/2014/main" id="{2727C0FB-80FD-4B53-80E7-A724CBA5FDAD}"/>
              </a:ext>
            </a:extLst>
          </p:cNvPr>
          <p:cNvPicPr>
            <a:picLocks noChangeAspect="1"/>
          </p:cNvPicPr>
          <p:nvPr/>
        </p:nvPicPr>
        <p:blipFill>
          <a:blip r:embed="rId4">
            <a:alphaModFix amt="50000"/>
          </a:blip>
          <a:stretch>
            <a:fillRect/>
          </a:stretch>
        </p:blipFill>
        <p:spPr>
          <a:xfrm>
            <a:off x="29047" y="-15939"/>
            <a:ext cx="6101081" cy="6913518"/>
          </a:xfrm>
          <a:prstGeom prst="rect">
            <a:avLst/>
          </a:prstGeom>
        </p:spPr>
      </p:pic>
      <p:pic>
        <p:nvPicPr>
          <p:cNvPr id="11" name="Graphic 10">
            <a:extLst>
              <a:ext uri="{FF2B5EF4-FFF2-40B4-BE49-F238E27FC236}">
                <a16:creationId xmlns:a16="http://schemas.microsoft.com/office/drawing/2014/main" id="{BAF65913-2AE2-49AD-9695-762C372CE654}"/>
              </a:ext>
            </a:extLst>
          </p:cNvPr>
          <p:cNvPicPr>
            <a:picLocks noChangeAspect="1"/>
          </p:cNvPicPr>
          <p:nvPr/>
        </p:nvPicPr>
        <p:blipFill>
          <a:blip r:embed="rId5">
            <a:alphaModFix amt="32000"/>
            <a:extLst>
              <a:ext uri="{96DAC541-7B7A-43D3-8B79-37D633B846F1}">
                <asvg:svgBlip xmlns:asvg="http://schemas.microsoft.com/office/drawing/2016/SVG/main" r:embed="rId6"/>
              </a:ext>
            </a:extLst>
          </a:blip>
          <a:stretch>
            <a:fillRect/>
          </a:stretch>
        </p:blipFill>
        <p:spPr>
          <a:xfrm rot="391057">
            <a:off x="601027" y="-177752"/>
            <a:ext cx="4761052" cy="7474076"/>
          </a:xfrm>
          <a:prstGeom prst="rect">
            <a:avLst/>
          </a:prstGeom>
        </p:spPr>
      </p:pic>
      <p:sp>
        <p:nvSpPr>
          <p:cNvPr id="12" name="Slide Number Placeholder 1">
            <a:extLst>
              <a:ext uri="{FF2B5EF4-FFF2-40B4-BE49-F238E27FC236}">
                <a16:creationId xmlns:a16="http://schemas.microsoft.com/office/drawing/2014/main" id="{7F053F30-4220-437B-BB38-77D572AA0F18}"/>
              </a:ext>
            </a:extLst>
          </p:cNvPr>
          <p:cNvSpPr txBox="1">
            <a:spLocks/>
          </p:cNvSpPr>
          <p:nvPr/>
        </p:nvSpPr>
        <p:spPr>
          <a:xfrm>
            <a:off x="6964893" y="655692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rgbClr val="2D2D2D"/>
                </a:solidFill>
                <a:latin typeface="Century Gothic"/>
                <a:ea typeface="Lato" panose="020F0502020204030203" pitchFamily="34" charset="0"/>
                <a:cs typeface="Century Gothic"/>
              </a:rPr>
              <a:t> ©VotesforSchools2021</a:t>
            </a:r>
          </a:p>
        </p:txBody>
      </p:sp>
      <p:sp>
        <p:nvSpPr>
          <p:cNvPr id="13" name="Shape 114">
            <a:extLst>
              <a:ext uri="{FF2B5EF4-FFF2-40B4-BE49-F238E27FC236}">
                <a16:creationId xmlns:a16="http://schemas.microsoft.com/office/drawing/2014/main" id="{FC42C05C-4CE7-4397-ABFD-FFFFDF4FEE09}"/>
              </a:ext>
            </a:extLst>
          </p:cNvPr>
          <p:cNvSpPr/>
          <p:nvPr/>
        </p:nvSpPr>
        <p:spPr>
          <a:xfrm>
            <a:off x="796573" y="220697"/>
            <a:ext cx="7759105" cy="538608"/>
          </a:xfrm>
          <a:prstGeom prst="rect">
            <a:avLst/>
          </a:prstGeom>
          <a:noFill/>
          <a:ln>
            <a:noFill/>
          </a:ln>
        </p:spPr>
        <p:txBody>
          <a:bodyPr lIns="91425" tIns="45700" rIns="91425" bIns="45700" anchor="t" anchorCtr="0">
            <a:noAutofit/>
          </a:bodyPr>
          <a:lstStyle/>
          <a:p>
            <a:pPr marL="0" marR="0" lvl="0" indent="0" rtl="0">
              <a:spcBef>
                <a:spcPts val="0"/>
              </a:spcBef>
              <a:buSzPct val="25000"/>
              <a:buNone/>
            </a:pPr>
            <a:r>
              <a:rPr lang="en-GB" sz="2500" b="1">
                <a:solidFill>
                  <a:schemeClr val="bg1"/>
                </a:solidFill>
                <a:latin typeface="Century Gothic" panose="020B0502020202020204" pitchFamily="34" charset="0"/>
                <a:ea typeface="Lato"/>
                <a:cs typeface="Lato"/>
                <a:sym typeface="Lato"/>
              </a:rPr>
              <a:t>Vote! </a:t>
            </a:r>
          </a:p>
        </p:txBody>
      </p:sp>
      <p:sp>
        <p:nvSpPr>
          <p:cNvPr id="15" name="Shape 246">
            <a:extLst>
              <a:ext uri="{FF2B5EF4-FFF2-40B4-BE49-F238E27FC236}">
                <a16:creationId xmlns:a16="http://schemas.microsoft.com/office/drawing/2014/main" id="{28CDD410-91D4-428A-9093-8BAF972DFC41}"/>
              </a:ext>
            </a:extLst>
          </p:cNvPr>
          <p:cNvSpPr txBox="1">
            <a:spLocks/>
          </p:cNvSpPr>
          <p:nvPr/>
        </p:nvSpPr>
        <p:spPr>
          <a:xfrm>
            <a:off x="1295636" y="1216864"/>
            <a:ext cx="6552728" cy="792087"/>
          </a:xfrm>
          <a:prstGeom prst="rect">
            <a:avLst/>
          </a:prstGeom>
          <a:noFill/>
          <a:ln>
            <a:noFill/>
          </a:ln>
        </p:spPr>
        <p:txBody>
          <a:bodyPr lIns="91425" tIns="45700" rIns="91425" bIns="45700" anchor="t" anchorCtr="0">
            <a:noAutofit/>
          </a:bodyPr>
          <a:lstStyle>
            <a:lvl1pPr algn="l" defTabSz="457200" rtl="0" eaLnBrk="1" latinLnBrk="0" hangingPunct="1">
              <a:spcBef>
                <a:spcPct val="0"/>
              </a:spcBef>
              <a:buNone/>
              <a:defRPr sz="2800" b="1" kern="1200">
                <a:solidFill>
                  <a:schemeClr val="tx1"/>
                </a:solidFill>
                <a:latin typeface="+mn-lt"/>
                <a:ea typeface="+mj-ea"/>
                <a:cs typeface="+mj-cs"/>
              </a:defRPr>
            </a:lvl1pPr>
          </a:lstStyle>
          <a:p>
            <a:pPr algn="ctr">
              <a:spcBef>
                <a:spcPts val="0"/>
              </a:spcBef>
              <a:buClr>
                <a:srgbClr val="2D2D2D"/>
              </a:buClr>
              <a:buSzPct val="25000"/>
              <a:buFont typeface="Calibri"/>
              <a:buNone/>
            </a:pPr>
            <a:r>
              <a:rPr lang="en-GB">
                <a:latin typeface="Century Gothic" panose="020B0502020202020204" pitchFamily="34" charset="0"/>
                <a:ea typeface="Lato" panose="020F0502020204030203" pitchFamily="34" charset="0"/>
                <a:cs typeface="Lato" panose="020F0502020204030203" pitchFamily="34" charset="0"/>
                <a:sym typeface="Calibri"/>
              </a:rPr>
              <a:t>Vote Now on…</a:t>
            </a:r>
            <a:br>
              <a:rPr lang="en-GB">
                <a:latin typeface="Century Gothic" panose="020B0502020202020204" pitchFamily="34" charset="0"/>
                <a:ea typeface="Lato" panose="020F0502020204030203" pitchFamily="34" charset="0"/>
                <a:cs typeface="Lato" panose="020F0502020204030203" pitchFamily="34" charset="0"/>
                <a:sym typeface="Calibri"/>
              </a:rPr>
            </a:br>
            <a:br>
              <a:rPr lang="en-GB">
                <a:latin typeface="Century Gothic" panose="020B0502020202020204" pitchFamily="34" charset="0"/>
                <a:ea typeface="Lato" panose="020F0502020204030203" pitchFamily="34" charset="0"/>
                <a:cs typeface="Lato" panose="020F0502020204030203" pitchFamily="34" charset="0"/>
                <a:sym typeface="Calibri"/>
              </a:rPr>
            </a:br>
            <a:r>
              <a:rPr lang="en-GB" u="sng">
                <a:latin typeface="Century Gothic" panose="020B0502020202020204" pitchFamily="34" charset="0"/>
                <a:ea typeface="Lato" panose="020F0502020204030203" pitchFamily="34" charset="0"/>
                <a:cs typeface="Lato" panose="020F0502020204030203" pitchFamily="34" charset="0"/>
                <a:sym typeface="Calibri"/>
              </a:rPr>
              <a:t>www.votesforschools.com</a:t>
            </a:r>
            <a:r>
              <a:rPr lang="en-GB">
                <a:latin typeface="Century Gothic" panose="020B0502020202020204" pitchFamily="34" charset="0"/>
                <a:ea typeface="Lato" panose="020F0502020204030203" pitchFamily="34" charset="0"/>
                <a:cs typeface="Lato" panose="020F0502020204030203" pitchFamily="34" charset="0"/>
                <a:sym typeface="Calibri"/>
              </a:rPr>
              <a:t> </a:t>
            </a:r>
          </a:p>
        </p:txBody>
      </p:sp>
      <p:sp>
        <p:nvSpPr>
          <p:cNvPr id="16" name="Shape 246">
            <a:extLst>
              <a:ext uri="{FF2B5EF4-FFF2-40B4-BE49-F238E27FC236}">
                <a16:creationId xmlns:a16="http://schemas.microsoft.com/office/drawing/2014/main" id="{FB33B8C5-F647-4CC2-AC83-F047E8C62834}"/>
              </a:ext>
            </a:extLst>
          </p:cNvPr>
          <p:cNvSpPr txBox="1">
            <a:spLocks/>
          </p:cNvSpPr>
          <p:nvPr/>
        </p:nvSpPr>
        <p:spPr>
          <a:xfrm>
            <a:off x="2517062" y="5340594"/>
            <a:ext cx="4109877" cy="434967"/>
          </a:xfrm>
          <a:prstGeom prst="rect">
            <a:avLst/>
          </a:prstGeom>
          <a:noFill/>
          <a:ln>
            <a:noFill/>
          </a:ln>
        </p:spPr>
        <p:txBody>
          <a:bodyPr vert="horz" lIns="91425" tIns="45700" rIns="91425" bIns="4570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spcBef>
                <a:spcPts val="0"/>
              </a:spcBef>
              <a:buClr>
                <a:srgbClr val="2D2D2D"/>
              </a:buClr>
              <a:buSzPct val="25000"/>
              <a:buFont typeface="Calibri"/>
              <a:buNone/>
            </a:pPr>
            <a:r>
              <a:rPr lang="en-GB" sz="2400" b="1">
                <a:latin typeface="Century Gothic" panose="020B0502020202020204" pitchFamily="34" charset="0"/>
                <a:ea typeface="Lato" panose="020F0502020204030203" pitchFamily="34" charset="0"/>
                <a:cs typeface="Lato" panose="020F0502020204030203" pitchFamily="34" charset="0"/>
                <a:sym typeface="Calibri"/>
              </a:rPr>
              <a:t>To have your voice heard!</a:t>
            </a:r>
          </a:p>
        </p:txBody>
      </p:sp>
      <p:pic>
        <p:nvPicPr>
          <p:cNvPr id="25" name="Picture 24" descr="A screen shot of a computer&#10;&#10;Description automatically generated">
            <a:extLst>
              <a:ext uri="{FF2B5EF4-FFF2-40B4-BE49-F238E27FC236}">
                <a16:creationId xmlns:a16="http://schemas.microsoft.com/office/drawing/2014/main" id="{B43DFF34-0521-4CE5-A08F-E0AD74E2F6BC}"/>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3732453" y="2790891"/>
            <a:ext cx="1847190" cy="2345768"/>
          </a:xfrm>
          <a:prstGeom prst="rect">
            <a:avLst/>
          </a:prstGeom>
        </p:spPr>
      </p:pic>
      <p:pic>
        <p:nvPicPr>
          <p:cNvPr id="29" name="Picture 28" descr="A picture containing clock, drawing&#10;&#10;Description automatically generated">
            <a:extLst>
              <a:ext uri="{FF2B5EF4-FFF2-40B4-BE49-F238E27FC236}">
                <a16:creationId xmlns:a16="http://schemas.microsoft.com/office/drawing/2014/main" id="{95756701-168C-405F-A315-1C7AFD70C965}"/>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140619" y="205815"/>
            <a:ext cx="316581" cy="489089"/>
          </a:xfrm>
          <a:prstGeom prst="rect">
            <a:avLst/>
          </a:prstGeom>
        </p:spPr>
      </p:pic>
    </p:spTree>
    <p:extLst>
      <p:ext uri="{BB962C8B-B14F-4D97-AF65-F5344CB8AC3E}">
        <p14:creationId xmlns:p14="http://schemas.microsoft.com/office/powerpoint/2010/main" val="165976269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Blank Primary">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3C06115C-17EE-4BBE-90AF-0972C845F1CF}"/>
              </a:ext>
            </a:extLst>
          </p:cNvPr>
          <p:cNvSpPr txBox="1">
            <a:spLocks/>
          </p:cNvSpPr>
          <p:nvPr userDrawn="1"/>
        </p:nvSpPr>
        <p:spPr>
          <a:xfrm>
            <a:off x="6964893" y="655692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rgbClr val="2D2D2D"/>
                </a:solidFill>
                <a:latin typeface="Century Gothic"/>
                <a:ea typeface="Lato" panose="020F0502020204030203" pitchFamily="34" charset="0"/>
                <a:cs typeface="Century Gothic"/>
              </a:rPr>
              <a:t> ©VotesforSchools2021</a:t>
            </a:r>
          </a:p>
        </p:txBody>
      </p:sp>
      <p:sp>
        <p:nvSpPr>
          <p:cNvPr id="13" name="Rectangle 12">
            <a:extLst>
              <a:ext uri="{FF2B5EF4-FFF2-40B4-BE49-F238E27FC236}">
                <a16:creationId xmlns:a16="http://schemas.microsoft.com/office/drawing/2014/main" id="{3AD25BD4-C86F-4256-8699-DBE3876DC42C}"/>
              </a:ext>
            </a:extLst>
          </p:cNvPr>
          <p:cNvSpPr/>
          <p:nvPr userDrawn="1"/>
        </p:nvSpPr>
        <p:spPr>
          <a:xfrm>
            <a:off x="0" y="995680"/>
            <a:ext cx="9144000" cy="586232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Text Placeholder 14">
            <a:extLst>
              <a:ext uri="{FF2B5EF4-FFF2-40B4-BE49-F238E27FC236}">
                <a16:creationId xmlns:a16="http://schemas.microsoft.com/office/drawing/2014/main" id="{D6607E7B-1C52-4295-AC38-BEF651304119}"/>
              </a:ext>
            </a:extLst>
          </p:cNvPr>
          <p:cNvSpPr>
            <a:spLocks noGrp="1"/>
          </p:cNvSpPr>
          <p:nvPr>
            <p:ph type="body" sz="quarter" idx="10"/>
          </p:nvPr>
        </p:nvSpPr>
        <p:spPr>
          <a:xfrm>
            <a:off x="776288" y="241911"/>
            <a:ext cx="7739062" cy="571500"/>
          </a:xfrm>
          <a:prstGeom prst="rect">
            <a:avLst/>
          </a:prstGeom>
        </p:spPr>
        <p:txBody>
          <a:bodyPr/>
          <a:lstStyle>
            <a:lvl1pPr marL="0" indent="0">
              <a:buNone/>
              <a:defRPr sz="2500" b="1">
                <a:solidFill>
                  <a:schemeClr val="bg1"/>
                </a:solidFill>
              </a:defRPr>
            </a:lvl1pPr>
            <a:lvl2pPr>
              <a:defRPr sz="2500" b="1">
                <a:solidFill>
                  <a:schemeClr val="bg1"/>
                </a:solidFill>
              </a:defRPr>
            </a:lvl2pPr>
            <a:lvl3pPr>
              <a:defRPr sz="2500" b="1">
                <a:solidFill>
                  <a:schemeClr val="bg1"/>
                </a:solidFill>
              </a:defRPr>
            </a:lvl3pPr>
            <a:lvl4pPr>
              <a:defRPr sz="2500" b="1">
                <a:solidFill>
                  <a:schemeClr val="bg1"/>
                </a:solidFill>
              </a:defRPr>
            </a:lvl4pPr>
            <a:lvl5pPr>
              <a:defRPr sz="2500" b="1">
                <a:solidFill>
                  <a:schemeClr val="bg1"/>
                </a:solidFill>
              </a:defRPr>
            </a:lvl5pPr>
          </a:lstStyle>
          <a:p>
            <a:pPr lvl="0"/>
            <a:r>
              <a:rPr lang="en-US" dirty="0"/>
              <a:t>Click to edit Master text styles</a:t>
            </a:r>
          </a:p>
        </p:txBody>
      </p:sp>
      <p:sp>
        <p:nvSpPr>
          <p:cNvPr id="15" name="Slide Number Placeholder 1">
            <a:extLst>
              <a:ext uri="{FF2B5EF4-FFF2-40B4-BE49-F238E27FC236}">
                <a16:creationId xmlns:a16="http://schemas.microsoft.com/office/drawing/2014/main" id="{C91BCF4C-D30A-4F54-879B-DBDCE0202A8D}"/>
              </a:ext>
            </a:extLst>
          </p:cNvPr>
          <p:cNvSpPr txBox="1">
            <a:spLocks/>
          </p:cNvSpPr>
          <p:nvPr userDrawn="1"/>
        </p:nvSpPr>
        <p:spPr>
          <a:xfrm>
            <a:off x="6964893" y="655692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rgbClr val="2D2D2D"/>
                </a:solidFill>
                <a:latin typeface="Century Gothic"/>
                <a:ea typeface="Lato" panose="020F0502020204030203" pitchFamily="34" charset="0"/>
                <a:cs typeface="Century Gothic"/>
              </a:rPr>
              <a:t> ©VotesforSchools2021</a:t>
            </a:r>
          </a:p>
        </p:txBody>
      </p:sp>
    </p:spTree>
    <p:extLst>
      <p:ext uri="{BB962C8B-B14F-4D97-AF65-F5344CB8AC3E}">
        <p14:creationId xmlns:p14="http://schemas.microsoft.com/office/powerpoint/2010/main" val="367763753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4" name="Text Placeholder 14">
            <a:extLst>
              <a:ext uri="{FF2B5EF4-FFF2-40B4-BE49-F238E27FC236}">
                <a16:creationId xmlns:a16="http://schemas.microsoft.com/office/drawing/2014/main" id="{3FA4FE35-1120-4E7F-B344-476794552CF7}"/>
              </a:ext>
            </a:extLst>
          </p:cNvPr>
          <p:cNvSpPr>
            <a:spLocks noGrp="1"/>
          </p:cNvSpPr>
          <p:nvPr>
            <p:ph type="body" sz="quarter" idx="10"/>
          </p:nvPr>
        </p:nvSpPr>
        <p:spPr>
          <a:xfrm>
            <a:off x="776288" y="241911"/>
            <a:ext cx="7739062" cy="571500"/>
          </a:xfrm>
          <a:prstGeom prst="rect">
            <a:avLst/>
          </a:prstGeom>
        </p:spPr>
        <p:txBody>
          <a:bodyPr/>
          <a:lstStyle>
            <a:lvl1pPr marL="0" indent="0">
              <a:buNone/>
              <a:defRPr sz="2500" b="1">
                <a:solidFill>
                  <a:schemeClr val="bg1"/>
                </a:solidFill>
              </a:defRPr>
            </a:lvl1pPr>
            <a:lvl2pPr>
              <a:defRPr sz="2500" b="1">
                <a:solidFill>
                  <a:schemeClr val="bg1"/>
                </a:solidFill>
              </a:defRPr>
            </a:lvl2pPr>
            <a:lvl3pPr>
              <a:defRPr sz="2500" b="1">
                <a:solidFill>
                  <a:schemeClr val="bg1"/>
                </a:solidFill>
              </a:defRPr>
            </a:lvl3pPr>
            <a:lvl4pPr>
              <a:defRPr sz="2500" b="1">
                <a:solidFill>
                  <a:schemeClr val="bg1"/>
                </a:solidFill>
              </a:defRPr>
            </a:lvl4pPr>
            <a:lvl5pPr>
              <a:defRPr sz="2500" b="1">
                <a:solidFill>
                  <a:schemeClr val="bg1"/>
                </a:solidFill>
              </a:defRPr>
            </a:lvl5pPr>
          </a:lstStyle>
          <a:p>
            <a:pPr lvl="0"/>
            <a:r>
              <a:rPr lang="en-US"/>
              <a:t>Click to edit Master text styles</a:t>
            </a:r>
          </a:p>
        </p:txBody>
      </p:sp>
      <p:sp>
        <p:nvSpPr>
          <p:cNvPr id="5" name="Rectangle 4">
            <a:extLst>
              <a:ext uri="{FF2B5EF4-FFF2-40B4-BE49-F238E27FC236}">
                <a16:creationId xmlns:a16="http://schemas.microsoft.com/office/drawing/2014/main" id="{26096CFA-6BBB-4AE2-9ECD-BA3E5F4EEB9B}"/>
              </a:ext>
            </a:extLst>
          </p:cNvPr>
          <p:cNvSpPr/>
          <p:nvPr/>
        </p:nvSpPr>
        <p:spPr>
          <a:xfrm>
            <a:off x="0" y="1016000"/>
            <a:ext cx="9144000" cy="586232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Slide Number Placeholder 1">
            <a:extLst>
              <a:ext uri="{FF2B5EF4-FFF2-40B4-BE49-F238E27FC236}">
                <a16:creationId xmlns:a16="http://schemas.microsoft.com/office/drawing/2014/main" id="{3AFFA8F0-1237-4292-B6DD-9E185CE9FAB2}"/>
              </a:ext>
            </a:extLst>
          </p:cNvPr>
          <p:cNvSpPr txBox="1">
            <a:spLocks/>
          </p:cNvSpPr>
          <p:nvPr/>
        </p:nvSpPr>
        <p:spPr>
          <a:xfrm>
            <a:off x="6964893" y="655692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rgbClr val="2D2D2D"/>
                </a:solidFill>
                <a:latin typeface="Century Gothic"/>
                <a:ea typeface="Lato" panose="020F0502020204030203" pitchFamily="34" charset="0"/>
                <a:cs typeface="Century Gothic"/>
              </a:rPr>
              <a:t> ©VotesforSchools2021</a:t>
            </a:r>
          </a:p>
        </p:txBody>
      </p:sp>
    </p:spTree>
    <p:extLst>
      <p:ext uri="{BB962C8B-B14F-4D97-AF65-F5344CB8AC3E}">
        <p14:creationId xmlns:p14="http://schemas.microsoft.com/office/powerpoint/2010/main" val="4049787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lank Titl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995C5F7-E33A-C84D-9D5C-CFABFACAFC94}" type="slidenum">
              <a:rPr lang="en-US" smtClean="0"/>
              <a:t>‹#›</a:t>
            </a:fld>
            <a:endParaRPr lang="en-US"/>
          </a:p>
        </p:txBody>
      </p:sp>
      <p:sp>
        <p:nvSpPr>
          <p:cNvPr id="5" name="Title 1">
            <a:extLst>
              <a:ext uri="{FF2B5EF4-FFF2-40B4-BE49-F238E27FC236}">
                <a16:creationId xmlns:a16="http://schemas.microsoft.com/office/drawing/2014/main" id="{32FFBDDD-9207-49ED-865E-A2FFF820E72C}"/>
              </a:ext>
            </a:extLst>
          </p:cNvPr>
          <p:cNvSpPr>
            <a:spLocks noGrp="1"/>
          </p:cNvSpPr>
          <p:nvPr>
            <p:ph type="title"/>
          </p:nvPr>
        </p:nvSpPr>
        <p:spPr>
          <a:xfrm>
            <a:off x="457200" y="274638"/>
            <a:ext cx="8229600" cy="769158"/>
          </a:xfrm>
        </p:spPr>
        <p:txBody>
          <a:bodyPr>
            <a:normAutofit/>
          </a:bodyPr>
          <a:lstStyle>
            <a:lvl1pPr algn="l">
              <a:defRPr lang="en-US" sz="2800" b="1" kern="1200">
                <a:solidFill>
                  <a:schemeClr val="tx1"/>
                </a:solidFill>
                <a:latin typeface="+mn-lt"/>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37955503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Main Question">
    <p:spTree>
      <p:nvGrpSpPr>
        <p:cNvPr id="1" name=""/>
        <p:cNvGrpSpPr/>
        <p:nvPr/>
      </p:nvGrpSpPr>
      <p:grpSpPr>
        <a:xfrm>
          <a:off x="0" y="0"/>
          <a:ext cx="0" cy="0"/>
          <a:chOff x="0" y="0"/>
          <a:chExt cx="0" cy="0"/>
        </a:xfrm>
      </p:grpSpPr>
      <p:sp>
        <p:nvSpPr>
          <p:cNvPr id="2" name="Text Placeholder 14">
            <a:extLst>
              <a:ext uri="{FF2B5EF4-FFF2-40B4-BE49-F238E27FC236}">
                <a16:creationId xmlns:a16="http://schemas.microsoft.com/office/drawing/2014/main" id="{BA18C1FE-4181-4131-9107-7F0771844093}"/>
              </a:ext>
            </a:extLst>
          </p:cNvPr>
          <p:cNvSpPr>
            <a:spLocks noGrp="1"/>
          </p:cNvSpPr>
          <p:nvPr>
            <p:ph type="body" sz="quarter" idx="10"/>
          </p:nvPr>
        </p:nvSpPr>
        <p:spPr>
          <a:xfrm>
            <a:off x="776288" y="241911"/>
            <a:ext cx="7739062" cy="571500"/>
          </a:xfrm>
          <a:prstGeom prst="rect">
            <a:avLst/>
          </a:prstGeom>
        </p:spPr>
        <p:txBody>
          <a:bodyPr/>
          <a:lstStyle>
            <a:lvl1pPr marL="0" indent="0">
              <a:buNone/>
              <a:defRPr sz="2500" b="1">
                <a:solidFill>
                  <a:schemeClr val="bg1"/>
                </a:solidFill>
              </a:defRPr>
            </a:lvl1pPr>
            <a:lvl2pPr>
              <a:defRPr sz="2500" b="1">
                <a:solidFill>
                  <a:schemeClr val="bg1"/>
                </a:solidFill>
              </a:defRPr>
            </a:lvl2pPr>
            <a:lvl3pPr>
              <a:defRPr sz="2500" b="1">
                <a:solidFill>
                  <a:schemeClr val="bg1"/>
                </a:solidFill>
              </a:defRPr>
            </a:lvl3pPr>
            <a:lvl4pPr>
              <a:defRPr sz="2500" b="1">
                <a:solidFill>
                  <a:schemeClr val="bg1"/>
                </a:solidFill>
              </a:defRPr>
            </a:lvl4pPr>
            <a:lvl5pPr>
              <a:defRPr sz="2500" b="1">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64576899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Blank Tit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848B3C-FB25-418A-8BCE-4847297EC6EA}"/>
              </a:ext>
            </a:extLst>
          </p:cNvPr>
          <p:cNvSpPr/>
          <p:nvPr/>
        </p:nvSpPr>
        <p:spPr>
          <a:xfrm>
            <a:off x="-2" y="845390"/>
            <a:ext cx="9144002" cy="601260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 name="Title 1">
            <a:extLst>
              <a:ext uri="{FF2B5EF4-FFF2-40B4-BE49-F238E27FC236}">
                <a16:creationId xmlns:a16="http://schemas.microsoft.com/office/drawing/2014/main" id="{CC015642-D673-4A59-B7A1-9DC47DBD7005}"/>
              </a:ext>
            </a:extLst>
          </p:cNvPr>
          <p:cNvSpPr>
            <a:spLocks noGrp="1"/>
          </p:cNvSpPr>
          <p:nvPr>
            <p:ph type="title"/>
          </p:nvPr>
        </p:nvSpPr>
        <p:spPr>
          <a:xfrm>
            <a:off x="457200" y="274640"/>
            <a:ext cx="8229600" cy="570751"/>
          </a:xfrm>
          <a:prstGeom prst="rect">
            <a:avLst/>
          </a:prstGeom>
        </p:spPr>
        <p:txBody>
          <a:bodyPr/>
          <a:lstStyle/>
          <a:p>
            <a:r>
              <a:rPr lang="en-US"/>
              <a:t>Click to edit Master title style</a:t>
            </a:r>
            <a:endParaRPr lang="en-GB" dirty="0"/>
          </a:p>
        </p:txBody>
      </p:sp>
      <p:sp>
        <p:nvSpPr>
          <p:cNvPr id="13" name="Rectangle 12">
            <a:extLst>
              <a:ext uri="{FF2B5EF4-FFF2-40B4-BE49-F238E27FC236}">
                <a16:creationId xmlns:a16="http://schemas.microsoft.com/office/drawing/2014/main" id="{BFEE0254-2D4B-4326-B034-3D4DF139FD03}"/>
              </a:ext>
            </a:extLst>
          </p:cNvPr>
          <p:cNvSpPr/>
          <p:nvPr/>
        </p:nvSpPr>
        <p:spPr>
          <a:xfrm flipH="1">
            <a:off x="-1" y="913033"/>
            <a:ext cx="9144000" cy="5944967"/>
          </a:xfrm>
          <a:prstGeom prst="rect">
            <a:avLst/>
          </a:prstGeom>
          <a:gradFill flip="none" rotWithShape="1">
            <a:gsLst>
              <a:gs pos="0">
                <a:schemeClr val="accent5">
                  <a:lumMod val="75000"/>
                  <a:alpha val="23000"/>
                </a:schemeClr>
              </a:gs>
              <a:gs pos="75000">
                <a:srgbClr val="BC66ED">
                  <a:alpha val="23000"/>
                </a:srgbClr>
              </a:gs>
              <a:gs pos="25000">
                <a:srgbClr val="9AE7D7">
                  <a:alpha val="23000"/>
                </a:srgbClr>
              </a:gs>
              <a:gs pos="100000">
                <a:schemeClr val="accent2">
                  <a:alpha val="23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sp>
        <p:nvSpPr>
          <p:cNvPr id="12" name="Rectangle 11">
            <a:extLst>
              <a:ext uri="{FF2B5EF4-FFF2-40B4-BE49-F238E27FC236}">
                <a16:creationId xmlns:a16="http://schemas.microsoft.com/office/drawing/2014/main" id="{55757F20-4BE4-4ED0-B7F0-2A00A758BB0D}"/>
              </a:ext>
            </a:extLst>
          </p:cNvPr>
          <p:cNvSpPr/>
          <p:nvPr/>
        </p:nvSpPr>
        <p:spPr>
          <a:xfrm>
            <a:off x="0" y="0"/>
            <a:ext cx="9144000" cy="1023729"/>
          </a:xfrm>
          <a:prstGeom prst="rect">
            <a:avLst/>
          </a:prstGeom>
          <a:gradFill flip="none" rotWithShape="1">
            <a:gsLst>
              <a:gs pos="75000">
                <a:srgbClr val="BC66ED"/>
              </a:gs>
              <a:gs pos="25000">
                <a:srgbClr val="9AE7D7"/>
              </a:gs>
              <a:gs pos="100000">
                <a:schemeClr val="accent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pic>
        <p:nvPicPr>
          <p:cNvPr id="11" name="Picture 10" descr="A picture containing clock&#10;&#10;Description automatically generated">
            <a:extLst>
              <a:ext uri="{FF2B5EF4-FFF2-40B4-BE49-F238E27FC236}">
                <a16:creationId xmlns:a16="http://schemas.microsoft.com/office/drawing/2014/main" id="{AAFE0664-0E78-4A87-A12C-D21C21F01BED}"/>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233788" y="110696"/>
            <a:ext cx="747652" cy="802337"/>
          </a:xfrm>
          <a:prstGeom prst="rect">
            <a:avLst/>
          </a:prstGeom>
        </p:spPr>
      </p:pic>
      <p:pic>
        <p:nvPicPr>
          <p:cNvPr id="7" name="Picture 6" descr="A picture containing fence&#10;&#10;Description automatically generated">
            <a:extLst>
              <a:ext uri="{FF2B5EF4-FFF2-40B4-BE49-F238E27FC236}">
                <a16:creationId xmlns:a16="http://schemas.microsoft.com/office/drawing/2014/main" id="{B548022B-F02C-49AC-B4D7-A5B1F6F1116E}"/>
              </a:ext>
            </a:extLst>
          </p:cNvPr>
          <p:cNvPicPr>
            <a:picLocks noChangeAspect="1"/>
          </p:cNvPicPr>
          <p:nvPr/>
        </p:nvPicPr>
        <p:blipFill>
          <a:blip r:embed="rId3">
            <a:alphaModFix amt="50000"/>
          </a:blip>
          <a:stretch>
            <a:fillRect/>
          </a:stretch>
        </p:blipFill>
        <p:spPr>
          <a:xfrm>
            <a:off x="29047" y="-15939"/>
            <a:ext cx="6101081" cy="6913518"/>
          </a:xfrm>
          <a:prstGeom prst="rect">
            <a:avLst/>
          </a:prstGeom>
        </p:spPr>
      </p:pic>
      <p:pic>
        <p:nvPicPr>
          <p:cNvPr id="8" name="Graphic 7">
            <a:extLst>
              <a:ext uri="{FF2B5EF4-FFF2-40B4-BE49-F238E27FC236}">
                <a16:creationId xmlns:a16="http://schemas.microsoft.com/office/drawing/2014/main" id="{FF930127-923E-4A11-B7EA-F1267120B940}"/>
              </a:ext>
            </a:extLst>
          </p:cNvPr>
          <p:cNvPicPr>
            <a:picLocks noChangeAspect="1"/>
          </p:cNvPicPr>
          <p:nvPr/>
        </p:nvPicPr>
        <p:blipFill>
          <a:blip r:embed="rId4">
            <a:alphaModFix amt="32000"/>
            <a:extLst>
              <a:ext uri="{96DAC541-7B7A-43D3-8B79-37D633B846F1}">
                <asvg:svgBlip xmlns:asvg="http://schemas.microsoft.com/office/drawing/2016/SVG/main" r:embed="rId5"/>
              </a:ext>
            </a:extLst>
          </a:blip>
          <a:stretch>
            <a:fillRect/>
          </a:stretch>
        </p:blipFill>
        <p:spPr>
          <a:xfrm rot="391057">
            <a:off x="601027" y="-177752"/>
            <a:ext cx="4761052" cy="7474076"/>
          </a:xfrm>
          <a:prstGeom prst="rect">
            <a:avLst/>
          </a:prstGeom>
        </p:spPr>
      </p:pic>
      <p:sp>
        <p:nvSpPr>
          <p:cNvPr id="9" name="Text Placeholder 14">
            <a:extLst>
              <a:ext uri="{FF2B5EF4-FFF2-40B4-BE49-F238E27FC236}">
                <a16:creationId xmlns:a16="http://schemas.microsoft.com/office/drawing/2014/main" id="{6AA0D643-F2BF-4C75-9125-CF6120C80CD0}"/>
              </a:ext>
            </a:extLst>
          </p:cNvPr>
          <p:cNvSpPr>
            <a:spLocks noGrp="1"/>
          </p:cNvSpPr>
          <p:nvPr>
            <p:ph type="body" sz="quarter" idx="10"/>
          </p:nvPr>
        </p:nvSpPr>
        <p:spPr>
          <a:xfrm>
            <a:off x="776288" y="241911"/>
            <a:ext cx="7739062" cy="571500"/>
          </a:xfrm>
          <a:prstGeom prst="rect">
            <a:avLst/>
          </a:prstGeom>
        </p:spPr>
        <p:txBody>
          <a:bodyPr/>
          <a:lstStyle>
            <a:lvl1pPr marL="0" indent="0">
              <a:buNone/>
              <a:defRPr sz="2500" b="1">
                <a:solidFill>
                  <a:schemeClr val="bg1"/>
                </a:solidFill>
              </a:defRPr>
            </a:lvl1pPr>
            <a:lvl2pPr>
              <a:defRPr sz="2500" b="1">
                <a:solidFill>
                  <a:schemeClr val="bg1"/>
                </a:solidFill>
              </a:defRPr>
            </a:lvl2pPr>
            <a:lvl3pPr>
              <a:defRPr sz="2500" b="1">
                <a:solidFill>
                  <a:schemeClr val="bg1"/>
                </a:solidFill>
              </a:defRPr>
            </a:lvl3pPr>
            <a:lvl4pPr>
              <a:defRPr sz="2500" b="1">
                <a:solidFill>
                  <a:schemeClr val="bg1"/>
                </a:solidFill>
              </a:defRPr>
            </a:lvl4pPr>
            <a:lvl5pPr>
              <a:defRPr sz="2500" b="1">
                <a:solidFill>
                  <a:schemeClr val="bg1"/>
                </a:solidFill>
              </a:defRPr>
            </a:lvl5pPr>
          </a:lstStyle>
          <a:p>
            <a:pPr lvl="0"/>
            <a:r>
              <a:rPr lang="en-US"/>
              <a:t>Click to edit Master text styles</a:t>
            </a:r>
          </a:p>
        </p:txBody>
      </p:sp>
      <p:sp>
        <p:nvSpPr>
          <p:cNvPr id="10" name="Slide Number Placeholder 1">
            <a:extLst>
              <a:ext uri="{FF2B5EF4-FFF2-40B4-BE49-F238E27FC236}">
                <a16:creationId xmlns:a16="http://schemas.microsoft.com/office/drawing/2014/main" id="{46EB4C03-6489-4CF9-A6DB-B41C39B20B26}"/>
              </a:ext>
            </a:extLst>
          </p:cNvPr>
          <p:cNvSpPr txBox="1">
            <a:spLocks/>
          </p:cNvSpPr>
          <p:nvPr/>
        </p:nvSpPr>
        <p:spPr>
          <a:xfrm>
            <a:off x="6964893" y="655692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rgbClr val="2D2D2D"/>
                </a:solidFill>
                <a:latin typeface="Century Gothic"/>
                <a:ea typeface="Lato" panose="020F0502020204030203" pitchFamily="34" charset="0"/>
                <a:cs typeface="Century Gothic"/>
              </a:rPr>
              <a:t> ©VotesforSchools2021</a:t>
            </a:r>
          </a:p>
        </p:txBody>
      </p:sp>
    </p:spTree>
    <p:extLst>
      <p:ext uri="{BB962C8B-B14F-4D97-AF65-F5344CB8AC3E}">
        <p14:creationId xmlns:p14="http://schemas.microsoft.com/office/powerpoint/2010/main" val="21129086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1_Main Question">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FE14435-1996-4EB5-8771-31945FB38F3A}"/>
              </a:ext>
            </a:extLst>
          </p:cNvPr>
          <p:cNvSpPr txBox="1"/>
          <p:nvPr/>
        </p:nvSpPr>
        <p:spPr>
          <a:xfrm>
            <a:off x="4010026" y="3289910"/>
            <a:ext cx="4381500" cy="1107996"/>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4800" b="1" kern="1200">
                <a:solidFill>
                  <a:schemeClr val="accent2"/>
                </a:solidFill>
                <a:latin typeface="+mn-lt"/>
                <a:ea typeface="+mn-ea"/>
                <a:cs typeface="+mn-cs"/>
              </a:rPr>
              <a:t>Secondary 45</a:t>
            </a:r>
          </a:p>
          <a:p>
            <a:pPr algn="r"/>
            <a:endParaRPr lang="en-GB"/>
          </a:p>
        </p:txBody>
      </p:sp>
      <p:pic>
        <p:nvPicPr>
          <p:cNvPr id="3" name="Picture 2" descr="A picture containing drawing&#10;&#10;Description automatically generated">
            <a:extLst>
              <a:ext uri="{FF2B5EF4-FFF2-40B4-BE49-F238E27FC236}">
                <a16:creationId xmlns:a16="http://schemas.microsoft.com/office/drawing/2014/main" id="{D36A495E-4795-4C4C-8AA2-C664A5AE96F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76598" y="2460877"/>
            <a:ext cx="8587464" cy="1225297"/>
          </a:xfrm>
          <a:prstGeom prst="rect">
            <a:avLst/>
          </a:prstGeom>
        </p:spPr>
      </p:pic>
      <p:pic>
        <p:nvPicPr>
          <p:cNvPr id="28" name="Picture 27" descr="A close up of a logo&#10;&#10;Description automatically generated">
            <a:extLst>
              <a:ext uri="{FF2B5EF4-FFF2-40B4-BE49-F238E27FC236}">
                <a16:creationId xmlns:a16="http://schemas.microsoft.com/office/drawing/2014/main" id="{5F769041-B6C1-48A9-8A72-ED6C3FC0CF6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13246" y="5374481"/>
            <a:ext cx="1202972" cy="1155506"/>
          </a:xfrm>
          <a:prstGeom prst="rect">
            <a:avLst/>
          </a:prstGeom>
        </p:spPr>
      </p:pic>
      <p:pic>
        <p:nvPicPr>
          <p:cNvPr id="30" name="Picture 29" descr="A picture containing clock, light&#10;&#10;Description automatically generated">
            <a:extLst>
              <a:ext uri="{FF2B5EF4-FFF2-40B4-BE49-F238E27FC236}">
                <a16:creationId xmlns:a16="http://schemas.microsoft.com/office/drawing/2014/main" id="{73AE694F-251E-45AA-8F2A-5DB1E5B3D4D8}"/>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348705" y="5392281"/>
            <a:ext cx="1056123" cy="1137706"/>
          </a:xfrm>
          <a:prstGeom prst="rect">
            <a:avLst/>
          </a:prstGeom>
        </p:spPr>
      </p:pic>
      <p:pic>
        <p:nvPicPr>
          <p:cNvPr id="32" name="Picture 31" descr="A close up of a screen&#10;&#10;Description automatically generated">
            <a:extLst>
              <a:ext uri="{FF2B5EF4-FFF2-40B4-BE49-F238E27FC236}">
                <a16:creationId xmlns:a16="http://schemas.microsoft.com/office/drawing/2014/main" id="{201DEA38-C193-42CD-9255-8D0A9581D766}"/>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237315" y="5407114"/>
            <a:ext cx="913725" cy="1122873"/>
          </a:xfrm>
          <a:prstGeom prst="rect">
            <a:avLst/>
          </a:prstGeom>
        </p:spPr>
      </p:pic>
    </p:spTree>
    <p:extLst>
      <p:ext uri="{BB962C8B-B14F-4D97-AF65-F5344CB8AC3E}">
        <p14:creationId xmlns:p14="http://schemas.microsoft.com/office/powerpoint/2010/main" val="294622362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2_Main Question">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FE14435-1996-4EB5-8771-31945FB38F3A}"/>
              </a:ext>
            </a:extLst>
          </p:cNvPr>
          <p:cNvSpPr txBox="1"/>
          <p:nvPr/>
        </p:nvSpPr>
        <p:spPr>
          <a:xfrm>
            <a:off x="3848101" y="3289910"/>
            <a:ext cx="4591050" cy="1107996"/>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4800" b="1" kern="1200">
                <a:solidFill>
                  <a:schemeClr val="accent2"/>
                </a:solidFill>
                <a:latin typeface="+mn-lt"/>
                <a:ea typeface="+mn-ea"/>
                <a:cs typeface="+mn-cs"/>
              </a:rPr>
              <a:t>Secondary 15</a:t>
            </a:r>
          </a:p>
          <a:p>
            <a:pPr algn="r"/>
            <a:endParaRPr lang="en-GB"/>
          </a:p>
        </p:txBody>
      </p:sp>
      <p:pic>
        <p:nvPicPr>
          <p:cNvPr id="3" name="Picture 2" descr="A picture containing drawing&#10;&#10;Description automatically generated">
            <a:extLst>
              <a:ext uri="{FF2B5EF4-FFF2-40B4-BE49-F238E27FC236}">
                <a16:creationId xmlns:a16="http://schemas.microsoft.com/office/drawing/2014/main" id="{D36A495E-4795-4C4C-8AA2-C664A5AE96F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76598" y="2460877"/>
            <a:ext cx="8587464" cy="1225297"/>
          </a:xfrm>
          <a:prstGeom prst="rect">
            <a:avLst/>
          </a:prstGeom>
        </p:spPr>
      </p:pic>
      <p:pic>
        <p:nvPicPr>
          <p:cNvPr id="5" name="Picture 4" descr="A close up of a logo&#10;&#10;Description automatically generated">
            <a:extLst>
              <a:ext uri="{FF2B5EF4-FFF2-40B4-BE49-F238E27FC236}">
                <a16:creationId xmlns:a16="http://schemas.microsoft.com/office/drawing/2014/main" id="{37CAB6BF-5648-4D3A-8737-CB222B926C6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13246" y="5374481"/>
            <a:ext cx="1202972" cy="1155506"/>
          </a:xfrm>
          <a:prstGeom prst="rect">
            <a:avLst/>
          </a:prstGeom>
        </p:spPr>
      </p:pic>
      <p:pic>
        <p:nvPicPr>
          <p:cNvPr id="8" name="Picture 7" descr="A picture containing clock, light&#10;&#10;Description automatically generated">
            <a:extLst>
              <a:ext uri="{FF2B5EF4-FFF2-40B4-BE49-F238E27FC236}">
                <a16:creationId xmlns:a16="http://schemas.microsoft.com/office/drawing/2014/main" id="{25B44654-3CE8-4999-966C-2D33D06609C7}"/>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348705" y="5392281"/>
            <a:ext cx="1056123" cy="1137706"/>
          </a:xfrm>
          <a:prstGeom prst="rect">
            <a:avLst/>
          </a:prstGeom>
        </p:spPr>
      </p:pic>
      <p:pic>
        <p:nvPicPr>
          <p:cNvPr id="9" name="Picture 8" descr="A close up of a screen&#10;&#10;Description automatically generated">
            <a:extLst>
              <a:ext uri="{FF2B5EF4-FFF2-40B4-BE49-F238E27FC236}">
                <a16:creationId xmlns:a16="http://schemas.microsoft.com/office/drawing/2014/main" id="{E035E668-5F29-4B3E-B8A6-9AFA50A88D3F}"/>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237315" y="5407114"/>
            <a:ext cx="913725" cy="1122873"/>
          </a:xfrm>
          <a:prstGeom prst="rect">
            <a:avLst/>
          </a:prstGeom>
        </p:spPr>
      </p:pic>
    </p:spTree>
    <p:extLst>
      <p:ext uri="{BB962C8B-B14F-4D97-AF65-F5344CB8AC3E}">
        <p14:creationId xmlns:p14="http://schemas.microsoft.com/office/powerpoint/2010/main" val="4701761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3_Main Question">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FE14435-1996-4EB5-8771-31945FB38F3A}"/>
              </a:ext>
            </a:extLst>
          </p:cNvPr>
          <p:cNvSpPr txBox="1"/>
          <p:nvPr/>
        </p:nvSpPr>
        <p:spPr>
          <a:xfrm>
            <a:off x="4214813" y="3289910"/>
            <a:ext cx="4186237" cy="1107996"/>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4800" b="1" kern="1200">
                <a:solidFill>
                  <a:schemeClr val="accent2"/>
                </a:solidFill>
                <a:latin typeface="+mn-lt"/>
                <a:ea typeface="+mn-ea"/>
                <a:cs typeface="+mn-cs"/>
              </a:rPr>
              <a:t>Assembly</a:t>
            </a:r>
          </a:p>
          <a:p>
            <a:pPr algn="r"/>
            <a:endParaRPr lang="en-GB"/>
          </a:p>
        </p:txBody>
      </p:sp>
      <p:pic>
        <p:nvPicPr>
          <p:cNvPr id="3" name="Picture 2" descr="A picture containing drawing&#10;&#10;Description automatically generated">
            <a:extLst>
              <a:ext uri="{FF2B5EF4-FFF2-40B4-BE49-F238E27FC236}">
                <a16:creationId xmlns:a16="http://schemas.microsoft.com/office/drawing/2014/main" id="{D36A495E-4795-4C4C-8AA2-C664A5AE96F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76598" y="2460877"/>
            <a:ext cx="8587464" cy="1225297"/>
          </a:xfrm>
          <a:prstGeom prst="rect">
            <a:avLst/>
          </a:prstGeom>
        </p:spPr>
      </p:pic>
      <p:pic>
        <p:nvPicPr>
          <p:cNvPr id="5" name="Picture 4" descr="A close up of a logo&#10;&#10;Description automatically generated">
            <a:extLst>
              <a:ext uri="{FF2B5EF4-FFF2-40B4-BE49-F238E27FC236}">
                <a16:creationId xmlns:a16="http://schemas.microsoft.com/office/drawing/2014/main" id="{6EB67C57-35A8-4F55-A8E9-2091F4D3AC8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13246" y="5374481"/>
            <a:ext cx="1202972" cy="1155506"/>
          </a:xfrm>
          <a:prstGeom prst="rect">
            <a:avLst/>
          </a:prstGeom>
        </p:spPr>
      </p:pic>
      <p:pic>
        <p:nvPicPr>
          <p:cNvPr id="8" name="Picture 7" descr="A picture containing clock, light&#10;&#10;Description automatically generated">
            <a:extLst>
              <a:ext uri="{FF2B5EF4-FFF2-40B4-BE49-F238E27FC236}">
                <a16:creationId xmlns:a16="http://schemas.microsoft.com/office/drawing/2014/main" id="{D9F338E9-0648-4455-9CCA-0CE1C52763FD}"/>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348705" y="5392281"/>
            <a:ext cx="1056123" cy="1137706"/>
          </a:xfrm>
          <a:prstGeom prst="rect">
            <a:avLst/>
          </a:prstGeom>
        </p:spPr>
      </p:pic>
      <p:pic>
        <p:nvPicPr>
          <p:cNvPr id="9" name="Picture 8" descr="A close up of a screen&#10;&#10;Description automatically generated">
            <a:extLst>
              <a:ext uri="{FF2B5EF4-FFF2-40B4-BE49-F238E27FC236}">
                <a16:creationId xmlns:a16="http://schemas.microsoft.com/office/drawing/2014/main" id="{F70ABA59-1572-4629-9862-F6CDB3B5CD9C}"/>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237315" y="5407114"/>
            <a:ext cx="913725" cy="1122873"/>
          </a:xfrm>
          <a:prstGeom prst="rect">
            <a:avLst/>
          </a:prstGeom>
        </p:spPr>
      </p:pic>
    </p:spTree>
    <p:extLst>
      <p:ext uri="{BB962C8B-B14F-4D97-AF65-F5344CB8AC3E}">
        <p14:creationId xmlns:p14="http://schemas.microsoft.com/office/powerpoint/2010/main" val="66986176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Learning Objectives">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A33BFEB9-CF5C-44C5-8A02-CB490F8A45FF}"/>
              </a:ext>
            </a:extLst>
          </p:cNvPr>
          <p:cNvSpPr>
            <a:spLocks noGrp="1"/>
          </p:cNvSpPr>
          <p:nvPr>
            <p:ph type="body" sz="quarter" idx="12" hasCustomPrompt="1"/>
          </p:nvPr>
        </p:nvSpPr>
        <p:spPr>
          <a:xfrm>
            <a:off x="466725" y="4335463"/>
            <a:ext cx="8210550" cy="2039937"/>
          </a:xfrm>
          <a:prstGeom prst="rect">
            <a:avLst/>
          </a:prstGeom>
        </p:spPr>
        <p:txBody>
          <a:bodyPr/>
          <a:lstStyle>
            <a:lvl1pPr marL="285750" indent="-285750">
              <a:lnSpc>
                <a:spcPct val="200000"/>
              </a:lnSpc>
              <a:buClr>
                <a:schemeClr val="tx2"/>
              </a:buClr>
              <a:buFont typeface="Arial" panose="020B0604020202020204" pitchFamily="34" charset="0"/>
              <a:buChar char="•"/>
              <a:defRPr b="1">
                <a:solidFill>
                  <a:schemeClr val="tx2"/>
                </a:solidFill>
              </a:defRPr>
            </a:lvl1pPr>
            <a:lvl2pPr marL="457200" indent="0">
              <a:buNone/>
              <a:defRPr sz="1600"/>
            </a:lvl2pPr>
          </a:lstStyle>
          <a:p>
            <a:pPr lvl="0"/>
            <a:r>
              <a:rPr lang="en-US" dirty="0"/>
              <a:t>Key word (bold, purple): Meaning (lowercase, normal)</a:t>
            </a:r>
          </a:p>
          <a:p>
            <a:pPr lvl="0"/>
            <a:r>
              <a:rPr lang="en-US" dirty="0"/>
              <a:t>Key word:</a:t>
            </a:r>
          </a:p>
          <a:p>
            <a:pPr lvl="0"/>
            <a:r>
              <a:rPr lang="en-US" dirty="0"/>
              <a:t>Key word:</a:t>
            </a:r>
          </a:p>
          <a:p>
            <a:pPr lvl="0"/>
            <a:endParaRPr lang="en-US" dirty="0"/>
          </a:p>
          <a:p>
            <a:pPr lvl="1"/>
            <a:endParaRPr lang="en-US" dirty="0"/>
          </a:p>
        </p:txBody>
      </p:sp>
      <p:sp>
        <p:nvSpPr>
          <p:cNvPr id="5" name="Shape 114">
            <a:extLst>
              <a:ext uri="{FF2B5EF4-FFF2-40B4-BE49-F238E27FC236}">
                <a16:creationId xmlns:a16="http://schemas.microsoft.com/office/drawing/2014/main" id="{2F942913-854C-4825-ACC8-BA5AEBBC3CD9}"/>
              </a:ext>
            </a:extLst>
          </p:cNvPr>
          <p:cNvSpPr/>
          <p:nvPr/>
        </p:nvSpPr>
        <p:spPr>
          <a:xfrm>
            <a:off x="540000" y="3485606"/>
            <a:ext cx="6559300" cy="53860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GB" sz="2800" b="1">
                <a:solidFill>
                  <a:schemeClr val="tx1"/>
                </a:solidFill>
                <a:latin typeface="Century Gothic" panose="020B0502020202020204" pitchFamily="34" charset="0"/>
                <a:ea typeface="Lato"/>
                <a:cs typeface="Lato"/>
                <a:sym typeface="Lato"/>
              </a:rPr>
              <a:t>Keywords</a:t>
            </a:r>
          </a:p>
        </p:txBody>
      </p:sp>
      <p:sp>
        <p:nvSpPr>
          <p:cNvPr id="8" name="Text Placeholder 7">
            <a:extLst>
              <a:ext uri="{FF2B5EF4-FFF2-40B4-BE49-F238E27FC236}">
                <a16:creationId xmlns:a16="http://schemas.microsoft.com/office/drawing/2014/main" id="{17CB6F5C-6D68-43F4-85C9-25930A891553}"/>
              </a:ext>
            </a:extLst>
          </p:cNvPr>
          <p:cNvSpPr>
            <a:spLocks noGrp="1"/>
          </p:cNvSpPr>
          <p:nvPr>
            <p:ph type="body" sz="quarter" idx="11" hasCustomPrompt="1"/>
          </p:nvPr>
        </p:nvSpPr>
        <p:spPr>
          <a:xfrm>
            <a:off x="497108" y="1412174"/>
            <a:ext cx="8146799" cy="1559736"/>
          </a:xfrm>
          <a:prstGeom prst="rect">
            <a:avLst/>
          </a:prstGeom>
        </p:spPr>
        <p:txBody>
          <a:bodyPr/>
          <a:lstStyle>
            <a:lvl1pPr marL="342900" indent="-342900">
              <a:lnSpc>
                <a:spcPct val="200000"/>
              </a:lnSpc>
              <a:buClr>
                <a:schemeClr val="accent1"/>
              </a:buClr>
              <a:buAutoNum type="arabicPeriod"/>
              <a:defRPr/>
            </a:lvl1pPr>
          </a:lstStyle>
          <a:p>
            <a:pPr lvl="0"/>
            <a:r>
              <a:rPr lang="en-US"/>
              <a:t>Write learning objective here</a:t>
            </a:r>
          </a:p>
          <a:p>
            <a:pPr lvl="0"/>
            <a:r>
              <a:rPr lang="en-US"/>
              <a:t>Write learning objective here</a:t>
            </a:r>
          </a:p>
          <a:p>
            <a:pPr lvl="0"/>
            <a:endParaRPr lang="en-US"/>
          </a:p>
        </p:txBody>
      </p:sp>
      <p:cxnSp>
        <p:nvCxnSpPr>
          <p:cNvPr id="13" name="Straight Connector 12">
            <a:extLst>
              <a:ext uri="{FF2B5EF4-FFF2-40B4-BE49-F238E27FC236}">
                <a16:creationId xmlns:a16="http://schemas.microsoft.com/office/drawing/2014/main" id="{9B9BB49B-1B66-4C7C-9911-68F7410AD577}"/>
              </a:ext>
            </a:extLst>
          </p:cNvPr>
          <p:cNvCxnSpPr/>
          <p:nvPr/>
        </p:nvCxnSpPr>
        <p:spPr>
          <a:xfrm>
            <a:off x="53752" y="3245963"/>
            <a:ext cx="9036496" cy="0"/>
          </a:xfrm>
          <a:prstGeom prst="line">
            <a:avLst/>
          </a:prstGeom>
          <a:ln w="28575">
            <a:solidFill>
              <a:srgbClr val="43D6B7"/>
            </a:solidFill>
            <a:prstDash val="sysDot"/>
          </a:ln>
        </p:spPr>
        <p:style>
          <a:lnRef idx="1">
            <a:schemeClr val="accent1"/>
          </a:lnRef>
          <a:fillRef idx="0">
            <a:schemeClr val="accent1"/>
          </a:fillRef>
          <a:effectRef idx="0">
            <a:schemeClr val="accent1"/>
          </a:effectRef>
          <a:fontRef idx="minor">
            <a:schemeClr val="tx1"/>
          </a:fontRef>
        </p:style>
      </p:cxnSp>
      <p:sp>
        <p:nvSpPr>
          <p:cNvPr id="10" name="Shape 114">
            <a:extLst>
              <a:ext uri="{FF2B5EF4-FFF2-40B4-BE49-F238E27FC236}">
                <a16:creationId xmlns:a16="http://schemas.microsoft.com/office/drawing/2014/main" id="{5C5BAC1D-CF70-4187-8A5C-3F701034B897}"/>
              </a:ext>
            </a:extLst>
          </p:cNvPr>
          <p:cNvSpPr/>
          <p:nvPr/>
        </p:nvSpPr>
        <p:spPr>
          <a:xfrm>
            <a:off x="776288" y="241911"/>
            <a:ext cx="6559300" cy="53860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GB" sz="2800" b="1">
                <a:solidFill>
                  <a:schemeClr val="bg1"/>
                </a:solidFill>
                <a:latin typeface="Century Gothic" panose="020B0502020202020204" pitchFamily="34" charset="0"/>
                <a:ea typeface="Lato"/>
                <a:cs typeface="Lato"/>
                <a:sym typeface="Lato"/>
              </a:rPr>
              <a:t>Learning objectives for today</a:t>
            </a:r>
          </a:p>
        </p:txBody>
      </p:sp>
    </p:spTree>
    <p:extLst>
      <p:ext uri="{BB962C8B-B14F-4D97-AF65-F5344CB8AC3E}">
        <p14:creationId xmlns:p14="http://schemas.microsoft.com/office/powerpoint/2010/main" val="214253847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Issues to Consider">
    <p:spTree>
      <p:nvGrpSpPr>
        <p:cNvPr id="1" name=""/>
        <p:cNvGrpSpPr/>
        <p:nvPr/>
      </p:nvGrpSpPr>
      <p:grpSpPr>
        <a:xfrm>
          <a:off x="0" y="0"/>
          <a:ext cx="0" cy="0"/>
          <a:chOff x="0" y="0"/>
          <a:chExt cx="0" cy="0"/>
        </a:xfrm>
      </p:grpSpPr>
      <p:sp>
        <p:nvSpPr>
          <p:cNvPr id="19" name="Shape 114">
            <a:extLst>
              <a:ext uri="{FF2B5EF4-FFF2-40B4-BE49-F238E27FC236}">
                <a16:creationId xmlns:a16="http://schemas.microsoft.com/office/drawing/2014/main" id="{FC5DE063-A0D5-4722-AC4F-46FD6B5BDFD8}"/>
              </a:ext>
            </a:extLst>
          </p:cNvPr>
          <p:cNvSpPr/>
          <p:nvPr/>
        </p:nvSpPr>
        <p:spPr>
          <a:xfrm>
            <a:off x="776288" y="241911"/>
            <a:ext cx="5486150" cy="53860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GB" sz="2800" b="1">
                <a:solidFill>
                  <a:schemeClr val="bg1"/>
                </a:solidFill>
                <a:latin typeface="Century Gothic" panose="020B0502020202020204" pitchFamily="34" charset="0"/>
                <a:ea typeface="Lato"/>
                <a:cs typeface="Lato"/>
                <a:sym typeface="Lato"/>
              </a:rPr>
              <a:t>Issues to consider</a:t>
            </a:r>
          </a:p>
        </p:txBody>
      </p:sp>
      <p:sp>
        <p:nvSpPr>
          <p:cNvPr id="4" name="Text Placeholder 3">
            <a:extLst>
              <a:ext uri="{FF2B5EF4-FFF2-40B4-BE49-F238E27FC236}">
                <a16:creationId xmlns:a16="http://schemas.microsoft.com/office/drawing/2014/main" id="{9768A9B8-4B0A-4DD9-BD28-D8D11742A664}"/>
              </a:ext>
            </a:extLst>
          </p:cNvPr>
          <p:cNvSpPr>
            <a:spLocks noGrp="1"/>
          </p:cNvSpPr>
          <p:nvPr>
            <p:ph type="body" sz="quarter" idx="13" hasCustomPrompt="1"/>
          </p:nvPr>
        </p:nvSpPr>
        <p:spPr>
          <a:xfrm>
            <a:off x="570384" y="2009954"/>
            <a:ext cx="8069263" cy="3951287"/>
          </a:xfrm>
          <a:prstGeom prst="rect">
            <a:avLst/>
          </a:prstGeom>
        </p:spPr>
        <p:txBody>
          <a:bodyPr/>
          <a:lstStyle>
            <a:lvl1pPr marL="285750" indent="-285750">
              <a:lnSpc>
                <a:spcPct val="200000"/>
              </a:lnSpc>
              <a:buClr>
                <a:schemeClr val="tx2"/>
              </a:buClr>
              <a:buFont typeface="Arial" panose="020B0604020202020204" pitchFamily="34" charset="0"/>
              <a:buChar char="•"/>
              <a:defRPr sz="1600" b="0">
                <a:solidFill>
                  <a:schemeClr val="tx1"/>
                </a:solidFill>
              </a:defRPr>
            </a:lvl1pPr>
          </a:lstStyle>
          <a:p>
            <a:pPr lvl="0"/>
            <a:r>
              <a:rPr lang="en-US"/>
              <a:t>Starter:</a:t>
            </a:r>
          </a:p>
          <a:p>
            <a:pPr lvl="0"/>
            <a:r>
              <a:rPr lang="en-US"/>
              <a:t>Why are we talking about this? (This should be bold and in purple)</a:t>
            </a:r>
          </a:p>
          <a:p>
            <a:pPr lvl="0"/>
            <a:r>
              <a:rPr lang="en-US"/>
              <a:t>Following points</a:t>
            </a:r>
          </a:p>
          <a:p>
            <a:pPr lvl="0"/>
            <a:r>
              <a:rPr lang="en-US"/>
              <a:t>Career Launchpad</a:t>
            </a:r>
          </a:p>
          <a:p>
            <a:pPr lvl="0"/>
            <a:r>
              <a:rPr lang="en-US"/>
              <a:t>Vote</a:t>
            </a:r>
          </a:p>
        </p:txBody>
      </p:sp>
    </p:spTree>
    <p:extLst>
      <p:ext uri="{BB962C8B-B14F-4D97-AF65-F5344CB8AC3E}">
        <p14:creationId xmlns:p14="http://schemas.microsoft.com/office/powerpoint/2010/main" val="228297129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4_Blank Title">
    <p:spTree>
      <p:nvGrpSpPr>
        <p:cNvPr id="1" name=""/>
        <p:cNvGrpSpPr/>
        <p:nvPr/>
      </p:nvGrpSpPr>
      <p:grpSpPr>
        <a:xfrm>
          <a:off x="0" y="0"/>
          <a:ext cx="0" cy="0"/>
          <a:chOff x="0" y="0"/>
          <a:chExt cx="0" cy="0"/>
        </a:xfrm>
      </p:grpSpPr>
      <p:sp>
        <p:nvSpPr>
          <p:cNvPr id="5" name="Shape 114">
            <a:extLst>
              <a:ext uri="{FF2B5EF4-FFF2-40B4-BE49-F238E27FC236}">
                <a16:creationId xmlns:a16="http://schemas.microsoft.com/office/drawing/2014/main" id="{C4D1B38A-4659-4EBA-8038-1FE9EFCB0BA0}"/>
              </a:ext>
            </a:extLst>
          </p:cNvPr>
          <p:cNvSpPr/>
          <p:nvPr/>
        </p:nvSpPr>
        <p:spPr>
          <a:xfrm>
            <a:off x="796573" y="220697"/>
            <a:ext cx="7759105" cy="538608"/>
          </a:xfrm>
          <a:prstGeom prst="rect">
            <a:avLst/>
          </a:prstGeom>
          <a:noFill/>
          <a:ln>
            <a:noFill/>
          </a:ln>
        </p:spPr>
        <p:txBody>
          <a:bodyPr lIns="91425" tIns="45700" rIns="91425" bIns="45700" anchor="t" anchorCtr="0">
            <a:noAutofit/>
          </a:bodyPr>
          <a:lstStyle/>
          <a:p>
            <a:pPr marL="0" marR="0" lvl="0" indent="0" rtl="0">
              <a:spcBef>
                <a:spcPts val="0"/>
              </a:spcBef>
              <a:buSzPct val="25000"/>
              <a:buNone/>
            </a:pPr>
            <a:r>
              <a:rPr lang="en-GB" sz="2500" b="1">
                <a:solidFill>
                  <a:schemeClr val="bg1"/>
                </a:solidFill>
                <a:latin typeface="Century Gothic" panose="020B0502020202020204" pitchFamily="34" charset="0"/>
                <a:ea typeface="Lato"/>
                <a:cs typeface="Lato"/>
                <a:sym typeface="Lato"/>
              </a:rPr>
              <a:t>Career Launchpad!</a:t>
            </a:r>
          </a:p>
        </p:txBody>
      </p:sp>
      <p:sp>
        <p:nvSpPr>
          <p:cNvPr id="7" name="Pentagon 20">
            <a:extLst>
              <a:ext uri="{FF2B5EF4-FFF2-40B4-BE49-F238E27FC236}">
                <a16:creationId xmlns:a16="http://schemas.microsoft.com/office/drawing/2014/main" id="{155A2B88-EE49-425A-8356-042C528D320C}"/>
              </a:ext>
            </a:extLst>
          </p:cNvPr>
          <p:cNvSpPr/>
          <p:nvPr/>
        </p:nvSpPr>
        <p:spPr>
          <a:xfrm>
            <a:off x="-2729" y="181055"/>
            <a:ext cx="758663" cy="538608"/>
          </a:xfrm>
          <a:prstGeom prst="homePlate">
            <a:avLst/>
          </a:prstGeom>
          <a:solidFill>
            <a:srgbClr val="BC66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a:solidFill>
                <a:schemeClr val="bg1"/>
              </a:solidFill>
              <a:latin typeface="Century Gothic" charset="0"/>
              <a:ea typeface="Century Gothic" charset="0"/>
              <a:cs typeface="Century Gothic" charset="0"/>
            </a:endParaRPr>
          </a:p>
        </p:txBody>
      </p:sp>
      <p:pic>
        <p:nvPicPr>
          <p:cNvPr id="15" name="Graphic 14" descr="Rocket">
            <a:extLst>
              <a:ext uri="{FF2B5EF4-FFF2-40B4-BE49-F238E27FC236}">
                <a16:creationId xmlns:a16="http://schemas.microsoft.com/office/drawing/2014/main" id="{C30F38E6-E78B-4ED1-B102-5E9076CDA294}"/>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7751" y="201369"/>
            <a:ext cx="480249" cy="480249"/>
          </a:xfrm>
          <a:prstGeom prst="rect">
            <a:avLst/>
          </a:prstGeom>
        </p:spPr>
      </p:pic>
    </p:spTree>
    <p:extLst>
      <p:ext uri="{BB962C8B-B14F-4D97-AF65-F5344CB8AC3E}">
        <p14:creationId xmlns:p14="http://schemas.microsoft.com/office/powerpoint/2010/main" val="60237779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5_Blank Title">
    <p:spTree>
      <p:nvGrpSpPr>
        <p:cNvPr id="1" name=""/>
        <p:cNvGrpSpPr/>
        <p:nvPr/>
      </p:nvGrpSpPr>
      <p:grpSpPr>
        <a:xfrm>
          <a:off x="0" y="0"/>
          <a:ext cx="0" cy="0"/>
          <a:chOff x="0" y="0"/>
          <a:chExt cx="0" cy="0"/>
        </a:xfrm>
      </p:grpSpPr>
      <p:sp>
        <p:nvSpPr>
          <p:cNvPr id="7" name="Pentagon 20">
            <a:extLst>
              <a:ext uri="{FF2B5EF4-FFF2-40B4-BE49-F238E27FC236}">
                <a16:creationId xmlns:a16="http://schemas.microsoft.com/office/drawing/2014/main" id="{155A2B88-EE49-425A-8356-042C528D320C}"/>
              </a:ext>
            </a:extLst>
          </p:cNvPr>
          <p:cNvSpPr/>
          <p:nvPr/>
        </p:nvSpPr>
        <p:spPr>
          <a:xfrm>
            <a:off x="-2729" y="181055"/>
            <a:ext cx="758663" cy="538608"/>
          </a:xfrm>
          <a:prstGeom prst="homePlate">
            <a:avLst/>
          </a:prstGeom>
          <a:solidFill>
            <a:srgbClr val="BC66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a:solidFill>
                <a:schemeClr val="bg1"/>
              </a:solidFill>
              <a:latin typeface="Century Gothic" charset="0"/>
              <a:ea typeface="Century Gothic" charset="0"/>
              <a:cs typeface="Century Gothic" charset="0"/>
            </a:endParaRPr>
          </a:p>
        </p:txBody>
      </p:sp>
      <p:sp>
        <p:nvSpPr>
          <p:cNvPr id="8" name="Shape 114">
            <a:extLst>
              <a:ext uri="{FF2B5EF4-FFF2-40B4-BE49-F238E27FC236}">
                <a16:creationId xmlns:a16="http://schemas.microsoft.com/office/drawing/2014/main" id="{628D0397-A2D6-4FFE-A425-602F9D7CE3FB}"/>
              </a:ext>
            </a:extLst>
          </p:cNvPr>
          <p:cNvSpPr/>
          <p:nvPr/>
        </p:nvSpPr>
        <p:spPr>
          <a:xfrm>
            <a:off x="796573" y="220697"/>
            <a:ext cx="7759105" cy="538608"/>
          </a:xfrm>
          <a:prstGeom prst="rect">
            <a:avLst/>
          </a:prstGeom>
          <a:noFill/>
          <a:ln>
            <a:noFill/>
          </a:ln>
        </p:spPr>
        <p:txBody>
          <a:bodyPr lIns="91425" tIns="45700" rIns="91425" bIns="45700" anchor="t" anchorCtr="0">
            <a:noAutofit/>
          </a:bodyPr>
          <a:lstStyle/>
          <a:p>
            <a:pPr marL="0" marR="0" lvl="0" indent="0" rtl="0">
              <a:spcBef>
                <a:spcPts val="0"/>
              </a:spcBef>
              <a:buSzPct val="25000"/>
              <a:buNone/>
            </a:pPr>
            <a:r>
              <a:rPr lang="en-GB" sz="2500" b="1">
                <a:solidFill>
                  <a:schemeClr val="bg1"/>
                </a:solidFill>
                <a:latin typeface="Century Gothic" panose="020B0502020202020204" pitchFamily="34" charset="0"/>
                <a:ea typeface="Lato"/>
                <a:cs typeface="Lato"/>
                <a:sym typeface="Lato"/>
              </a:rPr>
              <a:t>Call to Action!</a:t>
            </a:r>
          </a:p>
        </p:txBody>
      </p:sp>
      <p:pic>
        <p:nvPicPr>
          <p:cNvPr id="9" name="Graphic 8" descr="Megaphone1">
            <a:extLst>
              <a:ext uri="{FF2B5EF4-FFF2-40B4-BE49-F238E27FC236}">
                <a16:creationId xmlns:a16="http://schemas.microsoft.com/office/drawing/2014/main" id="{A50A47C4-2396-40DF-BE9F-146C18BA8012}"/>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8070" y="169251"/>
            <a:ext cx="540252" cy="540252"/>
          </a:xfrm>
          <a:prstGeom prst="rect">
            <a:avLst/>
          </a:prstGeom>
        </p:spPr>
      </p:pic>
    </p:spTree>
    <p:extLst>
      <p:ext uri="{BB962C8B-B14F-4D97-AF65-F5344CB8AC3E}">
        <p14:creationId xmlns:p14="http://schemas.microsoft.com/office/powerpoint/2010/main" val="153982986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Comparison Summary">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94FC0DA-1F7A-4A4F-96DF-822CA2457C43}"/>
              </a:ext>
            </a:extLst>
          </p:cNvPr>
          <p:cNvSpPr>
            <a:spLocks noGrp="1"/>
          </p:cNvSpPr>
          <p:nvPr>
            <p:ph type="title" hasCustomPrompt="1"/>
          </p:nvPr>
        </p:nvSpPr>
        <p:spPr>
          <a:xfrm>
            <a:off x="1408123" y="232022"/>
            <a:ext cx="6327748" cy="1038771"/>
          </a:xfrm>
          <a:prstGeom prst="rect">
            <a:avLst/>
          </a:prstGeom>
        </p:spPr>
        <p:txBody>
          <a:bodyPr>
            <a:normAutofit/>
          </a:bodyPr>
          <a:lstStyle>
            <a:lvl1pPr algn="ctr">
              <a:defRPr lang="en-US" sz="2800" b="1" kern="1200" dirty="0">
                <a:solidFill>
                  <a:schemeClr val="bg1"/>
                </a:solidFill>
                <a:latin typeface="+mn-lt"/>
                <a:ea typeface="+mj-ea"/>
                <a:cs typeface="+mj-cs"/>
              </a:defRPr>
            </a:lvl1pPr>
          </a:lstStyle>
          <a:p>
            <a:r>
              <a:rPr lang="en-GB" dirty="0"/>
              <a:t>Copy the Vote Topic Question Here</a:t>
            </a:r>
            <a:endParaRPr lang="en-US" dirty="0"/>
          </a:p>
        </p:txBody>
      </p:sp>
      <p:sp>
        <p:nvSpPr>
          <p:cNvPr id="15" name="Text Placeholder 16">
            <a:extLst>
              <a:ext uri="{FF2B5EF4-FFF2-40B4-BE49-F238E27FC236}">
                <a16:creationId xmlns:a16="http://schemas.microsoft.com/office/drawing/2014/main" id="{E40E376C-CDBB-4677-B0EE-B792DF94E387}"/>
              </a:ext>
            </a:extLst>
          </p:cNvPr>
          <p:cNvSpPr>
            <a:spLocks noGrp="1"/>
          </p:cNvSpPr>
          <p:nvPr>
            <p:ph type="body" sz="quarter" idx="15" hasCustomPrompt="1"/>
          </p:nvPr>
        </p:nvSpPr>
        <p:spPr>
          <a:xfrm>
            <a:off x="4573955" y="1850591"/>
            <a:ext cx="3993845" cy="4003736"/>
          </a:xfrm>
          <a:prstGeom prst="rect">
            <a:avLst/>
          </a:prstGeom>
          <a:solidFill>
            <a:schemeClr val="bg1"/>
          </a:solidFill>
          <a:ln>
            <a:solidFill>
              <a:schemeClr val="tx1"/>
            </a:solidFill>
          </a:ln>
        </p:spPr>
        <p:txBody>
          <a:bodyPr>
            <a:normAutofit/>
          </a:bodyPr>
          <a:lstStyle>
            <a:lvl1pPr marL="285750" indent="-285750">
              <a:buClr>
                <a:schemeClr val="accent2"/>
              </a:buClr>
              <a:buFont typeface="Arial" panose="020B0604020202020204" pitchFamily="34" charset="0"/>
              <a:buChar char="•"/>
              <a:defRPr sz="1600"/>
            </a:lvl1pPr>
            <a:lvl2pPr marL="457200" indent="0">
              <a:buNone/>
              <a:defRPr/>
            </a:lvl2pPr>
          </a:lstStyle>
          <a:p>
            <a:pPr lvl="0"/>
            <a:r>
              <a:rPr lang="en-US" dirty="0"/>
              <a:t>These boxes should </a:t>
            </a:r>
            <a:r>
              <a:rPr lang="en-US" dirty="0" err="1"/>
              <a:t>summarise</a:t>
            </a:r>
            <a:r>
              <a:rPr lang="en-US" dirty="0"/>
              <a:t> the main arguments for each side of the question. </a:t>
            </a:r>
          </a:p>
          <a:p>
            <a:pPr lvl="0"/>
            <a:r>
              <a:rPr lang="en-US" dirty="0"/>
              <a:t>The bullet points should be the same </a:t>
            </a:r>
            <a:r>
              <a:rPr lang="en-US" dirty="0" err="1"/>
              <a:t>colour</a:t>
            </a:r>
            <a:r>
              <a:rPr lang="en-US" dirty="0"/>
              <a:t> as the above box.</a:t>
            </a:r>
          </a:p>
        </p:txBody>
      </p:sp>
      <p:sp>
        <p:nvSpPr>
          <p:cNvPr id="14" name="Text Placeholder 16">
            <a:extLst>
              <a:ext uri="{FF2B5EF4-FFF2-40B4-BE49-F238E27FC236}">
                <a16:creationId xmlns:a16="http://schemas.microsoft.com/office/drawing/2014/main" id="{EF66431D-E730-4458-AAE1-45B406DF2BE9}"/>
              </a:ext>
            </a:extLst>
          </p:cNvPr>
          <p:cNvSpPr>
            <a:spLocks noGrp="1"/>
          </p:cNvSpPr>
          <p:nvPr>
            <p:ph type="body" sz="quarter" idx="14" hasCustomPrompt="1"/>
          </p:nvPr>
        </p:nvSpPr>
        <p:spPr>
          <a:xfrm>
            <a:off x="621692" y="1850591"/>
            <a:ext cx="3950305" cy="4003736"/>
          </a:xfrm>
          <a:prstGeom prst="rect">
            <a:avLst/>
          </a:prstGeom>
          <a:solidFill>
            <a:schemeClr val="bg1"/>
          </a:solidFill>
          <a:ln>
            <a:solidFill>
              <a:schemeClr val="tx1"/>
            </a:solidFill>
          </a:ln>
        </p:spPr>
        <p:txBody>
          <a:bodyPr>
            <a:normAutofit/>
          </a:bodyPr>
          <a:lstStyle>
            <a:lvl1pPr marL="285750" indent="-285750">
              <a:buClr>
                <a:schemeClr val="bg2"/>
              </a:buClr>
              <a:buFont typeface="Arial" panose="020B0604020202020204" pitchFamily="34" charset="0"/>
              <a:buChar char="•"/>
              <a:defRPr sz="1600"/>
            </a:lvl1pPr>
            <a:lvl2pPr marL="457200" indent="0">
              <a:buNone/>
              <a:defRPr/>
            </a:lvl2pPr>
          </a:lstStyle>
          <a:p>
            <a:pPr lvl="0"/>
            <a:r>
              <a:rPr lang="en-US" dirty="0"/>
              <a:t>These boxes should </a:t>
            </a:r>
            <a:r>
              <a:rPr lang="en-US" dirty="0" err="1"/>
              <a:t>summarise</a:t>
            </a:r>
            <a:r>
              <a:rPr lang="en-US" dirty="0"/>
              <a:t> the main arguments for each side of the question. </a:t>
            </a:r>
          </a:p>
          <a:p>
            <a:pPr lvl="0"/>
            <a:r>
              <a:rPr lang="en-US" dirty="0"/>
              <a:t>The bullet points should be the same </a:t>
            </a:r>
            <a:r>
              <a:rPr lang="en-US" dirty="0" err="1"/>
              <a:t>colour</a:t>
            </a:r>
            <a:r>
              <a:rPr lang="en-US" dirty="0"/>
              <a:t> as the above box.</a:t>
            </a:r>
          </a:p>
        </p:txBody>
      </p:sp>
      <p:sp>
        <p:nvSpPr>
          <p:cNvPr id="18" name="Shape 223">
            <a:extLst>
              <a:ext uri="{FF2B5EF4-FFF2-40B4-BE49-F238E27FC236}">
                <a16:creationId xmlns:a16="http://schemas.microsoft.com/office/drawing/2014/main" id="{E23674C8-DF6F-445F-A311-54882E2AA41D}"/>
              </a:ext>
            </a:extLst>
          </p:cNvPr>
          <p:cNvSpPr/>
          <p:nvPr/>
        </p:nvSpPr>
        <p:spPr>
          <a:xfrm>
            <a:off x="4571998" y="1444372"/>
            <a:ext cx="3995802" cy="406219"/>
          </a:xfrm>
          <a:prstGeom prst="rect">
            <a:avLst/>
          </a:prstGeom>
          <a:solidFill>
            <a:srgbClr val="9AE7D7"/>
          </a:solidFill>
          <a:ln w="12700" cap="flat" cmpd="sng">
            <a:solidFill>
              <a:schemeClr val="tx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GB" sz="2000" b="1">
                <a:solidFill>
                  <a:schemeClr val="dk1"/>
                </a:solidFill>
                <a:latin typeface="Century Gothic" panose="020B0502020202020204" pitchFamily="34" charset="0"/>
                <a:ea typeface="Lato" panose="020F0502020204030203" pitchFamily="34" charset="0"/>
                <a:cs typeface="Lato" panose="020F0502020204030203" pitchFamily="34" charset="0"/>
                <a:sym typeface="Calibri"/>
              </a:rPr>
              <a:t>NO</a:t>
            </a:r>
          </a:p>
        </p:txBody>
      </p:sp>
      <p:sp>
        <p:nvSpPr>
          <p:cNvPr id="19" name="Shape 234">
            <a:extLst>
              <a:ext uri="{FF2B5EF4-FFF2-40B4-BE49-F238E27FC236}">
                <a16:creationId xmlns:a16="http://schemas.microsoft.com/office/drawing/2014/main" id="{44948174-0394-4326-B2FB-3CCE21FB747C}"/>
              </a:ext>
            </a:extLst>
          </p:cNvPr>
          <p:cNvSpPr/>
          <p:nvPr/>
        </p:nvSpPr>
        <p:spPr>
          <a:xfrm>
            <a:off x="621692" y="1444372"/>
            <a:ext cx="3950307" cy="406219"/>
          </a:xfrm>
          <a:prstGeom prst="rect">
            <a:avLst/>
          </a:prstGeom>
          <a:solidFill>
            <a:srgbClr val="BC66ED"/>
          </a:solidFill>
          <a:ln w="12700" cap="flat" cmpd="sng">
            <a:solidFill>
              <a:schemeClr val="tx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GB" sz="2000" b="1">
                <a:solidFill>
                  <a:schemeClr val="dk1"/>
                </a:solidFill>
                <a:latin typeface="Century Gothic" panose="020B0502020202020204" pitchFamily="34" charset="0"/>
                <a:ea typeface="Lato" panose="020F0502020204030203" pitchFamily="34" charset="0"/>
                <a:cs typeface="Lato" panose="020F0502020204030203" pitchFamily="34" charset="0"/>
                <a:sym typeface="Calibri"/>
              </a:rPr>
              <a:t>YES</a:t>
            </a:r>
          </a:p>
        </p:txBody>
      </p:sp>
      <p:sp>
        <p:nvSpPr>
          <p:cNvPr id="2" name="Rectangle 1">
            <a:extLst>
              <a:ext uri="{FF2B5EF4-FFF2-40B4-BE49-F238E27FC236}">
                <a16:creationId xmlns:a16="http://schemas.microsoft.com/office/drawing/2014/main" id="{CD9CE0E4-37EB-4634-9B51-7E08245AC563}"/>
              </a:ext>
            </a:extLst>
          </p:cNvPr>
          <p:cNvSpPr/>
          <p:nvPr/>
        </p:nvSpPr>
        <p:spPr>
          <a:xfrm>
            <a:off x="597239" y="5465135"/>
            <a:ext cx="45719" cy="389192"/>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4" name="Picture 3" descr="A close up of a screen&#10;&#10;Description automatically generated">
            <a:extLst>
              <a:ext uri="{FF2B5EF4-FFF2-40B4-BE49-F238E27FC236}">
                <a16:creationId xmlns:a16="http://schemas.microsoft.com/office/drawing/2014/main" id="{2321949C-6C79-4235-8B12-3356052E659D}"/>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7782" y="5112939"/>
            <a:ext cx="1612464" cy="1515492"/>
          </a:xfrm>
          <a:prstGeom prst="rect">
            <a:avLst/>
          </a:prstGeom>
        </p:spPr>
      </p:pic>
    </p:spTree>
    <p:extLst>
      <p:ext uri="{BB962C8B-B14F-4D97-AF65-F5344CB8AC3E}">
        <p14:creationId xmlns:p14="http://schemas.microsoft.com/office/powerpoint/2010/main" val="181414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ackground 2">
    <p:spTree>
      <p:nvGrpSpPr>
        <p:cNvPr id="1" name=""/>
        <p:cNvGrpSpPr/>
        <p:nvPr/>
      </p:nvGrpSpPr>
      <p:grpSpPr>
        <a:xfrm>
          <a:off x="0" y="0"/>
          <a:ext cx="0" cy="0"/>
          <a:chOff x="0" y="0"/>
          <a:chExt cx="0" cy="0"/>
        </a:xfrm>
      </p:grpSpPr>
      <p:sp>
        <p:nvSpPr>
          <p:cNvPr id="6" name="Right Triangle 5">
            <a:extLst>
              <a:ext uri="{FF2B5EF4-FFF2-40B4-BE49-F238E27FC236}">
                <a16:creationId xmlns:a16="http://schemas.microsoft.com/office/drawing/2014/main" id="{AE51AC2F-5D49-437A-B71F-AC28FAAA6B62}"/>
              </a:ext>
            </a:extLst>
          </p:cNvPr>
          <p:cNvSpPr/>
          <p:nvPr/>
        </p:nvSpPr>
        <p:spPr>
          <a:xfrm rot="10800000" flipH="1">
            <a:off x="157338" y="179617"/>
            <a:ext cx="8822067" cy="6493325"/>
          </a:xfrm>
          <a:prstGeom prst="rtTriangle">
            <a:avLst/>
          </a:prstGeom>
          <a:solidFill>
            <a:srgbClr val="EF3340">
              <a:alpha val="20000"/>
            </a:srgb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ight Triangle 6">
            <a:extLst>
              <a:ext uri="{FF2B5EF4-FFF2-40B4-BE49-F238E27FC236}">
                <a16:creationId xmlns:a16="http://schemas.microsoft.com/office/drawing/2014/main" id="{9387F906-A046-4906-AAB7-A2E22576770C}"/>
              </a:ext>
            </a:extLst>
          </p:cNvPr>
          <p:cNvSpPr/>
          <p:nvPr/>
        </p:nvSpPr>
        <p:spPr>
          <a:xfrm flipH="1">
            <a:off x="164595" y="162818"/>
            <a:ext cx="8822067" cy="6510124"/>
          </a:xfrm>
          <a:prstGeom prst="rtTriangle">
            <a:avLst/>
          </a:prstGeom>
          <a:solidFill>
            <a:srgbClr val="6088E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9E3FF838-6CF6-4B1B-A723-A7C303CB2FAE}"/>
              </a:ext>
            </a:extLst>
          </p:cNvPr>
          <p:cNvSpPr>
            <a:spLocks noGrp="1"/>
          </p:cNvSpPr>
          <p:nvPr>
            <p:ph type="title"/>
          </p:nvPr>
        </p:nvSpPr>
        <p:spPr/>
        <p:txBody>
          <a:bodyPr/>
          <a:lstStyle/>
          <a:p>
            <a:r>
              <a:rPr lang="en-US"/>
              <a:t>Click to edit Master title style</a:t>
            </a:r>
            <a:endParaRPr lang="en-GB" dirty="0"/>
          </a:p>
        </p:txBody>
      </p:sp>
      <p:sp>
        <p:nvSpPr>
          <p:cNvPr id="3" name="Slide Number Placeholder 2">
            <a:extLst>
              <a:ext uri="{FF2B5EF4-FFF2-40B4-BE49-F238E27FC236}">
                <a16:creationId xmlns:a16="http://schemas.microsoft.com/office/drawing/2014/main" id="{B49F1D4E-8A1B-44F5-B99D-49C8CA4E5EF0}"/>
              </a:ext>
            </a:extLst>
          </p:cNvPr>
          <p:cNvSpPr>
            <a:spLocks noGrp="1"/>
          </p:cNvSpPr>
          <p:nvPr>
            <p:ph type="sldNum" sz="quarter" idx="10"/>
          </p:nvPr>
        </p:nvSpPr>
        <p:spPr/>
        <p:txBody>
          <a:bodyPr/>
          <a:lstStyle/>
          <a:p>
            <a:fld id="{E995C5F7-E33A-C84D-9D5C-CFABFACAFC94}" type="slidenum">
              <a:rPr lang="en-US" smtClean="0"/>
              <a:t>‹#›</a:t>
            </a:fld>
            <a:endParaRPr lang="en-US"/>
          </a:p>
        </p:txBody>
      </p:sp>
    </p:spTree>
    <p:extLst>
      <p:ext uri="{BB962C8B-B14F-4D97-AF65-F5344CB8AC3E}">
        <p14:creationId xmlns:p14="http://schemas.microsoft.com/office/powerpoint/2010/main" val="132398181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4C5B9-1832-41FB-B9B3-37F0AADA749D}"/>
              </a:ext>
            </a:extLst>
          </p:cNvPr>
          <p:cNvSpPr>
            <a:spLocks noGrp="1"/>
          </p:cNvSpPr>
          <p:nvPr>
            <p:ph type="title"/>
          </p:nvPr>
        </p:nvSpPr>
        <p:spPr>
          <a:xfrm>
            <a:off x="457200" y="274640"/>
            <a:ext cx="8229600" cy="570751"/>
          </a:xfrm>
          <a:prstGeom prst="rect">
            <a:avLst/>
          </a:prstGeom>
        </p:spPr>
        <p:txBody>
          <a:bodyPr/>
          <a:lstStyle/>
          <a:p>
            <a:r>
              <a:rPr lang="en-US"/>
              <a:t>Click to edit Master title style</a:t>
            </a:r>
            <a:endParaRPr lang="en-GB"/>
          </a:p>
        </p:txBody>
      </p:sp>
      <p:sp>
        <p:nvSpPr>
          <p:cNvPr id="3" name="Title Placeholder 1">
            <a:extLst>
              <a:ext uri="{FF2B5EF4-FFF2-40B4-BE49-F238E27FC236}">
                <a16:creationId xmlns:a16="http://schemas.microsoft.com/office/drawing/2014/main" id="{CC5705BC-609F-40A9-9B5F-4537BBAE1D4A}"/>
              </a:ext>
            </a:extLst>
          </p:cNvPr>
          <p:cNvSpPr txBox="1">
            <a:spLocks/>
          </p:cNvSpPr>
          <p:nvPr/>
        </p:nvSpPr>
        <p:spPr>
          <a:xfrm>
            <a:off x="457200" y="274640"/>
            <a:ext cx="8229600" cy="5707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700" kern="1200">
                <a:solidFill>
                  <a:schemeClr val="tx1"/>
                </a:solidFill>
                <a:latin typeface="Century Gothic" panose="020B0502020202020204" pitchFamily="34" charset="0"/>
                <a:ea typeface="+mj-ea"/>
                <a:cs typeface="+mj-cs"/>
              </a:defRPr>
            </a:lvl1pPr>
          </a:lstStyle>
          <a:p>
            <a:r>
              <a:rPr lang="en-US"/>
              <a:t>Click to edit Master title style</a:t>
            </a:r>
          </a:p>
        </p:txBody>
      </p:sp>
      <p:sp>
        <p:nvSpPr>
          <p:cNvPr id="4" name="Text Placeholder 2">
            <a:extLst>
              <a:ext uri="{FF2B5EF4-FFF2-40B4-BE49-F238E27FC236}">
                <a16:creationId xmlns:a16="http://schemas.microsoft.com/office/drawing/2014/main" id="{CE2E4906-4E28-4FA0-9CEB-5448120E683C}"/>
              </a:ext>
            </a:extLst>
          </p:cNvPr>
          <p:cNvSpPr>
            <a:spLocks noGrp="1"/>
          </p:cNvSpPr>
          <p:nvPr>
            <p:ph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p:txBody>
      </p:sp>
      <p:sp>
        <p:nvSpPr>
          <p:cNvPr id="5" name="Title 1">
            <a:extLst>
              <a:ext uri="{FF2B5EF4-FFF2-40B4-BE49-F238E27FC236}">
                <a16:creationId xmlns:a16="http://schemas.microsoft.com/office/drawing/2014/main" id="{F4AEA71B-255F-4F3D-92C8-C921634A38CB}"/>
              </a:ext>
            </a:extLst>
          </p:cNvPr>
          <p:cNvSpPr txBox="1">
            <a:spLocks/>
          </p:cNvSpPr>
          <p:nvPr/>
        </p:nvSpPr>
        <p:spPr>
          <a:xfrm>
            <a:off x="457200" y="274640"/>
            <a:ext cx="8229600" cy="570751"/>
          </a:xfrm>
          <a:prstGeom prst="rect">
            <a:avLst/>
          </a:prstGeom>
        </p:spPr>
        <p:txBody>
          <a:bodyPr/>
          <a:lstStyle>
            <a:lvl1pPr algn="l" defTabSz="457200" rtl="0" eaLnBrk="1" latinLnBrk="0" hangingPunct="1">
              <a:spcBef>
                <a:spcPct val="0"/>
              </a:spcBef>
              <a:buNone/>
              <a:defRPr sz="2800" b="1" kern="1200">
                <a:solidFill>
                  <a:schemeClr val="tx1"/>
                </a:solidFill>
                <a:latin typeface="+mn-lt"/>
                <a:ea typeface="+mj-ea"/>
                <a:cs typeface="+mj-cs"/>
              </a:defRPr>
            </a:lvl1pPr>
          </a:lstStyle>
          <a:p>
            <a:r>
              <a:rPr lang="en-US"/>
              <a:t>Click to edit Master title style</a:t>
            </a:r>
            <a:endParaRPr lang="en-GB"/>
          </a:p>
        </p:txBody>
      </p:sp>
      <p:sp>
        <p:nvSpPr>
          <p:cNvPr id="6" name="Rectangle 5">
            <a:extLst>
              <a:ext uri="{FF2B5EF4-FFF2-40B4-BE49-F238E27FC236}">
                <a16:creationId xmlns:a16="http://schemas.microsoft.com/office/drawing/2014/main" id="{1F559F53-9EF5-4C0D-9516-067B5850D95C}"/>
              </a:ext>
            </a:extLst>
          </p:cNvPr>
          <p:cNvSpPr/>
          <p:nvPr/>
        </p:nvSpPr>
        <p:spPr>
          <a:xfrm>
            <a:off x="0" y="0"/>
            <a:ext cx="9144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E9D30CDA-BA34-4D10-BF7D-B4D8522D2745}"/>
              </a:ext>
            </a:extLst>
          </p:cNvPr>
          <p:cNvSpPr/>
          <p:nvPr/>
        </p:nvSpPr>
        <p:spPr>
          <a:xfrm flipH="1">
            <a:off x="-2731" y="929314"/>
            <a:ext cx="9146729" cy="5935536"/>
          </a:xfrm>
          <a:prstGeom prst="rect">
            <a:avLst/>
          </a:prstGeom>
          <a:gradFill flip="none" rotWithShape="1">
            <a:gsLst>
              <a:gs pos="0">
                <a:schemeClr val="accent5">
                  <a:lumMod val="75000"/>
                  <a:alpha val="23000"/>
                </a:schemeClr>
              </a:gs>
              <a:gs pos="75000">
                <a:srgbClr val="BC66ED">
                  <a:alpha val="23000"/>
                </a:srgbClr>
              </a:gs>
              <a:gs pos="25000">
                <a:srgbClr val="9AE7D7">
                  <a:alpha val="23000"/>
                </a:srgbClr>
              </a:gs>
              <a:gs pos="100000">
                <a:schemeClr val="accent2">
                  <a:alpha val="23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sp>
        <p:nvSpPr>
          <p:cNvPr id="25" name="Rectangle 24">
            <a:extLst>
              <a:ext uri="{FF2B5EF4-FFF2-40B4-BE49-F238E27FC236}">
                <a16:creationId xmlns:a16="http://schemas.microsoft.com/office/drawing/2014/main" id="{31FCFB07-6E9B-4980-B356-34C426CBF28C}"/>
              </a:ext>
            </a:extLst>
          </p:cNvPr>
          <p:cNvSpPr/>
          <p:nvPr/>
        </p:nvSpPr>
        <p:spPr>
          <a:xfrm>
            <a:off x="-2729" y="-6850"/>
            <a:ext cx="9144000" cy="1023729"/>
          </a:xfrm>
          <a:prstGeom prst="rect">
            <a:avLst/>
          </a:prstGeom>
          <a:gradFill flip="none" rotWithShape="1">
            <a:gsLst>
              <a:gs pos="75000">
                <a:srgbClr val="BC66ED"/>
              </a:gs>
              <a:gs pos="25000">
                <a:srgbClr val="9AE7D7"/>
              </a:gs>
              <a:gs pos="100000">
                <a:schemeClr val="accent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sp>
        <p:nvSpPr>
          <p:cNvPr id="18" name="Pentagon 20">
            <a:extLst>
              <a:ext uri="{FF2B5EF4-FFF2-40B4-BE49-F238E27FC236}">
                <a16:creationId xmlns:a16="http://schemas.microsoft.com/office/drawing/2014/main" id="{B307EECC-4F69-40D8-967A-CE69F4414557}"/>
              </a:ext>
            </a:extLst>
          </p:cNvPr>
          <p:cNvSpPr/>
          <p:nvPr/>
        </p:nvSpPr>
        <p:spPr>
          <a:xfrm>
            <a:off x="-2729" y="181055"/>
            <a:ext cx="758663" cy="538608"/>
          </a:xfrm>
          <a:prstGeom prst="homePlate">
            <a:avLst/>
          </a:prstGeom>
          <a:solidFill>
            <a:srgbClr val="BC66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a:solidFill>
                <a:schemeClr val="bg1"/>
              </a:solidFill>
              <a:latin typeface="Century Gothic" charset="0"/>
              <a:ea typeface="Century Gothic" charset="0"/>
              <a:cs typeface="Century Gothic" charset="0"/>
            </a:endParaRPr>
          </a:p>
        </p:txBody>
      </p:sp>
      <p:pic>
        <p:nvPicPr>
          <p:cNvPr id="19" name="Picture 18" descr="A picture containing clock&#10;&#10;Description automatically generated">
            <a:extLst>
              <a:ext uri="{FF2B5EF4-FFF2-40B4-BE49-F238E27FC236}">
                <a16:creationId xmlns:a16="http://schemas.microsoft.com/office/drawing/2014/main" id="{78E2E104-9E98-4317-9740-8554C5802979}"/>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233788" y="110696"/>
            <a:ext cx="747652" cy="802337"/>
          </a:xfrm>
          <a:prstGeom prst="rect">
            <a:avLst/>
          </a:prstGeom>
        </p:spPr>
      </p:pic>
      <p:pic>
        <p:nvPicPr>
          <p:cNvPr id="10" name="Picture 9" descr="A picture containing fence&#10;&#10;Description automatically generated">
            <a:extLst>
              <a:ext uri="{FF2B5EF4-FFF2-40B4-BE49-F238E27FC236}">
                <a16:creationId xmlns:a16="http://schemas.microsoft.com/office/drawing/2014/main" id="{2727C0FB-80FD-4B53-80E7-A724CBA5FDAD}"/>
              </a:ext>
            </a:extLst>
          </p:cNvPr>
          <p:cNvPicPr>
            <a:picLocks noChangeAspect="1"/>
          </p:cNvPicPr>
          <p:nvPr/>
        </p:nvPicPr>
        <p:blipFill>
          <a:blip r:embed="rId3">
            <a:alphaModFix amt="50000"/>
          </a:blip>
          <a:stretch>
            <a:fillRect/>
          </a:stretch>
        </p:blipFill>
        <p:spPr>
          <a:xfrm>
            <a:off x="29047" y="-15939"/>
            <a:ext cx="6101081" cy="6913518"/>
          </a:xfrm>
          <a:prstGeom prst="rect">
            <a:avLst/>
          </a:prstGeom>
        </p:spPr>
      </p:pic>
      <p:pic>
        <p:nvPicPr>
          <p:cNvPr id="11" name="Graphic 10">
            <a:extLst>
              <a:ext uri="{FF2B5EF4-FFF2-40B4-BE49-F238E27FC236}">
                <a16:creationId xmlns:a16="http://schemas.microsoft.com/office/drawing/2014/main" id="{BAF65913-2AE2-49AD-9695-762C372CE654}"/>
              </a:ext>
            </a:extLst>
          </p:cNvPr>
          <p:cNvPicPr>
            <a:picLocks noChangeAspect="1"/>
          </p:cNvPicPr>
          <p:nvPr/>
        </p:nvPicPr>
        <p:blipFill>
          <a:blip r:embed="rId4">
            <a:alphaModFix amt="32000"/>
            <a:extLst>
              <a:ext uri="{96DAC541-7B7A-43D3-8B79-37D633B846F1}">
                <asvg:svgBlip xmlns:asvg="http://schemas.microsoft.com/office/drawing/2016/SVG/main" r:embed="rId5"/>
              </a:ext>
            </a:extLst>
          </a:blip>
          <a:stretch>
            <a:fillRect/>
          </a:stretch>
        </p:blipFill>
        <p:spPr>
          <a:xfrm rot="391057">
            <a:off x="601027" y="-177752"/>
            <a:ext cx="4761052" cy="7474076"/>
          </a:xfrm>
          <a:prstGeom prst="rect">
            <a:avLst/>
          </a:prstGeom>
        </p:spPr>
      </p:pic>
      <p:sp>
        <p:nvSpPr>
          <p:cNvPr id="12" name="Slide Number Placeholder 1">
            <a:extLst>
              <a:ext uri="{FF2B5EF4-FFF2-40B4-BE49-F238E27FC236}">
                <a16:creationId xmlns:a16="http://schemas.microsoft.com/office/drawing/2014/main" id="{7F053F30-4220-437B-BB38-77D572AA0F18}"/>
              </a:ext>
            </a:extLst>
          </p:cNvPr>
          <p:cNvSpPr txBox="1">
            <a:spLocks/>
          </p:cNvSpPr>
          <p:nvPr/>
        </p:nvSpPr>
        <p:spPr>
          <a:xfrm>
            <a:off x="6964893" y="655692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rgbClr val="2D2D2D"/>
                </a:solidFill>
                <a:latin typeface="Century Gothic"/>
                <a:ea typeface="Lato" panose="020F0502020204030203" pitchFamily="34" charset="0"/>
                <a:cs typeface="Century Gothic"/>
              </a:rPr>
              <a:t> ©VotesforSchools2021</a:t>
            </a:r>
          </a:p>
        </p:txBody>
      </p:sp>
      <p:sp>
        <p:nvSpPr>
          <p:cNvPr id="13" name="Shape 114">
            <a:extLst>
              <a:ext uri="{FF2B5EF4-FFF2-40B4-BE49-F238E27FC236}">
                <a16:creationId xmlns:a16="http://schemas.microsoft.com/office/drawing/2014/main" id="{FC42C05C-4CE7-4397-ABFD-FFFFDF4FEE09}"/>
              </a:ext>
            </a:extLst>
          </p:cNvPr>
          <p:cNvSpPr/>
          <p:nvPr/>
        </p:nvSpPr>
        <p:spPr>
          <a:xfrm>
            <a:off x="796573" y="220697"/>
            <a:ext cx="7759105" cy="538608"/>
          </a:xfrm>
          <a:prstGeom prst="rect">
            <a:avLst/>
          </a:prstGeom>
          <a:noFill/>
          <a:ln>
            <a:noFill/>
          </a:ln>
        </p:spPr>
        <p:txBody>
          <a:bodyPr lIns="91425" tIns="45700" rIns="91425" bIns="45700" anchor="t" anchorCtr="0">
            <a:noAutofit/>
          </a:bodyPr>
          <a:lstStyle/>
          <a:p>
            <a:pPr marL="0" marR="0" lvl="0" indent="0" rtl="0">
              <a:spcBef>
                <a:spcPts val="0"/>
              </a:spcBef>
              <a:buSzPct val="25000"/>
              <a:buNone/>
            </a:pPr>
            <a:r>
              <a:rPr lang="en-GB" sz="2500" b="1">
                <a:solidFill>
                  <a:schemeClr val="bg1"/>
                </a:solidFill>
                <a:latin typeface="Century Gothic" panose="020B0502020202020204" pitchFamily="34" charset="0"/>
                <a:ea typeface="Lato"/>
                <a:cs typeface="Lato"/>
                <a:sym typeface="Lato"/>
              </a:rPr>
              <a:t>Vote! </a:t>
            </a:r>
          </a:p>
        </p:txBody>
      </p:sp>
      <p:sp>
        <p:nvSpPr>
          <p:cNvPr id="15" name="Shape 246">
            <a:extLst>
              <a:ext uri="{FF2B5EF4-FFF2-40B4-BE49-F238E27FC236}">
                <a16:creationId xmlns:a16="http://schemas.microsoft.com/office/drawing/2014/main" id="{28CDD410-91D4-428A-9093-8BAF972DFC41}"/>
              </a:ext>
            </a:extLst>
          </p:cNvPr>
          <p:cNvSpPr txBox="1">
            <a:spLocks/>
          </p:cNvSpPr>
          <p:nvPr/>
        </p:nvSpPr>
        <p:spPr>
          <a:xfrm>
            <a:off x="1295634" y="1216864"/>
            <a:ext cx="6552728" cy="792087"/>
          </a:xfrm>
          <a:prstGeom prst="rect">
            <a:avLst/>
          </a:prstGeom>
          <a:noFill/>
          <a:ln>
            <a:noFill/>
          </a:ln>
        </p:spPr>
        <p:txBody>
          <a:bodyPr lIns="91425" tIns="45700" rIns="91425" bIns="45700" anchor="t" anchorCtr="0">
            <a:noAutofit/>
          </a:bodyPr>
          <a:lstStyle>
            <a:lvl1pPr algn="l" defTabSz="457200" rtl="0" eaLnBrk="1" latinLnBrk="0" hangingPunct="1">
              <a:spcBef>
                <a:spcPct val="0"/>
              </a:spcBef>
              <a:buNone/>
              <a:defRPr sz="2800" b="1" kern="1200">
                <a:solidFill>
                  <a:schemeClr val="tx1"/>
                </a:solidFill>
                <a:latin typeface="+mn-lt"/>
                <a:ea typeface="+mj-ea"/>
                <a:cs typeface="+mj-cs"/>
              </a:defRPr>
            </a:lvl1pPr>
          </a:lstStyle>
          <a:p>
            <a:pPr algn="ctr">
              <a:spcBef>
                <a:spcPts val="0"/>
              </a:spcBef>
              <a:buClr>
                <a:srgbClr val="2D2D2D"/>
              </a:buClr>
              <a:buSzPct val="25000"/>
              <a:buFont typeface="Calibri"/>
              <a:buNone/>
            </a:pPr>
            <a:r>
              <a:rPr lang="en-GB">
                <a:latin typeface="Century Gothic" panose="020B0502020202020204" pitchFamily="34" charset="0"/>
                <a:ea typeface="Lato" panose="020F0502020204030203" pitchFamily="34" charset="0"/>
                <a:cs typeface="Lato" panose="020F0502020204030203" pitchFamily="34" charset="0"/>
                <a:sym typeface="Calibri"/>
              </a:rPr>
              <a:t>Vote Now on…</a:t>
            </a:r>
            <a:br>
              <a:rPr lang="en-GB">
                <a:latin typeface="Century Gothic" panose="020B0502020202020204" pitchFamily="34" charset="0"/>
                <a:ea typeface="Lato" panose="020F0502020204030203" pitchFamily="34" charset="0"/>
                <a:cs typeface="Lato" panose="020F0502020204030203" pitchFamily="34" charset="0"/>
                <a:sym typeface="Calibri"/>
              </a:rPr>
            </a:br>
            <a:br>
              <a:rPr lang="en-GB">
                <a:latin typeface="Century Gothic" panose="020B0502020202020204" pitchFamily="34" charset="0"/>
                <a:ea typeface="Lato" panose="020F0502020204030203" pitchFamily="34" charset="0"/>
                <a:cs typeface="Lato" panose="020F0502020204030203" pitchFamily="34" charset="0"/>
                <a:sym typeface="Calibri"/>
              </a:rPr>
            </a:br>
            <a:r>
              <a:rPr lang="en-GB" u="sng">
                <a:latin typeface="Century Gothic" panose="020B0502020202020204" pitchFamily="34" charset="0"/>
                <a:ea typeface="Lato" panose="020F0502020204030203" pitchFamily="34" charset="0"/>
                <a:cs typeface="Lato" panose="020F0502020204030203" pitchFamily="34" charset="0"/>
                <a:sym typeface="Calibri"/>
              </a:rPr>
              <a:t>www.votesforschools.com</a:t>
            </a:r>
            <a:r>
              <a:rPr lang="en-GB">
                <a:latin typeface="Century Gothic" panose="020B0502020202020204" pitchFamily="34" charset="0"/>
                <a:ea typeface="Lato" panose="020F0502020204030203" pitchFamily="34" charset="0"/>
                <a:cs typeface="Lato" panose="020F0502020204030203" pitchFamily="34" charset="0"/>
                <a:sym typeface="Calibri"/>
              </a:rPr>
              <a:t> </a:t>
            </a:r>
          </a:p>
        </p:txBody>
      </p:sp>
      <p:sp>
        <p:nvSpPr>
          <p:cNvPr id="16" name="Shape 246">
            <a:extLst>
              <a:ext uri="{FF2B5EF4-FFF2-40B4-BE49-F238E27FC236}">
                <a16:creationId xmlns:a16="http://schemas.microsoft.com/office/drawing/2014/main" id="{FB33B8C5-F647-4CC2-AC83-F047E8C62834}"/>
              </a:ext>
            </a:extLst>
          </p:cNvPr>
          <p:cNvSpPr txBox="1">
            <a:spLocks/>
          </p:cNvSpPr>
          <p:nvPr/>
        </p:nvSpPr>
        <p:spPr>
          <a:xfrm>
            <a:off x="2517062" y="5340594"/>
            <a:ext cx="4109877" cy="434967"/>
          </a:xfrm>
          <a:prstGeom prst="rect">
            <a:avLst/>
          </a:prstGeom>
          <a:noFill/>
          <a:ln>
            <a:noFill/>
          </a:ln>
        </p:spPr>
        <p:txBody>
          <a:bodyPr vert="horz" lIns="91425" tIns="45700" rIns="91425" bIns="4570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spcBef>
                <a:spcPts val="0"/>
              </a:spcBef>
              <a:buClr>
                <a:srgbClr val="2D2D2D"/>
              </a:buClr>
              <a:buSzPct val="25000"/>
              <a:buFont typeface="Calibri"/>
              <a:buNone/>
            </a:pPr>
            <a:r>
              <a:rPr lang="en-GB" sz="2400" b="1">
                <a:latin typeface="Century Gothic" panose="020B0502020202020204" pitchFamily="34" charset="0"/>
                <a:ea typeface="Lato" panose="020F0502020204030203" pitchFamily="34" charset="0"/>
                <a:cs typeface="Lato" panose="020F0502020204030203" pitchFamily="34" charset="0"/>
                <a:sym typeface="Calibri"/>
              </a:rPr>
              <a:t>To have your voice heard!</a:t>
            </a:r>
          </a:p>
        </p:txBody>
      </p:sp>
      <p:pic>
        <p:nvPicPr>
          <p:cNvPr id="22" name="Picture 21" descr="A screen shot of a computer&#10;&#10;Description automatically generated">
            <a:extLst>
              <a:ext uri="{FF2B5EF4-FFF2-40B4-BE49-F238E27FC236}">
                <a16:creationId xmlns:a16="http://schemas.microsoft.com/office/drawing/2014/main" id="{DEE8E645-983B-47CF-B0C2-D7DC9A976E43}"/>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732453" y="2790891"/>
            <a:ext cx="1847190" cy="2345768"/>
          </a:xfrm>
          <a:prstGeom prst="rect">
            <a:avLst/>
          </a:prstGeom>
        </p:spPr>
      </p:pic>
      <p:pic>
        <p:nvPicPr>
          <p:cNvPr id="24" name="Picture 23" descr="A picture containing clock, drawing&#10;&#10;Description automatically generated">
            <a:extLst>
              <a:ext uri="{FF2B5EF4-FFF2-40B4-BE49-F238E27FC236}">
                <a16:creationId xmlns:a16="http://schemas.microsoft.com/office/drawing/2014/main" id="{8A6F6DF9-4762-402D-A12E-0262D0B32BA4}"/>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40619" y="205815"/>
            <a:ext cx="316581" cy="489089"/>
          </a:xfrm>
          <a:prstGeom prst="rect">
            <a:avLst/>
          </a:prstGeom>
        </p:spPr>
      </p:pic>
    </p:spTree>
    <p:extLst>
      <p:ext uri="{BB962C8B-B14F-4D97-AF65-F5344CB8AC3E}">
        <p14:creationId xmlns:p14="http://schemas.microsoft.com/office/powerpoint/2010/main" val="21514123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4C5B9-1832-41FB-B9B3-37F0AADA749D}"/>
              </a:ext>
            </a:extLst>
          </p:cNvPr>
          <p:cNvSpPr>
            <a:spLocks noGrp="1"/>
          </p:cNvSpPr>
          <p:nvPr>
            <p:ph type="title"/>
          </p:nvPr>
        </p:nvSpPr>
        <p:spPr>
          <a:xfrm>
            <a:off x="457200" y="274640"/>
            <a:ext cx="8229600" cy="570751"/>
          </a:xfrm>
          <a:prstGeom prst="rect">
            <a:avLst/>
          </a:prstGeom>
        </p:spPr>
        <p:txBody>
          <a:bodyPr/>
          <a:lstStyle/>
          <a:p>
            <a:r>
              <a:rPr lang="en-US"/>
              <a:t>Click to edit Master title style</a:t>
            </a:r>
            <a:endParaRPr lang="en-GB"/>
          </a:p>
        </p:txBody>
      </p:sp>
      <p:sp>
        <p:nvSpPr>
          <p:cNvPr id="3" name="Title Placeholder 1">
            <a:extLst>
              <a:ext uri="{FF2B5EF4-FFF2-40B4-BE49-F238E27FC236}">
                <a16:creationId xmlns:a16="http://schemas.microsoft.com/office/drawing/2014/main" id="{CC5705BC-609F-40A9-9B5F-4537BBAE1D4A}"/>
              </a:ext>
            </a:extLst>
          </p:cNvPr>
          <p:cNvSpPr txBox="1">
            <a:spLocks/>
          </p:cNvSpPr>
          <p:nvPr/>
        </p:nvSpPr>
        <p:spPr>
          <a:xfrm>
            <a:off x="457200" y="274640"/>
            <a:ext cx="8229600" cy="5707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700" kern="1200">
                <a:solidFill>
                  <a:schemeClr val="tx1"/>
                </a:solidFill>
                <a:latin typeface="Century Gothic" panose="020B0502020202020204" pitchFamily="34" charset="0"/>
                <a:ea typeface="+mj-ea"/>
                <a:cs typeface="+mj-cs"/>
              </a:defRPr>
            </a:lvl1pPr>
          </a:lstStyle>
          <a:p>
            <a:r>
              <a:rPr lang="en-US"/>
              <a:t>Click to edit Master title style</a:t>
            </a:r>
          </a:p>
        </p:txBody>
      </p:sp>
      <p:sp>
        <p:nvSpPr>
          <p:cNvPr id="4" name="Text Placeholder 2">
            <a:extLst>
              <a:ext uri="{FF2B5EF4-FFF2-40B4-BE49-F238E27FC236}">
                <a16:creationId xmlns:a16="http://schemas.microsoft.com/office/drawing/2014/main" id="{CE2E4906-4E28-4FA0-9CEB-5448120E683C}"/>
              </a:ext>
            </a:extLst>
          </p:cNvPr>
          <p:cNvSpPr>
            <a:spLocks noGrp="1"/>
          </p:cNvSpPr>
          <p:nvPr>
            <p:ph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p:txBody>
      </p:sp>
      <p:sp>
        <p:nvSpPr>
          <p:cNvPr id="5" name="Title 1">
            <a:extLst>
              <a:ext uri="{FF2B5EF4-FFF2-40B4-BE49-F238E27FC236}">
                <a16:creationId xmlns:a16="http://schemas.microsoft.com/office/drawing/2014/main" id="{F4AEA71B-255F-4F3D-92C8-C921634A38CB}"/>
              </a:ext>
            </a:extLst>
          </p:cNvPr>
          <p:cNvSpPr txBox="1">
            <a:spLocks/>
          </p:cNvSpPr>
          <p:nvPr/>
        </p:nvSpPr>
        <p:spPr>
          <a:xfrm>
            <a:off x="457200" y="274640"/>
            <a:ext cx="8229600" cy="570751"/>
          </a:xfrm>
          <a:prstGeom prst="rect">
            <a:avLst/>
          </a:prstGeom>
        </p:spPr>
        <p:txBody>
          <a:bodyPr/>
          <a:lstStyle>
            <a:lvl1pPr algn="l" defTabSz="457200" rtl="0" eaLnBrk="1" latinLnBrk="0" hangingPunct="1">
              <a:spcBef>
                <a:spcPct val="0"/>
              </a:spcBef>
              <a:buNone/>
              <a:defRPr sz="2800" b="1" kern="1200">
                <a:solidFill>
                  <a:schemeClr val="tx1"/>
                </a:solidFill>
                <a:latin typeface="+mn-lt"/>
                <a:ea typeface="+mj-ea"/>
                <a:cs typeface="+mj-cs"/>
              </a:defRPr>
            </a:lvl1pPr>
          </a:lstStyle>
          <a:p>
            <a:r>
              <a:rPr lang="en-US"/>
              <a:t>Click to edit Master title style</a:t>
            </a:r>
            <a:endParaRPr lang="en-GB"/>
          </a:p>
        </p:txBody>
      </p:sp>
      <p:sp>
        <p:nvSpPr>
          <p:cNvPr id="6" name="Rectangle 5">
            <a:extLst>
              <a:ext uri="{FF2B5EF4-FFF2-40B4-BE49-F238E27FC236}">
                <a16:creationId xmlns:a16="http://schemas.microsoft.com/office/drawing/2014/main" id="{1F559F53-9EF5-4C0D-9516-067B5850D95C}"/>
              </a:ext>
            </a:extLst>
          </p:cNvPr>
          <p:cNvSpPr/>
          <p:nvPr/>
        </p:nvSpPr>
        <p:spPr>
          <a:xfrm>
            <a:off x="0" y="0"/>
            <a:ext cx="9144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320CEB80-C96E-49C5-84BE-651DEE94362B}"/>
              </a:ext>
            </a:extLst>
          </p:cNvPr>
          <p:cNvSpPr/>
          <p:nvPr/>
        </p:nvSpPr>
        <p:spPr>
          <a:xfrm flipH="1">
            <a:off x="-2731" y="922464"/>
            <a:ext cx="9146729" cy="5935536"/>
          </a:xfrm>
          <a:prstGeom prst="rect">
            <a:avLst/>
          </a:prstGeom>
          <a:gradFill flip="none" rotWithShape="1">
            <a:gsLst>
              <a:gs pos="0">
                <a:schemeClr val="accent5">
                  <a:lumMod val="75000"/>
                  <a:alpha val="23000"/>
                </a:schemeClr>
              </a:gs>
              <a:gs pos="75000">
                <a:srgbClr val="BC66ED">
                  <a:alpha val="23000"/>
                </a:srgbClr>
              </a:gs>
              <a:gs pos="25000">
                <a:srgbClr val="9AE7D7">
                  <a:alpha val="23000"/>
                </a:srgbClr>
              </a:gs>
              <a:gs pos="100000">
                <a:schemeClr val="accent2">
                  <a:alpha val="23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sp>
        <p:nvSpPr>
          <p:cNvPr id="24" name="Rectangle 23">
            <a:extLst>
              <a:ext uri="{FF2B5EF4-FFF2-40B4-BE49-F238E27FC236}">
                <a16:creationId xmlns:a16="http://schemas.microsoft.com/office/drawing/2014/main" id="{43DFD47B-B1D1-4DE6-BEF1-B10E36734065}"/>
              </a:ext>
            </a:extLst>
          </p:cNvPr>
          <p:cNvSpPr/>
          <p:nvPr/>
        </p:nvSpPr>
        <p:spPr>
          <a:xfrm>
            <a:off x="-2" y="-1"/>
            <a:ext cx="9144000" cy="1023729"/>
          </a:xfrm>
          <a:prstGeom prst="rect">
            <a:avLst/>
          </a:prstGeom>
          <a:gradFill flip="none" rotWithShape="1">
            <a:gsLst>
              <a:gs pos="75000">
                <a:srgbClr val="BC66ED"/>
              </a:gs>
              <a:gs pos="25000">
                <a:srgbClr val="9AE7D7"/>
              </a:gs>
              <a:gs pos="100000">
                <a:schemeClr val="accent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pic>
        <p:nvPicPr>
          <p:cNvPr id="18" name="Picture 17" descr="A picture containing clock&#10;&#10;Description automatically generated">
            <a:extLst>
              <a:ext uri="{FF2B5EF4-FFF2-40B4-BE49-F238E27FC236}">
                <a16:creationId xmlns:a16="http://schemas.microsoft.com/office/drawing/2014/main" id="{7CEEBE6B-C910-4A32-B71A-118B20CCEFF9}"/>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233788" y="110696"/>
            <a:ext cx="747652" cy="802337"/>
          </a:xfrm>
          <a:prstGeom prst="rect">
            <a:avLst/>
          </a:prstGeom>
        </p:spPr>
      </p:pic>
      <p:pic>
        <p:nvPicPr>
          <p:cNvPr id="11" name="Graphic 10">
            <a:extLst>
              <a:ext uri="{FF2B5EF4-FFF2-40B4-BE49-F238E27FC236}">
                <a16:creationId xmlns:a16="http://schemas.microsoft.com/office/drawing/2014/main" id="{BAF65913-2AE2-49AD-9695-762C372CE654}"/>
              </a:ext>
            </a:extLst>
          </p:cNvPr>
          <p:cNvPicPr>
            <a:picLocks noChangeAspect="1"/>
          </p:cNvPicPr>
          <p:nvPr/>
        </p:nvPicPr>
        <p:blipFill>
          <a:blip r:embed="rId3">
            <a:alphaModFix amt="32000"/>
            <a:extLst>
              <a:ext uri="{96DAC541-7B7A-43D3-8B79-37D633B846F1}">
                <asvg:svgBlip xmlns:asvg="http://schemas.microsoft.com/office/drawing/2016/SVG/main" r:embed="rId4"/>
              </a:ext>
            </a:extLst>
          </a:blip>
          <a:stretch>
            <a:fillRect/>
          </a:stretch>
        </p:blipFill>
        <p:spPr>
          <a:xfrm rot="391057">
            <a:off x="601027" y="-177752"/>
            <a:ext cx="4761052" cy="7474076"/>
          </a:xfrm>
          <a:prstGeom prst="rect">
            <a:avLst/>
          </a:prstGeom>
        </p:spPr>
      </p:pic>
      <p:sp>
        <p:nvSpPr>
          <p:cNvPr id="12" name="Slide Number Placeholder 1">
            <a:extLst>
              <a:ext uri="{FF2B5EF4-FFF2-40B4-BE49-F238E27FC236}">
                <a16:creationId xmlns:a16="http://schemas.microsoft.com/office/drawing/2014/main" id="{7F053F30-4220-437B-BB38-77D572AA0F18}"/>
              </a:ext>
            </a:extLst>
          </p:cNvPr>
          <p:cNvSpPr txBox="1">
            <a:spLocks/>
          </p:cNvSpPr>
          <p:nvPr/>
        </p:nvSpPr>
        <p:spPr>
          <a:xfrm>
            <a:off x="6964893" y="655692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rgbClr val="2D2D2D"/>
                </a:solidFill>
                <a:latin typeface="Century Gothic"/>
                <a:ea typeface="Lato" panose="020F0502020204030203" pitchFamily="34" charset="0"/>
                <a:cs typeface="Century Gothic"/>
              </a:rPr>
              <a:t> ©VotesforSchools2021</a:t>
            </a:r>
          </a:p>
        </p:txBody>
      </p:sp>
      <p:pic>
        <p:nvPicPr>
          <p:cNvPr id="19" name="Picture 18" descr="A picture containing fence&#10;&#10;Description automatically generated">
            <a:extLst>
              <a:ext uri="{FF2B5EF4-FFF2-40B4-BE49-F238E27FC236}">
                <a16:creationId xmlns:a16="http://schemas.microsoft.com/office/drawing/2014/main" id="{A489C193-9AE9-4053-9288-066CAE3C8B0F}"/>
              </a:ext>
            </a:extLst>
          </p:cNvPr>
          <p:cNvPicPr>
            <a:picLocks noChangeAspect="1"/>
          </p:cNvPicPr>
          <p:nvPr/>
        </p:nvPicPr>
        <p:blipFill>
          <a:blip r:embed="rId5">
            <a:alphaModFix amt="50000"/>
          </a:blip>
          <a:stretch>
            <a:fillRect/>
          </a:stretch>
        </p:blipFill>
        <p:spPr>
          <a:xfrm>
            <a:off x="29047" y="-15939"/>
            <a:ext cx="6101081" cy="6913518"/>
          </a:xfrm>
          <a:prstGeom prst="rect">
            <a:avLst/>
          </a:prstGeom>
        </p:spPr>
      </p:pic>
      <p:sp>
        <p:nvSpPr>
          <p:cNvPr id="15" name="Shape 246">
            <a:extLst>
              <a:ext uri="{FF2B5EF4-FFF2-40B4-BE49-F238E27FC236}">
                <a16:creationId xmlns:a16="http://schemas.microsoft.com/office/drawing/2014/main" id="{28CDD410-91D4-428A-9093-8BAF972DFC41}"/>
              </a:ext>
            </a:extLst>
          </p:cNvPr>
          <p:cNvSpPr txBox="1">
            <a:spLocks/>
          </p:cNvSpPr>
          <p:nvPr/>
        </p:nvSpPr>
        <p:spPr>
          <a:xfrm>
            <a:off x="1295634" y="1216864"/>
            <a:ext cx="6552728" cy="792087"/>
          </a:xfrm>
          <a:prstGeom prst="rect">
            <a:avLst/>
          </a:prstGeom>
          <a:noFill/>
          <a:ln>
            <a:noFill/>
          </a:ln>
        </p:spPr>
        <p:txBody>
          <a:bodyPr lIns="91425" tIns="45700" rIns="91425" bIns="45700" anchor="t" anchorCtr="0">
            <a:noAutofit/>
          </a:bodyPr>
          <a:lstStyle>
            <a:lvl1pPr algn="l" defTabSz="457200" rtl="0" eaLnBrk="1" latinLnBrk="0" hangingPunct="1">
              <a:spcBef>
                <a:spcPct val="0"/>
              </a:spcBef>
              <a:buNone/>
              <a:defRPr sz="2800" b="1" kern="1200">
                <a:solidFill>
                  <a:schemeClr val="tx1"/>
                </a:solidFill>
                <a:latin typeface="+mn-lt"/>
                <a:ea typeface="+mj-ea"/>
                <a:cs typeface="+mj-cs"/>
              </a:defRPr>
            </a:lvl1pPr>
          </a:lstStyle>
          <a:p>
            <a:pPr algn="ctr">
              <a:spcBef>
                <a:spcPts val="0"/>
              </a:spcBef>
              <a:buClr>
                <a:srgbClr val="2D2D2D"/>
              </a:buClr>
              <a:buSzPct val="25000"/>
              <a:buFont typeface="Calibri"/>
              <a:buNone/>
            </a:pPr>
            <a:r>
              <a:rPr lang="en-GB">
                <a:latin typeface="Century Gothic" panose="020B0502020202020204" pitchFamily="34" charset="0"/>
                <a:ea typeface="Lato" panose="020F0502020204030203" pitchFamily="34" charset="0"/>
                <a:cs typeface="Lato" panose="020F0502020204030203" pitchFamily="34" charset="0"/>
                <a:sym typeface="Calibri"/>
              </a:rPr>
              <a:t>Vote Now on…</a:t>
            </a:r>
            <a:br>
              <a:rPr lang="en-GB">
                <a:latin typeface="Century Gothic" panose="020B0502020202020204" pitchFamily="34" charset="0"/>
                <a:ea typeface="Lato" panose="020F0502020204030203" pitchFamily="34" charset="0"/>
                <a:cs typeface="Lato" panose="020F0502020204030203" pitchFamily="34" charset="0"/>
                <a:sym typeface="Calibri"/>
              </a:rPr>
            </a:br>
            <a:br>
              <a:rPr lang="en-GB">
                <a:latin typeface="Century Gothic" panose="020B0502020202020204" pitchFamily="34" charset="0"/>
                <a:ea typeface="Lato" panose="020F0502020204030203" pitchFamily="34" charset="0"/>
                <a:cs typeface="Lato" panose="020F0502020204030203" pitchFamily="34" charset="0"/>
                <a:sym typeface="Calibri"/>
              </a:rPr>
            </a:br>
            <a:r>
              <a:rPr lang="en-GB" u="sng">
                <a:latin typeface="Century Gothic" panose="020B0502020202020204" pitchFamily="34" charset="0"/>
                <a:ea typeface="Lato" panose="020F0502020204030203" pitchFamily="34" charset="0"/>
                <a:cs typeface="Lato" panose="020F0502020204030203" pitchFamily="34" charset="0"/>
                <a:sym typeface="Calibri"/>
              </a:rPr>
              <a:t>www.votesforschools.com</a:t>
            </a:r>
            <a:r>
              <a:rPr lang="en-GB">
                <a:latin typeface="Century Gothic" panose="020B0502020202020204" pitchFamily="34" charset="0"/>
                <a:ea typeface="Lato" panose="020F0502020204030203" pitchFamily="34" charset="0"/>
                <a:cs typeface="Lato" panose="020F0502020204030203" pitchFamily="34" charset="0"/>
                <a:sym typeface="Calibri"/>
              </a:rPr>
              <a:t> </a:t>
            </a:r>
          </a:p>
        </p:txBody>
      </p:sp>
      <p:sp>
        <p:nvSpPr>
          <p:cNvPr id="16" name="Shape 246">
            <a:extLst>
              <a:ext uri="{FF2B5EF4-FFF2-40B4-BE49-F238E27FC236}">
                <a16:creationId xmlns:a16="http://schemas.microsoft.com/office/drawing/2014/main" id="{FB33B8C5-F647-4CC2-AC83-F047E8C62834}"/>
              </a:ext>
            </a:extLst>
          </p:cNvPr>
          <p:cNvSpPr txBox="1">
            <a:spLocks/>
          </p:cNvSpPr>
          <p:nvPr/>
        </p:nvSpPr>
        <p:spPr>
          <a:xfrm>
            <a:off x="2517062" y="5340594"/>
            <a:ext cx="4109877" cy="434967"/>
          </a:xfrm>
          <a:prstGeom prst="rect">
            <a:avLst/>
          </a:prstGeom>
          <a:noFill/>
          <a:ln>
            <a:noFill/>
          </a:ln>
        </p:spPr>
        <p:txBody>
          <a:bodyPr vert="horz" lIns="91425" tIns="45700" rIns="91425" bIns="4570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spcBef>
                <a:spcPts val="0"/>
              </a:spcBef>
              <a:buClr>
                <a:srgbClr val="2D2D2D"/>
              </a:buClr>
              <a:buSzPct val="25000"/>
              <a:buFont typeface="Calibri"/>
              <a:buNone/>
            </a:pPr>
            <a:r>
              <a:rPr lang="en-GB" sz="2400" b="1">
                <a:latin typeface="Century Gothic" panose="020B0502020202020204" pitchFamily="34" charset="0"/>
                <a:ea typeface="Lato" panose="020F0502020204030203" pitchFamily="34" charset="0"/>
                <a:cs typeface="Lato" panose="020F0502020204030203" pitchFamily="34" charset="0"/>
                <a:sym typeface="Calibri"/>
              </a:rPr>
              <a:t>To have your voice heard!</a:t>
            </a:r>
          </a:p>
        </p:txBody>
      </p:sp>
      <p:pic>
        <p:nvPicPr>
          <p:cNvPr id="22" name="Picture 21" descr="A screen shot of a computer&#10;&#10;Description automatically generated">
            <a:extLst>
              <a:ext uri="{FF2B5EF4-FFF2-40B4-BE49-F238E27FC236}">
                <a16:creationId xmlns:a16="http://schemas.microsoft.com/office/drawing/2014/main" id="{D97C85A2-2B3C-4848-BA6A-EAC7E0CD2D28}"/>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732453" y="2790891"/>
            <a:ext cx="1847190" cy="2345768"/>
          </a:xfrm>
          <a:prstGeom prst="rect">
            <a:avLst/>
          </a:prstGeom>
        </p:spPr>
      </p:pic>
    </p:spTree>
    <p:extLst>
      <p:ext uri="{BB962C8B-B14F-4D97-AF65-F5344CB8AC3E}">
        <p14:creationId xmlns:p14="http://schemas.microsoft.com/office/powerpoint/2010/main" val="385381361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WWTAT College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228D22A-6E05-4DD8-8502-91F722E738EC}"/>
              </a:ext>
            </a:extLst>
          </p:cNvPr>
          <p:cNvSpPr/>
          <p:nvPr/>
        </p:nvSpPr>
        <p:spPr>
          <a:xfrm>
            <a:off x="0" y="1016000"/>
            <a:ext cx="9144000" cy="586232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Text Placeholder 14">
            <a:extLst>
              <a:ext uri="{FF2B5EF4-FFF2-40B4-BE49-F238E27FC236}">
                <a16:creationId xmlns:a16="http://schemas.microsoft.com/office/drawing/2014/main" id="{60DED365-803C-4666-BD3C-3A25B9FB94EA}"/>
              </a:ext>
            </a:extLst>
          </p:cNvPr>
          <p:cNvSpPr>
            <a:spLocks noGrp="1"/>
          </p:cNvSpPr>
          <p:nvPr>
            <p:ph type="body" sz="quarter" idx="10" hasCustomPrompt="1"/>
          </p:nvPr>
        </p:nvSpPr>
        <p:spPr>
          <a:xfrm>
            <a:off x="755934" y="164609"/>
            <a:ext cx="7739062" cy="571500"/>
          </a:xfrm>
          <a:prstGeom prst="rect">
            <a:avLst/>
          </a:prstGeom>
        </p:spPr>
        <p:txBody>
          <a:bodyPr anchor="ctr"/>
          <a:lstStyle>
            <a:lvl1pPr marL="0" indent="0">
              <a:buNone/>
              <a:defRPr sz="2500" b="1">
                <a:solidFill>
                  <a:schemeClr val="bg1"/>
                </a:solidFill>
              </a:defRPr>
            </a:lvl1pPr>
            <a:lvl2pPr>
              <a:defRPr sz="2500" b="1">
                <a:solidFill>
                  <a:schemeClr val="bg1"/>
                </a:solidFill>
              </a:defRPr>
            </a:lvl2pPr>
            <a:lvl3pPr>
              <a:defRPr sz="2500" b="1">
                <a:solidFill>
                  <a:schemeClr val="bg1"/>
                </a:solidFill>
              </a:defRPr>
            </a:lvl3pPr>
            <a:lvl4pPr>
              <a:defRPr sz="2500" b="1">
                <a:solidFill>
                  <a:schemeClr val="bg1"/>
                </a:solidFill>
              </a:defRPr>
            </a:lvl4pPr>
            <a:lvl5pPr>
              <a:defRPr sz="2500" b="1">
                <a:solidFill>
                  <a:schemeClr val="bg1"/>
                </a:solidFill>
              </a:defRPr>
            </a:lvl5pPr>
          </a:lstStyle>
          <a:p>
            <a:pPr lvl="0"/>
            <a:r>
              <a:rPr lang="en-US" dirty="0"/>
              <a:t>Why are we talking about this?</a:t>
            </a:r>
          </a:p>
        </p:txBody>
      </p:sp>
      <p:sp>
        <p:nvSpPr>
          <p:cNvPr id="5" name="Slide Number Placeholder 1">
            <a:extLst>
              <a:ext uri="{FF2B5EF4-FFF2-40B4-BE49-F238E27FC236}">
                <a16:creationId xmlns:a16="http://schemas.microsoft.com/office/drawing/2014/main" id="{6D63117C-51BB-43E7-BAFD-FB7BC2576F2E}"/>
              </a:ext>
            </a:extLst>
          </p:cNvPr>
          <p:cNvSpPr txBox="1">
            <a:spLocks/>
          </p:cNvSpPr>
          <p:nvPr/>
        </p:nvSpPr>
        <p:spPr>
          <a:xfrm>
            <a:off x="6964893" y="655692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a:solidFill>
                  <a:srgbClr val="2D2D2D"/>
                </a:solidFill>
                <a:latin typeface="Century Gothic"/>
                <a:ea typeface="Lato" panose="020F0502020204030203" pitchFamily="34" charset="0"/>
                <a:cs typeface="Century Gothic"/>
              </a:rPr>
              <a:t> ©VotesforColleges2020</a:t>
            </a:r>
          </a:p>
        </p:txBody>
      </p:sp>
      <p:sp>
        <p:nvSpPr>
          <p:cNvPr id="2" name="Pentagon 20">
            <a:extLst>
              <a:ext uri="{FF2B5EF4-FFF2-40B4-BE49-F238E27FC236}">
                <a16:creationId xmlns:a16="http://schemas.microsoft.com/office/drawing/2014/main" id="{BF7D70F9-0D3F-4600-ABAC-E7BF171606B6}"/>
              </a:ext>
            </a:extLst>
          </p:cNvPr>
          <p:cNvSpPr/>
          <p:nvPr/>
        </p:nvSpPr>
        <p:spPr>
          <a:xfrm>
            <a:off x="-2729" y="181055"/>
            <a:ext cx="758663" cy="538608"/>
          </a:xfrm>
          <a:prstGeom prst="homePlat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700" b="1">
                <a:solidFill>
                  <a:schemeClr val="bg1"/>
                </a:solidFill>
                <a:latin typeface="Century Gothic" charset="0"/>
                <a:ea typeface="Century Gothic" charset="0"/>
                <a:cs typeface="Century Gothic" charset="0"/>
              </a:rPr>
              <a:t>1</a:t>
            </a:r>
          </a:p>
        </p:txBody>
      </p:sp>
    </p:spTree>
    <p:extLst>
      <p:ext uri="{BB962C8B-B14F-4D97-AF65-F5344CB8AC3E}">
        <p14:creationId xmlns:p14="http://schemas.microsoft.com/office/powerpoint/2010/main" val="165230464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Activity 2 College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228D22A-6E05-4DD8-8502-91F722E738EC}"/>
              </a:ext>
            </a:extLst>
          </p:cNvPr>
          <p:cNvSpPr/>
          <p:nvPr/>
        </p:nvSpPr>
        <p:spPr>
          <a:xfrm>
            <a:off x="0" y="1016000"/>
            <a:ext cx="9144000" cy="586232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Text Placeholder 14">
            <a:extLst>
              <a:ext uri="{FF2B5EF4-FFF2-40B4-BE49-F238E27FC236}">
                <a16:creationId xmlns:a16="http://schemas.microsoft.com/office/drawing/2014/main" id="{60DED365-803C-4666-BD3C-3A25B9FB94EA}"/>
              </a:ext>
            </a:extLst>
          </p:cNvPr>
          <p:cNvSpPr>
            <a:spLocks noGrp="1"/>
          </p:cNvSpPr>
          <p:nvPr>
            <p:ph type="body" sz="quarter" idx="10"/>
          </p:nvPr>
        </p:nvSpPr>
        <p:spPr>
          <a:xfrm>
            <a:off x="776288" y="241911"/>
            <a:ext cx="7739062" cy="571500"/>
          </a:xfrm>
          <a:prstGeom prst="rect">
            <a:avLst/>
          </a:prstGeom>
        </p:spPr>
        <p:txBody>
          <a:bodyPr/>
          <a:lstStyle>
            <a:lvl1pPr marL="0" indent="0">
              <a:buNone/>
              <a:defRPr sz="2500" b="1">
                <a:solidFill>
                  <a:schemeClr val="bg1"/>
                </a:solidFill>
              </a:defRPr>
            </a:lvl1pPr>
            <a:lvl2pPr>
              <a:defRPr sz="2500" b="1">
                <a:solidFill>
                  <a:schemeClr val="bg1"/>
                </a:solidFill>
              </a:defRPr>
            </a:lvl2pPr>
            <a:lvl3pPr>
              <a:defRPr sz="2500" b="1">
                <a:solidFill>
                  <a:schemeClr val="bg1"/>
                </a:solidFill>
              </a:defRPr>
            </a:lvl3pPr>
            <a:lvl4pPr>
              <a:defRPr sz="2500" b="1">
                <a:solidFill>
                  <a:schemeClr val="bg1"/>
                </a:solidFill>
              </a:defRPr>
            </a:lvl4pPr>
            <a:lvl5pPr>
              <a:defRPr sz="2500" b="1">
                <a:solidFill>
                  <a:schemeClr val="bg1"/>
                </a:solidFill>
              </a:defRPr>
            </a:lvl5pPr>
          </a:lstStyle>
          <a:p>
            <a:pPr lvl="0"/>
            <a:r>
              <a:rPr lang="en-US"/>
              <a:t>Click to edit Master text styles</a:t>
            </a:r>
          </a:p>
        </p:txBody>
      </p:sp>
      <p:sp>
        <p:nvSpPr>
          <p:cNvPr id="5" name="Slide Number Placeholder 1">
            <a:extLst>
              <a:ext uri="{FF2B5EF4-FFF2-40B4-BE49-F238E27FC236}">
                <a16:creationId xmlns:a16="http://schemas.microsoft.com/office/drawing/2014/main" id="{6D63117C-51BB-43E7-BAFD-FB7BC2576F2E}"/>
              </a:ext>
            </a:extLst>
          </p:cNvPr>
          <p:cNvSpPr txBox="1">
            <a:spLocks/>
          </p:cNvSpPr>
          <p:nvPr/>
        </p:nvSpPr>
        <p:spPr>
          <a:xfrm>
            <a:off x="6964893" y="655692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a:solidFill>
                  <a:srgbClr val="2D2D2D"/>
                </a:solidFill>
                <a:latin typeface="Century Gothic"/>
                <a:ea typeface="Lato" panose="020F0502020204030203" pitchFamily="34" charset="0"/>
                <a:cs typeface="Century Gothic"/>
              </a:rPr>
              <a:t> ©VotesforColleges2020</a:t>
            </a:r>
          </a:p>
        </p:txBody>
      </p:sp>
      <p:sp>
        <p:nvSpPr>
          <p:cNvPr id="2" name="Pentagon 20">
            <a:extLst>
              <a:ext uri="{FF2B5EF4-FFF2-40B4-BE49-F238E27FC236}">
                <a16:creationId xmlns:a16="http://schemas.microsoft.com/office/drawing/2014/main" id="{122064FA-B6F0-4D67-8F8A-F05F540EB8F8}"/>
              </a:ext>
            </a:extLst>
          </p:cNvPr>
          <p:cNvSpPr/>
          <p:nvPr/>
        </p:nvSpPr>
        <p:spPr>
          <a:xfrm>
            <a:off x="-2729" y="181055"/>
            <a:ext cx="758663" cy="538608"/>
          </a:xfrm>
          <a:prstGeom prst="homePlat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700" b="1">
                <a:solidFill>
                  <a:schemeClr val="bg1"/>
                </a:solidFill>
                <a:latin typeface="Century Gothic" charset="0"/>
                <a:ea typeface="Century Gothic" charset="0"/>
                <a:cs typeface="Century Gothic" charset="0"/>
              </a:rPr>
              <a:t>2</a:t>
            </a:r>
          </a:p>
        </p:txBody>
      </p:sp>
    </p:spTree>
    <p:extLst>
      <p:ext uri="{BB962C8B-B14F-4D97-AF65-F5344CB8AC3E}">
        <p14:creationId xmlns:p14="http://schemas.microsoft.com/office/powerpoint/2010/main" val="379429006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Activity 3 College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228D22A-6E05-4DD8-8502-91F722E738EC}"/>
              </a:ext>
            </a:extLst>
          </p:cNvPr>
          <p:cNvSpPr/>
          <p:nvPr/>
        </p:nvSpPr>
        <p:spPr>
          <a:xfrm>
            <a:off x="0" y="1016000"/>
            <a:ext cx="9144000" cy="586232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Text Placeholder 14">
            <a:extLst>
              <a:ext uri="{FF2B5EF4-FFF2-40B4-BE49-F238E27FC236}">
                <a16:creationId xmlns:a16="http://schemas.microsoft.com/office/drawing/2014/main" id="{60DED365-803C-4666-BD3C-3A25B9FB94EA}"/>
              </a:ext>
            </a:extLst>
          </p:cNvPr>
          <p:cNvSpPr>
            <a:spLocks noGrp="1"/>
          </p:cNvSpPr>
          <p:nvPr>
            <p:ph type="body" sz="quarter" idx="10"/>
          </p:nvPr>
        </p:nvSpPr>
        <p:spPr>
          <a:xfrm>
            <a:off x="776288" y="241911"/>
            <a:ext cx="7739062" cy="571500"/>
          </a:xfrm>
          <a:prstGeom prst="rect">
            <a:avLst/>
          </a:prstGeom>
        </p:spPr>
        <p:txBody>
          <a:bodyPr/>
          <a:lstStyle>
            <a:lvl1pPr marL="0" indent="0">
              <a:buNone/>
              <a:defRPr sz="2500" b="1">
                <a:solidFill>
                  <a:schemeClr val="bg1"/>
                </a:solidFill>
              </a:defRPr>
            </a:lvl1pPr>
            <a:lvl2pPr>
              <a:defRPr sz="2500" b="1">
                <a:solidFill>
                  <a:schemeClr val="bg1"/>
                </a:solidFill>
              </a:defRPr>
            </a:lvl2pPr>
            <a:lvl3pPr>
              <a:defRPr sz="2500" b="1">
                <a:solidFill>
                  <a:schemeClr val="bg1"/>
                </a:solidFill>
              </a:defRPr>
            </a:lvl3pPr>
            <a:lvl4pPr>
              <a:defRPr sz="2500" b="1">
                <a:solidFill>
                  <a:schemeClr val="bg1"/>
                </a:solidFill>
              </a:defRPr>
            </a:lvl4pPr>
            <a:lvl5pPr>
              <a:defRPr sz="2500" b="1">
                <a:solidFill>
                  <a:schemeClr val="bg1"/>
                </a:solidFill>
              </a:defRPr>
            </a:lvl5pPr>
          </a:lstStyle>
          <a:p>
            <a:pPr lvl="0"/>
            <a:r>
              <a:rPr lang="en-US"/>
              <a:t>Click to edit Master text styles</a:t>
            </a:r>
          </a:p>
        </p:txBody>
      </p:sp>
      <p:sp>
        <p:nvSpPr>
          <p:cNvPr id="5" name="Slide Number Placeholder 1">
            <a:extLst>
              <a:ext uri="{FF2B5EF4-FFF2-40B4-BE49-F238E27FC236}">
                <a16:creationId xmlns:a16="http://schemas.microsoft.com/office/drawing/2014/main" id="{6D63117C-51BB-43E7-BAFD-FB7BC2576F2E}"/>
              </a:ext>
            </a:extLst>
          </p:cNvPr>
          <p:cNvSpPr txBox="1">
            <a:spLocks/>
          </p:cNvSpPr>
          <p:nvPr/>
        </p:nvSpPr>
        <p:spPr>
          <a:xfrm>
            <a:off x="6964893" y="655692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a:solidFill>
                  <a:srgbClr val="2D2D2D"/>
                </a:solidFill>
                <a:latin typeface="Century Gothic"/>
                <a:ea typeface="Lato" panose="020F0502020204030203" pitchFamily="34" charset="0"/>
                <a:cs typeface="Century Gothic"/>
              </a:rPr>
              <a:t> ©VotesforColleges2020</a:t>
            </a:r>
          </a:p>
        </p:txBody>
      </p:sp>
      <p:sp>
        <p:nvSpPr>
          <p:cNvPr id="2" name="Pentagon 20">
            <a:extLst>
              <a:ext uri="{FF2B5EF4-FFF2-40B4-BE49-F238E27FC236}">
                <a16:creationId xmlns:a16="http://schemas.microsoft.com/office/drawing/2014/main" id="{2F3DB72E-0ED6-41C6-9EFB-A3FB0B69B1AF}"/>
              </a:ext>
            </a:extLst>
          </p:cNvPr>
          <p:cNvSpPr/>
          <p:nvPr/>
        </p:nvSpPr>
        <p:spPr>
          <a:xfrm>
            <a:off x="-2729" y="181055"/>
            <a:ext cx="758663" cy="538608"/>
          </a:xfrm>
          <a:prstGeom prst="homePlat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700" b="1">
                <a:solidFill>
                  <a:schemeClr val="bg1"/>
                </a:solidFill>
                <a:latin typeface="Century Gothic" charset="0"/>
                <a:ea typeface="Century Gothic" charset="0"/>
                <a:cs typeface="Century Gothic" charset="0"/>
              </a:rPr>
              <a:t>3</a:t>
            </a:r>
          </a:p>
        </p:txBody>
      </p:sp>
    </p:spTree>
    <p:extLst>
      <p:ext uri="{BB962C8B-B14F-4D97-AF65-F5344CB8AC3E}">
        <p14:creationId xmlns:p14="http://schemas.microsoft.com/office/powerpoint/2010/main" val="316778558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Activity 4 College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228D22A-6E05-4DD8-8502-91F722E738EC}"/>
              </a:ext>
            </a:extLst>
          </p:cNvPr>
          <p:cNvSpPr/>
          <p:nvPr/>
        </p:nvSpPr>
        <p:spPr>
          <a:xfrm>
            <a:off x="0" y="1016000"/>
            <a:ext cx="9144000" cy="586232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Text Placeholder 14">
            <a:extLst>
              <a:ext uri="{FF2B5EF4-FFF2-40B4-BE49-F238E27FC236}">
                <a16:creationId xmlns:a16="http://schemas.microsoft.com/office/drawing/2014/main" id="{60DED365-803C-4666-BD3C-3A25B9FB94EA}"/>
              </a:ext>
            </a:extLst>
          </p:cNvPr>
          <p:cNvSpPr>
            <a:spLocks noGrp="1"/>
          </p:cNvSpPr>
          <p:nvPr>
            <p:ph type="body" sz="quarter" idx="10"/>
          </p:nvPr>
        </p:nvSpPr>
        <p:spPr>
          <a:xfrm>
            <a:off x="776288" y="241911"/>
            <a:ext cx="7739062" cy="571500"/>
          </a:xfrm>
          <a:prstGeom prst="rect">
            <a:avLst/>
          </a:prstGeom>
        </p:spPr>
        <p:txBody>
          <a:bodyPr/>
          <a:lstStyle>
            <a:lvl1pPr marL="0" indent="0">
              <a:buNone/>
              <a:defRPr sz="2500" b="1">
                <a:solidFill>
                  <a:schemeClr val="bg1"/>
                </a:solidFill>
              </a:defRPr>
            </a:lvl1pPr>
            <a:lvl2pPr>
              <a:defRPr sz="2500" b="1">
                <a:solidFill>
                  <a:schemeClr val="bg1"/>
                </a:solidFill>
              </a:defRPr>
            </a:lvl2pPr>
            <a:lvl3pPr>
              <a:defRPr sz="2500" b="1">
                <a:solidFill>
                  <a:schemeClr val="bg1"/>
                </a:solidFill>
              </a:defRPr>
            </a:lvl3pPr>
            <a:lvl4pPr>
              <a:defRPr sz="2500" b="1">
                <a:solidFill>
                  <a:schemeClr val="bg1"/>
                </a:solidFill>
              </a:defRPr>
            </a:lvl4pPr>
            <a:lvl5pPr>
              <a:defRPr sz="2500" b="1">
                <a:solidFill>
                  <a:schemeClr val="bg1"/>
                </a:solidFill>
              </a:defRPr>
            </a:lvl5pPr>
          </a:lstStyle>
          <a:p>
            <a:pPr lvl="0"/>
            <a:r>
              <a:rPr lang="en-US"/>
              <a:t>Click to edit Master text styles</a:t>
            </a:r>
          </a:p>
        </p:txBody>
      </p:sp>
      <p:sp>
        <p:nvSpPr>
          <p:cNvPr id="5" name="Slide Number Placeholder 1">
            <a:extLst>
              <a:ext uri="{FF2B5EF4-FFF2-40B4-BE49-F238E27FC236}">
                <a16:creationId xmlns:a16="http://schemas.microsoft.com/office/drawing/2014/main" id="{6D63117C-51BB-43E7-BAFD-FB7BC2576F2E}"/>
              </a:ext>
            </a:extLst>
          </p:cNvPr>
          <p:cNvSpPr txBox="1">
            <a:spLocks/>
          </p:cNvSpPr>
          <p:nvPr/>
        </p:nvSpPr>
        <p:spPr>
          <a:xfrm>
            <a:off x="6964893" y="655692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a:solidFill>
                  <a:srgbClr val="2D2D2D"/>
                </a:solidFill>
                <a:latin typeface="Century Gothic"/>
                <a:ea typeface="Lato" panose="020F0502020204030203" pitchFamily="34" charset="0"/>
                <a:cs typeface="Century Gothic"/>
              </a:rPr>
              <a:t> ©VotesforColleges2020</a:t>
            </a:r>
          </a:p>
        </p:txBody>
      </p:sp>
      <p:sp>
        <p:nvSpPr>
          <p:cNvPr id="2" name="Pentagon 20">
            <a:extLst>
              <a:ext uri="{FF2B5EF4-FFF2-40B4-BE49-F238E27FC236}">
                <a16:creationId xmlns:a16="http://schemas.microsoft.com/office/drawing/2014/main" id="{A60A447F-6242-480C-AEC8-D1CC71512E74}"/>
              </a:ext>
            </a:extLst>
          </p:cNvPr>
          <p:cNvSpPr/>
          <p:nvPr/>
        </p:nvSpPr>
        <p:spPr>
          <a:xfrm>
            <a:off x="-2729" y="181055"/>
            <a:ext cx="758663" cy="538608"/>
          </a:xfrm>
          <a:prstGeom prst="homePlat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700" b="1">
                <a:solidFill>
                  <a:schemeClr val="bg1"/>
                </a:solidFill>
                <a:latin typeface="Century Gothic" charset="0"/>
                <a:ea typeface="Century Gothic" charset="0"/>
                <a:cs typeface="Century Gothic" charset="0"/>
              </a:rPr>
              <a:t>4</a:t>
            </a:r>
          </a:p>
        </p:txBody>
      </p:sp>
    </p:spTree>
    <p:extLst>
      <p:ext uri="{BB962C8B-B14F-4D97-AF65-F5344CB8AC3E}">
        <p14:creationId xmlns:p14="http://schemas.microsoft.com/office/powerpoint/2010/main" val="341400711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2_Blank College">
    <p:spTree>
      <p:nvGrpSpPr>
        <p:cNvPr id="1" name=""/>
        <p:cNvGrpSpPr/>
        <p:nvPr/>
      </p:nvGrpSpPr>
      <p:grpSpPr>
        <a:xfrm>
          <a:off x="0" y="0"/>
          <a:ext cx="0" cy="0"/>
          <a:chOff x="0" y="0"/>
          <a:chExt cx="0" cy="0"/>
        </a:xfrm>
      </p:grpSpPr>
      <p:sp>
        <p:nvSpPr>
          <p:cNvPr id="5" name="Text Placeholder 14">
            <a:extLst>
              <a:ext uri="{FF2B5EF4-FFF2-40B4-BE49-F238E27FC236}">
                <a16:creationId xmlns:a16="http://schemas.microsoft.com/office/drawing/2014/main" id="{F61A3F04-B8B9-4B03-837B-924B0837594E}"/>
              </a:ext>
            </a:extLst>
          </p:cNvPr>
          <p:cNvSpPr>
            <a:spLocks noGrp="1"/>
          </p:cNvSpPr>
          <p:nvPr>
            <p:ph type="body" sz="quarter" idx="10"/>
          </p:nvPr>
        </p:nvSpPr>
        <p:spPr>
          <a:xfrm>
            <a:off x="776288" y="241911"/>
            <a:ext cx="7739062" cy="571500"/>
          </a:xfrm>
          <a:prstGeom prst="rect">
            <a:avLst/>
          </a:prstGeom>
        </p:spPr>
        <p:txBody>
          <a:bodyPr/>
          <a:lstStyle>
            <a:lvl1pPr marL="0" indent="0">
              <a:buNone/>
              <a:defRPr sz="2500" b="1">
                <a:solidFill>
                  <a:schemeClr val="bg1"/>
                </a:solidFill>
              </a:defRPr>
            </a:lvl1pPr>
            <a:lvl2pPr>
              <a:defRPr sz="2500" b="1">
                <a:solidFill>
                  <a:schemeClr val="bg1"/>
                </a:solidFill>
              </a:defRPr>
            </a:lvl2pPr>
            <a:lvl3pPr>
              <a:defRPr sz="2500" b="1">
                <a:solidFill>
                  <a:schemeClr val="bg1"/>
                </a:solidFill>
              </a:defRPr>
            </a:lvl3pPr>
            <a:lvl4pPr>
              <a:defRPr sz="2500" b="1">
                <a:solidFill>
                  <a:schemeClr val="bg1"/>
                </a:solidFill>
              </a:defRPr>
            </a:lvl4pPr>
            <a:lvl5pPr>
              <a:defRPr sz="2500" b="1">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98906366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CE2E4906-4E28-4FA0-9CEB-5448120E683C}"/>
              </a:ext>
            </a:extLst>
          </p:cNvPr>
          <p:cNvSpPr>
            <a:spLocks noGrp="1"/>
          </p:cNvSpPr>
          <p:nvPr>
            <p:ph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p:txBody>
      </p:sp>
      <p:sp>
        <p:nvSpPr>
          <p:cNvPr id="6" name="Rectangle 5">
            <a:extLst>
              <a:ext uri="{FF2B5EF4-FFF2-40B4-BE49-F238E27FC236}">
                <a16:creationId xmlns:a16="http://schemas.microsoft.com/office/drawing/2014/main" id="{1F559F53-9EF5-4C0D-9516-067B5850D95C}"/>
              </a:ext>
            </a:extLst>
          </p:cNvPr>
          <p:cNvSpPr/>
          <p:nvPr/>
        </p:nvSpPr>
        <p:spPr>
          <a:xfrm>
            <a:off x="0" y="0"/>
            <a:ext cx="9144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707C17DF-5EF7-444F-A2CF-22FBD0035C00}"/>
              </a:ext>
            </a:extLst>
          </p:cNvPr>
          <p:cNvSpPr/>
          <p:nvPr/>
        </p:nvSpPr>
        <p:spPr>
          <a:xfrm>
            <a:off x="0" y="0"/>
            <a:ext cx="9144000" cy="1023729"/>
          </a:xfrm>
          <a:prstGeom prst="rect">
            <a:avLst/>
          </a:prstGeom>
          <a:gradFill flip="none" rotWithShape="1">
            <a:gsLst>
              <a:gs pos="35000">
                <a:srgbClr val="80DBE0"/>
              </a:gs>
              <a:gs pos="65000">
                <a:srgbClr val="DC449E"/>
              </a:gs>
              <a:gs pos="0">
                <a:srgbClr val="42CACA"/>
              </a:gs>
              <a:gs pos="100000">
                <a:srgbClr val="B9196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pic>
        <p:nvPicPr>
          <p:cNvPr id="13" name="Picture 12" descr="A picture containing clock&#10;&#10;Description automatically generated">
            <a:extLst>
              <a:ext uri="{FF2B5EF4-FFF2-40B4-BE49-F238E27FC236}">
                <a16:creationId xmlns:a16="http://schemas.microsoft.com/office/drawing/2014/main" id="{0B8EDE31-1941-429F-A4B7-233F7251BC99}"/>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233788" y="110695"/>
            <a:ext cx="747652" cy="802337"/>
          </a:xfrm>
          <a:prstGeom prst="rect">
            <a:avLst/>
          </a:prstGeom>
        </p:spPr>
      </p:pic>
      <p:sp>
        <p:nvSpPr>
          <p:cNvPr id="14" name="Slide Number Placeholder 1">
            <a:extLst>
              <a:ext uri="{FF2B5EF4-FFF2-40B4-BE49-F238E27FC236}">
                <a16:creationId xmlns:a16="http://schemas.microsoft.com/office/drawing/2014/main" id="{BB91530B-435F-4C0F-AD5E-E5DFF90D2D42}"/>
              </a:ext>
            </a:extLst>
          </p:cNvPr>
          <p:cNvSpPr txBox="1">
            <a:spLocks/>
          </p:cNvSpPr>
          <p:nvPr/>
        </p:nvSpPr>
        <p:spPr>
          <a:xfrm>
            <a:off x="6964893" y="655692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a:solidFill>
                  <a:srgbClr val="2D2D2D"/>
                </a:solidFill>
                <a:latin typeface="Century Gothic"/>
                <a:ea typeface="Lato" panose="020F0502020204030203" pitchFamily="34" charset="0"/>
                <a:cs typeface="Century Gothic"/>
              </a:rPr>
              <a:t> ©VotesforColleges2020</a:t>
            </a:r>
          </a:p>
        </p:txBody>
      </p:sp>
      <p:pic>
        <p:nvPicPr>
          <p:cNvPr id="11" name="Graphic 10">
            <a:extLst>
              <a:ext uri="{FF2B5EF4-FFF2-40B4-BE49-F238E27FC236}">
                <a16:creationId xmlns:a16="http://schemas.microsoft.com/office/drawing/2014/main" id="{BAF65913-2AE2-49AD-9695-762C372CE654}"/>
              </a:ext>
            </a:extLst>
          </p:cNvPr>
          <p:cNvPicPr>
            <a:picLocks noChangeAspect="1"/>
          </p:cNvPicPr>
          <p:nvPr/>
        </p:nvPicPr>
        <p:blipFill>
          <a:blip r:embed="rId3">
            <a:alphaModFix amt="32000"/>
            <a:extLst>
              <a:ext uri="{96DAC541-7B7A-43D3-8B79-37D633B846F1}">
                <asvg:svgBlip xmlns:asvg="http://schemas.microsoft.com/office/drawing/2016/SVG/main" r:embed="rId4"/>
              </a:ext>
            </a:extLst>
          </a:blip>
          <a:stretch>
            <a:fillRect/>
          </a:stretch>
        </p:blipFill>
        <p:spPr>
          <a:xfrm rot="391057">
            <a:off x="601027" y="-177752"/>
            <a:ext cx="4761052" cy="7474076"/>
          </a:xfrm>
          <a:prstGeom prst="rect">
            <a:avLst/>
          </a:prstGeom>
        </p:spPr>
      </p:pic>
      <p:pic>
        <p:nvPicPr>
          <p:cNvPr id="10" name="Picture 9" descr="A picture containing fence&#10;&#10;Description automatically generated">
            <a:extLst>
              <a:ext uri="{FF2B5EF4-FFF2-40B4-BE49-F238E27FC236}">
                <a16:creationId xmlns:a16="http://schemas.microsoft.com/office/drawing/2014/main" id="{2727C0FB-80FD-4B53-80E7-A724CBA5FDAD}"/>
              </a:ext>
            </a:extLst>
          </p:cNvPr>
          <p:cNvPicPr>
            <a:picLocks noChangeAspect="1"/>
          </p:cNvPicPr>
          <p:nvPr/>
        </p:nvPicPr>
        <p:blipFill>
          <a:blip r:embed="rId5">
            <a:alphaModFix amt="50000"/>
          </a:blip>
          <a:stretch>
            <a:fillRect/>
          </a:stretch>
        </p:blipFill>
        <p:spPr>
          <a:xfrm>
            <a:off x="29047" y="-15939"/>
            <a:ext cx="6101081" cy="6913518"/>
          </a:xfrm>
          <a:prstGeom prst="rect">
            <a:avLst/>
          </a:prstGeom>
        </p:spPr>
      </p:pic>
      <p:sp>
        <p:nvSpPr>
          <p:cNvPr id="17" name="Text Placeholder 14">
            <a:extLst>
              <a:ext uri="{FF2B5EF4-FFF2-40B4-BE49-F238E27FC236}">
                <a16:creationId xmlns:a16="http://schemas.microsoft.com/office/drawing/2014/main" id="{AB7B0EA5-3A6C-4527-AED2-57860FA0E890}"/>
              </a:ext>
            </a:extLst>
          </p:cNvPr>
          <p:cNvSpPr>
            <a:spLocks noGrp="1"/>
          </p:cNvSpPr>
          <p:nvPr>
            <p:ph type="body" sz="quarter" idx="10"/>
          </p:nvPr>
        </p:nvSpPr>
        <p:spPr>
          <a:xfrm>
            <a:off x="776288" y="241911"/>
            <a:ext cx="7739062" cy="571500"/>
          </a:xfrm>
          <a:prstGeom prst="rect">
            <a:avLst/>
          </a:prstGeom>
        </p:spPr>
        <p:txBody>
          <a:bodyPr/>
          <a:lstStyle>
            <a:lvl1pPr marL="0" indent="0">
              <a:buNone/>
              <a:defRPr sz="2500" b="1">
                <a:solidFill>
                  <a:schemeClr val="bg1"/>
                </a:solidFill>
              </a:defRPr>
            </a:lvl1pPr>
            <a:lvl2pPr>
              <a:defRPr sz="2500" b="1">
                <a:solidFill>
                  <a:schemeClr val="bg1"/>
                </a:solidFill>
              </a:defRPr>
            </a:lvl2pPr>
            <a:lvl3pPr>
              <a:defRPr sz="2500" b="1">
                <a:solidFill>
                  <a:schemeClr val="bg1"/>
                </a:solidFill>
              </a:defRPr>
            </a:lvl3pPr>
            <a:lvl4pPr>
              <a:defRPr sz="2500" b="1">
                <a:solidFill>
                  <a:schemeClr val="bg1"/>
                </a:solidFill>
              </a:defRPr>
            </a:lvl4pPr>
            <a:lvl5pPr>
              <a:defRPr sz="2500" b="1">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99157605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15 Minutes Cover Colle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5B6E2F9-3C24-4917-A1EA-BE46C33E7983}"/>
              </a:ext>
            </a:extLst>
          </p:cNvPr>
          <p:cNvSpPr/>
          <p:nvPr/>
        </p:nvSpPr>
        <p:spPr>
          <a:xfrm>
            <a:off x="0" y="1016000"/>
            <a:ext cx="9144000" cy="5842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C8B637A4-1970-47EE-A592-C048755F2701}"/>
              </a:ext>
            </a:extLst>
          </p:cNvPr>
          <p:cNvSpPr/>
          <p:nvPr/>
        </p:nvSpPr>
        <p:spPr>
          <a:xfrm>
            <a:off x="0" y="32729"/>
            <a:ext cx="9144000" cy="979595"/>
          </a:xfrm>
          <a:prstGeom prst="rect">
            <a:avLst/>
          </a:prstGeom>
          <a:gradFill flip="none" rotWithShape="1">
            <a:gsLst>
              <a:gs pos="0">
                <a:schemeClr val="accent1"/>
              </a:gs>
              <a:gs pos="100000">
                <a:schemeClr val="bg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sp>
        <p:nvSpPr>
          <p:cNvPr id="14" name="Rectangle 13">
            <a:extLst>
              <a:ext uri="{FF2B5EF4-FFF2-40B4-BE49-F238E27FC236}">
                <a16:creationId xmlns:a16="http://schemas.microsoft.com/office/drawing/2014/main" id="{CC386B65-C29E-45C9-8D37-0A90B15A6E34}"/>
              </a:ext>
            </a:extLst>
          </p:cNvPr>
          <p:cNvSpPr/>
          <p:nvPr/>
        </p:nvSpPr>
        <p:spPr>
          <a:xfrm>
            <a:off x="0" y="-5115"/>
            <a:ext cx="9144000" cy="1023729"/>
          </a:xfrm>
          <a:prstGeom prst="rect">
            <a:avLst/>
          </a:prstGeom>
          <a:gradFill flip="none" rotWithShape="1">
            <a:gsLst>
              <a:gs pos="35000">
                <a:srgbClr val="80DBE0"/>
              </a:gs>
              <a:gs pos="65000">
                <a:srgbClr val="DC449E"/>
              </a:gs>
              <a:gs pos="0">
                <a:srgbClr val="42CACA"/>
              </a:gs>
              <a:gs pos="100000">
                <a:srgbClr val="B9196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pic>
        <p:nvPicPr>
          <p:cNvPr id="15" name="Picture 14" descr="A picture containing clock&#10;&#10;Description automatically generated">
            <a:extLst>
              <a:ext uri="{FF2B5EF4-FFF2-40B4-BE49-F238E27FC236}">
                <a16:creationId xmlns:a16="http://schemas.microsoft.com/office/drawing/2014/main" id="{E8180B44-D962-491C-902F-EB2FF9066624}"/>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233788" y="105580"/>
            <a:ext cx="747652" cy="802337"/>
          </a:xfrm>
          <a:prstGeom prst="rect">
            <a:avLst/>
          </a:prstGeom>
        </p:spPr>
      </p:pic>
      <p:pic>
        <p:nvPicPr>
          <p:cNvPr id="10" name="Picture 9" descr="A picture containing fence&#10;&#10;Description automatically generated">
            <a:extLst>
              <a:ext uri="{FF2B5EF4-FFF2-40B4-BE49-F238E27FC236}">
                <a16:creationId xmlns:a16="http://schemas.microsoft.com/office/drawing/2014/main" id="{2727C0FB-80FD-4B53-80E7-A724CBA5FDAD}"/>
              </a:ext>
            </a:extLst>
          </p:cNvPr>
          <p:cNvPicPr>
            <a:picLocks noChangeAspect="1"/>
          </p:cNvPicPr>
          <p:nvPr/>
        </p:nvPicPr>
        <p:blipFill>
          <a:blip r:embed="rId3">
            <a:alphaModFix amt="50000"/>
          </a:blip>
          <a:stretch>
            <a:fillRect/>
          </a:stretch>
        </p:blipFill>
        <p:spPr>
          <a:xfrm>
            <a:off x="29047" y="-15939"/>
            <a:ext cx="6101081" cy="6913518"/>
          </a:xfrm>
          <a:prstGeom prst="rect">
            <a:avLst/>
          </a:prstGeom>
        </p:spPr>
      </p:pic>
      <p:pic>
        <p:nvPicPr>
          <p:cNvPr id="11" name="Graphic 10">
            <a:extLst>
              <a:ext uri="{FF2B5EF4-FFF2-40B4-BE49-F238E27FC236}">
                <a16:creationId xmlns:a16="http://schemas.microsoft.com/office/drawing/2014/main" id="{BAF65913-2AE2-49AD-9695-762C372CE654}"/>
              </a:ext>
            </a:extLst>
          </p:cNvPr>
          <p:cNvPicPr>
            <a:picLocks noChangeAspect="1"/>
          </p:cNvPicPr>
          <p:nvPr/>
        </p:nvPicPr>
        <p:blipFill>
          <a:blip r:embed="rId4">
            <a:alphaModFix amt="32000"/>
            <a:extLst>
              <a:ext uri="{96DAC541-7B7A-43D3-8B79-37D633B846F1}">
                <asvg:svgBlip xmlns:asvg="http://schemas.microsoft.com/office/drawing/2016/SVG/main" r:embed="rId5"/>
              </a:ext>
            </a:extLst>
          </a:blip>
          <a:stretch>
            <a:fillRect/>
          </a:stretch>
        </p:blipFill>
        <p:spPr>
          <a:xfrm rot="391057">
            <a:off x="601027" y="-177752"/>
            <a:ext cx="4761052" cy="7474076"/>
          </a:xfrm>
          <a:prstGeom prst="rect">
            <a:avLst/>
          </a:prstGeom>
        </p:spPr>
      </p:pic>
      <p:sp>
        <p:nvSpPr>
          <p:cNvPr id="16" name="Shape 96">
            <a:extLst>
              <a:ext uri="{FF2B5EF4-FFF2-40B4-BE49-F238E27FC236}">
                <a16:creationId xmlns:a16="http://schemas.microsoft.com/office/drawing/2014/main" id="{BF86A7D8-F04F-4B10-98C0-A60509CF5E5C}"/>
              </a:ext>
            </a:extLst>
          </p:cNvPr>
          <p:cNvSpPr txBox="1">
            <a:spLocks/>
          </p:cNvSpPr>
          <p:nvPr/>
        </p:nvSpPr>
        <p:spPr>
          <a:xfrm>
            <a:off x="4572000" y="2987994"/>
            <a:ext cx="4174405" cy="1080120"/>
          </a:xfrm>
          <a:prstGeom prst="rect">
            <a:avLst/>
          </a:prstGeom>
          <a:noFill/>
          <a:ln>
            <a:noFill/>
          </a:ln>
        </p:spPr>
        <p:txBody>
          <a:bodyPr vert="horz" lIns="91425" tIns="45700" rIns="91425" bIns="45700" rtlCol="0" anchor="t"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50000"/>
              </a:lnSpc>
              <a:spcBef>
                <a:spcPts val="0"/>
              </a:spcBef>
              <a:buClr>
                <a:srgbClr val="97E8D7"/>
              </a:buClr>
              <a:buSzPct val="25000"/>
              <a:buFont typeface="Arial"/>
              <a:buNone/>
            </a:pPr>
            <a:r>
              <a:rPr lang="en-GB" sz="4400" b="1">
                <a:solidFill>
                  <a:srgbClr val="BB0F70"/>
                </a:solidFill>
                <a:latin typeface="Century Gothic" panose="020B0502020202020204" pitchFamily="34" charset="0"/>
                <a:ea typeface="Lato"/>
                <a:cs typeface="Lato"/>
                <a:sym typeface="Lato"/>
              </a:rPr>
              <a:t>15 minutes</a:t>
            </a:r>
          </a:p>
        </p:txBody>
      </p:sp>
      <p:pic>
        <p:nvPicPr>
          <p:cNvPr id="5" name="Picture 4" descr="A picture containing drawing&#10;&#10;Description automatically generated">
            <a:extLst>
              <a:ext uri="{FF2B5EF4-FFF2-40B4-BE49-F238E27FC236}">
                <a16:creationId xmlns:a16="http://schemas.microsoft.com/office/drawing/2014/main" id="{33120C93-0DA9-4A26-9FEE-19F7C470C93D}"/>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221271" y="2372152"/>
            <a:ext cx="8768836" cy="1251176"/>
          </a:xfrm>
          <a:prstGeom prst="rect">
            <a:avLst/>
          </a:prstGeom>
        </p:spPr>
      </p:pic>
      <p:sp>
        <p:nvSpPr>
          <p:cNvPr id="20" name="Slide Number Placeholder 1">
            <a:extLst>
              <a:ext uri="{FF2B5EF4-FFF2-40B4-BE49-F238E27FC236}">
                <a16:creationId xmlns:a16="http://schemas.microsoft.com/office/drawing/2014/main" id="{947F85BC-4FC9-4675-A97B-24E25F3A1A16}"/>
              </a:ext>
            </a:extLst>
          </p:cNvPr>
          <p:cNvSpPr txBox="1">
            <a:spLocks/>
          </p:cNvSpPr>
          <p:nvPr/>
        </p:nvSpPr>
        <p:spPr>
          <a:xfrm>
            <a:off x="6964893" y="655692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a:solidFill>
                  <a:srgbClr val="2D2D2D"/>
                </a:solidFill>
                <a:latin typeface="Century Gothic"/>
                <a:ea typeface="Lato" panose="020F0502020204030203" pitchFamily="34" charset="0"/>
                <a:cs typeface="Century Gothic"/>
              </a:rPr>
              <a:t> ©VotesforColleges2020</a:t>
            </a:r>
          </a:p>
        </p:txBody>
      </p:sp>
      <p:pic>
        <p:nvPicPr>
          <p:cNvPr id="17" name="Picture 16" descr="A picture containing shirt&#10;&#10;Description automatically generated">
            <a:extLst>
              <a:ext uri="{FF2B5EF4-FFF2-40B4-BE49-F238E27FC236}">
                <a16:creationId xmlns:a16="http://schemas.microsoft.com/office/drawing/2014/main" id="{772346FB-6F04-4B2F-A445-0762B5B55119}"/>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313246" y="5372645"/>
            <a:ext cx="1202972" cy="1155506"/>
          </a:xfrm>
          <a:prstGeom prst="rect">
            <a:avLst/>
          </a:prstGeom>
        </p:spPr>
      </p:pic>
      <p:pic>
        <p:nvPicPr>
          <p:cNvPr id="18" name="Picture 17" descr="A picture containing clock, meter, light&#10;&#10;Description automatically generated">
            <a:extLst>
              <a:ext uri="{FF2B5EF4-FFF2-40B4-BE49-F238E27FC236}">
                <a16:creationId xmlns:a16="http://schemas.microsoft.com/office/drawing/2014/main" id="{18A4D63C-75B3-4F08-8A31-9BEF0995A724}"/>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2348705" y="5390445"/>
            <a:ext cx="1056123" cy="1137706"/>
          </a:xfrm>
          <a:prstGeom prst="rect">
            <a:avLst/>
          </a:prstGeom>
        </p:spPr>
      </p:pic>
      <p:pic>
        <p:nvPicPr>
          <p:cNvPr id="19" name="Picture 18" descr="A picture containing clock, television&#10;&#10;Description automatically generated">
            <a:extLst>
              <a:ext uri="{FF2B5EF4-FFF2-40B4-BE49-F238E27FC236}">
                <a16:creationId xmlns:a16="http://schemas.microsoft.com/office/drawing/2014/main" id="{DE9334C8-89EB-4ED6-8712-3FB62AEA1512}"/>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4237315" y="5405278"/>
            <a:ext cx="913725" cy="1122873"/>
          </a:xfrm>
          <a:prstGeom prst="rect">
            <a:avLst/>
          </a:prstGeom>
        </p:spPr>
      </p:pic>
    </p:spTree>
    <p:extLst>
      <p:ext uri="{BB962C8B-B14F-4D97-AF65-F5344CB8AC3E}">
        <p14:creationId xmlns:p14="http://schemas.microsoft.com/office/powerpoint/2010/main" val="228545177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45 Minutes Cover Colle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F559F53-9EF5-4C0D-9516-067B5850D95C}"/>
              </a:ext>
            </a:extLst>
          </p:cNvPr>
          <p:cNvSpPr/>
          <p:nvPr/>
        </p:nvSpPr>
        <p:spPr>
          <a:xfrm>
            <a:off x="0" y="0"/>
            <a:ext cx="9144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C8B637A4-1970-47EE-A592-C048755F2701}"/>
              </a:ext>
            </a:extLst>
          </p:cNvPr>
          <p:cNvSpPr/>
          <p:nvPr/>
        </p:nvSpPr>
        <p:spPr>
          <a:xfrm>
            <a:off x="0" y="32729"/>
            <a:ext cx="9144000" cy="991001"/>
          </a:xfrm>
          <a:prstGeom prst="rect">
            <a:avLst/>
          </a:prstGeom>
          <a:gradFill flip="none" rotWithShape="1">
            <a:gsLst>
              <a:gs pos="0">
                <a:schemeClr val="accent1"/>
              </a:gs>
              <a:gs pos="100000">
                <a:schemeClr val="bg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sp>
        <p:nvSpPr>
          <p:cNvPr id="12" name="Rectangle 11">
            <a:extLst>
              <a:ext uri="{FF2B5EF4-FFF2-40B4-BE49-F238E27FC236}">
                <a16:creationId xmlns:a16="http://schemas.microsoft.com/office/drawing/2014/main" id="{5BDA2937-99E9-4B02-8250-0DDC816C11A9}"/>
              </a:ext>
            </a:extLst>
          </p:cNvPr>
          <p:cNvSpPr/>
          <p:nvPr/>
        </p:nvSpPr>
        <p:spPr>
          <a:xfrm>
            <a:off x="0" y="0"/>
            <a:ext cx="9144000" cy="1023729"/>
          </a:xfrm>
          <a:prstGeom prst="rect">
            <a:avLst/>
          </a:prstGeom>
          <a:gradFill flip="none" rotWithShape="1">
            <a:gsLst>
              <a:gs pos="35000">
                <a:srgbClr val="80DBE0"/>
              </a:gs>
              <a:gs pos="65000">
                <a:srgbClr val="DC449E"/>
              </a:gs>
              <a:gs pos="0">
                <a:srgbClr val="42CACA"/>
              </a:gs>
              <a:gs pos="100000">
                <a:srgbClr val="B9196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pic>
        <p:nvPicPr>
          <p:cNvPr id="14" name="Picture 13" descr="A picture containing clock&#10;&#10;Description automatically generated">
            <a:extLst>
              <a:ext uri="{FF2B5EF4-FFF2-40B4-BE49-F238E27FC236}">
                <a16:creationId xmlns:a16="http://schemas.microsoft.com/office/drawing/2014/main" id="{7CED399E-AECD-422F-96BA-911E59C44166}"/>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233788" y="110695"/>
            <a:ext cx="747652" cy="802337"/>
          </a:xfrm>
          <a:prstGeom prst="rect">
            <a:avLst/>
          </a:prstGeom>
        </p:spPr>
      </p:pic>
      <p:pic>
        <p:nvPicPr>
          <p:cNvPr id="10" name="Picture 9" descr="A picture containing fence&#10;&#10;Description automatically generated">
            <a:extLst>
              <a:ext uri="{FF2B5EF4-FFF2-40B4-BE49-F238E27FC236}">
                <a16:creationId xmlns:a16="http://schemas.microsoft.com/office/drawing/2014/main" id="{2727C0FB-80FD-4B53-80E7-A724CBA5FDAD}"/>
              </a:ext>
            </a:extLst>
          </p:cNvPr>
          <p:cNvPicPr>
            <a:picLocks noChangeAspect="1"/>
          </p:cNvPicPr>
          <p:nvPr/>
        </p:nvPicPr>
        <p:blipFill>
          <a:blip r:embed="rId3">
            <a:alphaModFix amt="50000"/>
          </a:blip>
          <a:stretch>
            <a:fillRect/>
          </a:stretch>
        </p:blipFill>
        <p:spPr>
          <a:xfrm>
            <a:off x="29047" y="-15939"/>
            <a:ext cx="6101081" cy="6913518"/>
          </a:xfrm>
          <a:prstGeom prst="rect">
            <a:avLst/>
          </a:prstGeom>
        </p:spPr>
      </p:pic>
      <p:pic>
        <p:nvPicPr>
          <p:cNvPr id="11" name="Graphic 10">
            <a:extLst>
              <a:ext uri="{FF2B5EF4-FFF2-40B4-BE49-F238E27FC236}">
                <a16:creationId xmlns:a16="http://schemas.microsoft.com/office/drawing/2014/main" id="{BAF65913-2AE2-49AD-9695-762C372CE654}"/>
              </a:ext>
            </a:extLst>
          </p:cNvPr>
          <p:cNvPicPr>
            <a:picLocks noChangeAspect="1"/>
          </p:cNvPicPr>
          <p:nvPr/>
        </p:nvPicPr>
        <p:blipFill>
          <a:blip r:embed="rId4">
            <a:alphaModFix amt="32000"/>
            <a:extLst>
              <a:ext uri="{96DAC541-7B7A-43D3-8B79-37D633B846F1}">
                <asvg:svgBlip xmlns:asvg="http://schemas.microsoft.com/office/drawing/2016/SVG/main" r:embed="rId5"/>
              </a:ext>
            </a:extLst>
          </a:blip>
          <a:stretch>
            <a:fillRect/>
          </a:stretch>
        </p:blipFill>
        <p:spPr>
          <a:xfrm rot="391057">
            <a:off x="601027" y="-177752"/>
            <a:ext cx="4761052" cy="7474076"/>
          </a:xfrm>
          <a:prstGeom prst="rect">
            <a:avLst/>
          </a:prstGeom>
        </p:spPr>
      </p:pic>
      <p:sp>
        <p:nvSpPr>
          <p:cNvPr id="2" name="Shape 96">
            <a:extLst>
              <a:ext uri="{FF2B5EF4-FFF2-40B4-BE49-F238E27FC236}">
                <a16:creationId xmlns:a16="http://schemas.microsoft.com/office/drawing/2014/main" id="{E4DC75B5-26DC-4AA5-9C2B-DB3C93EAF449}"/>
              </a:ext>
            </a:extLst>
          </p:cNvPr>
          <p:cNvSpPr txBox="1">
            <a:spLocks/>
          </p:cNvSpPr>
          <p:nvPr/>
        </p:nvSpPr>
        <p:spPr>
          <a:xfrm>
            <a:off x="4572000" y="2987994"/>
            <a:ext cx="4174405" cy="1080120"/>
          </a:xfrm>
          <a:prstGeom prst="rect">
            <a:avLst/>
          </a:prstGeom>
          <a:noFill/>
          <a:ln>
            <a:noFill/>
          </a:ln>
        </p:spPr>
        <p:txBody>
          <a:bodyPr vert="horz" lIns="91425" tIns="45700" rIns="91425" bIns="45700" rtlCol="0" anchor="t"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50000"/>
              </a:lnSpc>
              <a:spcBef>
                <a:spcPts val="0"/>
              </a:spcBef>
              <a:buClr>
                <a:srgbClr val="97E8D7"/>
              </a:buClr>
              <a:buSzPct val="25000"/>
              <a:buFont typeface="Arial"/>
              <a:buNone/>
            </a:pPr>
            <a:r>
              <a:rPr lang="en-GB" sz="4400" b="1">
                <a:solidFill>
                  <a:srgbClr val="BB0F70"/>
                </a:solidFill>
                <a:latin typeface="Century Gothic" panose="020B0502020202020204" pitchFamily="34" charset="0"/>
                <a:ea typeface="Lato"/>
                <a:cs typeface="Lato"/>
                <a:sym typeface="Lato"/>
              </a:rPr>
              <a:t>45 minutes</a:t>
            </a:r>
          </a:p>
        </p:txBody>
      </p:sp>
      <p:pic>
        <p:nvPicPr>
          <p:cNvPr id="3" name="Picture 2" descr="A picture containing drawing&#10;&#10;Description automatically generated">
            <a:extLst>
              <a:ext uri="{FF2B5EF4-FFF2-40B4-BE49-F238E27FC236}">
                <a16:creationId xmlns:a16="http://schemas.microsoft.com/office/drawing/2014/main" id="{8FB5F507-59C8-4349-ACFA-C5271E6ECFD7}"/>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221271" y="2372152"/>
            <a:ext cx="8768836" cy="1251176"/>
          </a:xfrm>
          <a:prstGeom prst="rect">
            <a:avLst/>
          </a:prstGeom>
        </p:spPr>
      </p:pic>
      <p:sp>
        <p:nvSpPr>
          <p:cNvPr id="18" name="Slide Number Placeholder 1">
            <a:extLst>
              <a:ext uri="{FF2B5EF4-FFF2-40B4-BE49-F238E27FC236}">
                <a16:creationId xmlns:a16="http://schemas.microsoft.com/office/drawing/2014/main" id="{590C37AF-05D7-4ECC-B6F4-6494347FD917}"/>
              </a:ext>
            </a:extLst>
          </p:cNvPr>
          <p:cNvSpPr txBox="1">
            <a:spLocks/>
          </p:cNvSpPr>
          <p:nvPr/>
        </p:nvSpPr>
        <p:spPr>
          <a:xfrm>
            <a:off x="6964893" y="655692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a:solidFill>
                  <a:srgbClr val="2D2D2D"/>
                </a:solidFill>
                <a:latin typeface="Century Gothic"/>
                <a:ea typeface="Lato" panose="020F0502020204030203" pitchFamily="34" charset="0"/>
                <a:cs typeface="Century Gothic"/>
              </a:rPr>
              <a:t> ©VotesforColleges2020</a:t>
            </a:r>
          </a:p>
        </p:txBody>
      </p:sp>
      <p:pic>
        <p:nvPicPr>
          <p:cNvPr id="15" name="Picture 14" descr="A picture containing shirt&#10;&#10;Description automatically generated">
            <a:extLst>
              <a:ext uri="{FF2B5EF4-FFF2-40B4-BE49-F238E27FC236}">
                <a16:creationId xmlns:a16="http://schemas.microsoft.com/office/drawing/2014/main" id="{768939A9-1116-4C61-8A51-0E1E83330356}"/>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313246" y="5372645"/>
            <a:ext cx="1202972" cy="1155506"/>
          </a:xfrm>
          <a:prstGeom prst="rect">
            <a:avLst/>
          </a:prstGeom>
        </p:spPr>
      </p:pic>
      <p:pic>
        <p:nvPicPr>
          <p:cNvPr id="16" name="Picture 15" descr="A picture containing clock, meter, light&#10;&#10;Description automatically generated">
            <a:extLst>
              <a:ext uri="{FF2B5EF4-FFF2-40B4-BE49-F238E27FC236}">
                <a16:creationId xmlns:a16="http://schemas.microsoft.com/office/drawing/2014/main" id="{52393EEF-950C-4828-9717-3AAF141A47E1}"/>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2348705" y="5390445"/>
            <a:ext cx="1056123" cy="1137706"/>
          </a:xfrm>
          <a:prstGeom prst="rect">
            <a:avLst/>
          </a:prstGeom>
        </p:spPr>
      </p:pic>
      <p:pic>
        <p:nvPicPr>
          <p:cNvPr id="17" name="Picture 16" descr="A picture containing clock, television&#10;&#10;Description automatically generated">
            <a:extLst>
              <a:ext uri="{FF2B5EF4-FFF2-40B4-BE49-F238E27FC236}">
                <a16:creationId xmlns:a16="http://schemas.microsoft.com/office/drawing/2014/main" id="{01042132-BF62-416C-B63C-3812BD3C621F}"/>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4237315" y="5405278"/>
            <a:ext cx="913725" cy="1122873"/>
          </a:xfrm>
          <a:prstGeom prst="rect">
            <a:avLst/>
          </a:prstGeom>
        </p:spPr>
      </p:pic>
    </p:spTree>
    <p:extLst>
      <p:ext uri="{BB962C8B-B14F-4D97-AF65-F5344CB8AC3E}">
        <p14:creationId xmlns:p14="http://schemas.microsoft.com/office/powerpoint/2010/main" val="34316273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ackground 1">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2F86F9D-ED51-4C42-8081-D1B5B8262632}"/>
              </a:ext>
            </a:extLst>
          </p:cNvPr>
          <p:cNvSpPr>
            <a:spLocks noGrp="1"/>
          </p:cNvSpPr>
          <p:nvPr>
            <p:ph type="sldNum" sz="quarter" idx="10"/>
          </p:nvPr>
        </p:nvSpPr>
        <p:spPr/>
        <p:txBody>
          <a:bodyPr/>
          <a:lstStyle/>
          <a:p>
            <a:fld id="{E995C5F7-E33A-C84D-9D5C-CFABFACAFC94}" type="slidenum">
              <a:rPr lang="en-US" smtClean="0"/>
              <a:t>‹#›</a:t>
            </a:fld>
            <a:endParaRPr lang="en-US"/>
          </a:p>
        </p:txBody>
      </p:sp>
      <p:sp>
        <p:nvSpPr>
          <p:cNvPr id="4" name="Rectangle 3">
            <a:extLst>
              <a:ext uri="{FF2B5EF4-FFF2-40B4-BE49-F238E27FC236}">
                <a16:creationId xmlns:a16="http://schemas.microsoft.com/office/drawing/2014/main" id="{CBCFA275-FCCB-4B08-8C81-F682CFC0ECC5}"/>
              </a:ext>
            </a:extLst>
          </p:cNvPr>
          <p:cNvSpPr/>
          <p:nvPr/>
        </p:nvSpPr>
        <p:spPr>
          <a:xfrm>
            <a:off x="170357" y="183775"/>
            <a:ext cx="4410269" cy="6487200"/>
          </a:xfrm>
          <a:prstGeom prst="rect">
            <a:avLst/>
          </a:prstGeom>
          <a:solidFill>
            <a:srgbClr val="DDE8F6">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C36E1AFD-4D94-4056-96C7-7C40F622007E}"/>
              </a:ext>
            </a:extLst>
          </p:cNvPr>
          <p:cNvSpPr/>
          <p:nvPr/>
        </p:nvSpPr>
        <p:spPr>
          <a:xfrm>
            <a:off x="4565957" y="184515"/>
            <a:ext cx="4410269" cy="6487200"/>
          </a:xfrm>
          <a:prstGeom prst="rect">
            <a:avLst/>
          </a:prstGeom>
          <a:solidFill>
            <a:srgbClr val="FFD3D6">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6" name="Title 1">
            <a:extLst>
              <a:ext uri="{FF2B5EF4-FFF2-40B4-BE49-F238E27FC236}">
                <a16:creationId xmlns:a16="http://schemas.microsoft.com/office/drawing/2014/main" id="{FF038C7D-BC9C-40A7-9010-BDAEA85187A3}"/>
              </a:ext>
            </a:extLst>
          </p:cNvPr>
          <p:cNvSpPr>
            <a:spLocks noGrp="1"/>
          </p:cNvSpPr>
          <p:nvPr>
            <p:ph type="title"/>
          </p:nvPr>
        </p:nvSpPr>
        <p:spPr>
          <a:xfrm>
            <a:off x="457200" y="274640"/>
            <a:ext cx="8229600" cy="570751"/>
          </a:xfrm>
        </p:spPr>
        <p:txBody>
          <a:bodyPr/>
          <a:lstStyle/>
          <a:p>
            <a:r>
              <a:rPr lang="en-US"/>
              <a:t>Click to edit Master title style</a:t>
            </a:r>
            <a:endParaRPr lang="en-GB" dirty="0"/>
          </a:p>
        </p:txBody>
      </p:sp>
    </p:spTree>
    <p:extLst>
      <p:ext uri="{BB962C8B-B14F-4D97-AF65-F5344CB8AC3E}">
        <p14:creationId xmlns:p14="http://schemas.microsoft.com/office/powerpoint/2010/main" val="205977153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16+ Cover Secondar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F559F53-9EF5-4C0D-9516-067B5850D95C}"/>
              </a:ext>
            </a:extLst>
          </p:cNvPr>
          <p:cNvSpPr/>
          <p:nvPr/>
        </p:nvSpPr>
        <p:spPr>
          <a:xfrm>
            <a:off x="0" y="0"/>
            <a:ext cx="9144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C8B637A4-1970-47EE-A592-C048755F2701}"/>
              </a:ext>
            </a:extLst>
          </p:cNvPr>
          <p:cNvSpPr/>
          <p:nvPr/>
        </p:nvSpPr>
        <p:spPr>
          <a:xfrm>
            <a:off x="0" y="32729"/>
            <a:ext cx="9144000" cy="991001"/>
          </a:xfrm>
          <a:prstGeom prst="rect">
            <a:avLst/>
          </a:prstGeom>
          <a:gradFill flip="none" rotWithShape="1">
            <a:gsLst>
              <a:gs pos="0">
                <a:schemeClr val="accent1"/>
              </a:gs>
              <a:gs pos="100000">
                <a:schemeClr val="bg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sp>
        <p:nvSpPr>
          <p:cNvPr id="12" name="Rectangle 11">
            <a:extLst>
              <a:ext uri="{FF2B5EF4-FFF2-40B4-BE49-F238E27FC236}">
                <a16:creationId xmlns:a16="http://schemas.microsoft.com/office/drawing/2014/main" id="{5BDA2937-99E9-4B02-8250-0DDC816C11A9}"/>
              </a:ext>
            </a:extLst>
          </p:cNvPr>
          <p:cNvSpPr/>
          <p:nvPr/>
        </p:nvSpPr>
        <p:spPr>
          <a:xfrm>
            <a:off x="0" y="0"/>
            <a:ext cx="9144000" cy="1023729"/>
          </a:xfrm>
          <a:prstGeom prst="rect">
            <a:avLst/>
          </a:prstGeom>
          <a:gradFill flip="none" rotWithShape="1">
            <a:gsLst>
              <a:gs pos="35000">
                <a:srgbClr val="80DBE0"/>
              </a:gs>
              <a:gs pos="65000">
                <a:srgbClr val="DC449E"/>
              </a:gs>
              <a:gs pos="0">
                <a:srgbClr val="42CACA"/>
              </a:gs>
              <a:gs pos="100000">
                <a:srgbClr val="B9196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pic>
        <p:nvPicPr>
          <p:cNvPr id="14" name="Picture 13" descr="A picture containing clock&#10;&#10;Description automatically generated">
            <a:extLst>
              <a:ext uri="{FF2B5EF4-FFF2-40B4-BE49-F238E27FC236}">
                <a16:creationId xmlns:a16="http://schemas.microsoft.com/office/drawing/2014/main" id="{7CED399E-AECD-422F-96BA-911E59C44166}"/>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233788" y="110695"/>
            <a:ext cx="747652" cy="802337"/>
          </a:xfrm>
          <a:prstGeom prst="rect">
            <a:avLst/>
          </a:prstGeom>
        </p:spPr>
      </p:pic>
      <p:pic>
        <p:nvPicPr>
          <p:cNvPr id="10" name="Picture 9" descr="A picture containing fence&#10;&#10;Description automatically generated">
            <a:extLst>
              <a:ext uri="{FF2B5EF4-FFF2-40B4-BE49-F238E27FC236}">
                <a16:creationId xmlns:a16="http://schemas.microsoft.com/office/drawing/2014/main" id="{2727C0FB-80FD-4B53-80E7-A724CBA5FDAD}"/>
              </a:ext>
            </a:extLst>
          </p:cNvPr>
          <p:cNvPicPr>
            <a:picLocks noChangeAspect="1"/>
          </p:cNvPicPr>
          <p:nvPr/>
        </p:nvPicPr>
        <p:blipFill>
          <a:blip r:embed="rId3">
            <a:alphaModFix amt="50000"/>
          </a:blip>
          <a:stretch>
            <a:fillRect/>
          </a:stretch>
        </p:blipFill>
        <p:spPr>
          <a:xfrm>
            <a:off x="29047" y="-15939"/>
            <a:ext cx="6101081" cy="6913518"/>
          </a:xfrm>
          <a:prstGeom prst="rect">
            <a:avLst/>
          </a:prstGeom>
        </p:spPr>
      </p:pic>
      <p:pic>
        <p:nvPicPr>
          <p:cNvPr id="11" name="Graphic 10">
            <a:extLst>
              <a:ext uri="{FF2B5EF4-FFF2-40B4-BE49-F238E27FC236}">
                <a16:creationId xmlns:a16="http://schemas.microsoft.com/office/drawing/2014/main" id="{BAF65913-2AE2-49AD-9695-762C372CE654}"/>
              </a:ext>
            </a:extLst>
          </p:cNvPr>
          <p:cNvPicPr>
            <a:picLocks noChangeAspect="1"/>
          </p:cNvPicPr>
          <p:nvPr/>
        </p:nvPicPr>
        <p:blipFill>
          <a:blip r:embed="rId4">
            <a:alphaModFix amt="32000"/>
            <a:extLst>
              <a:ext uri="{96DAC541-7B7A-43D3-8B79-37D633B846F1}">
                <asvg:svgBlip xmlns:asvg="http://schemas.microsoft.com/office/drawing/2016/SVG/main" r:embed="rId5"/>
              </a:ext>
            </a:extLst>
          </a:blip>
          <a:stretch>
            <a:fillRect/>
          </a:stretch>
        </p:blipFill>
        <p:spPr>
          <a:xfrm rot="391057">
            <a:off x="601027" y="-177752"/>
            <a:ext cx="4761052" cy="7474076"/>
          </a:xfrm>
          <a:prstGeom prst="rect">
            <a:avLst/>
          </a:prstGeom>
        </p:spPr>
      </p:pic>
      <p:sp>
        <p:nvSpPr>
          <p:cNvPr id="2" name="Shape 96">
            <a:extLst>
              <a:ext uri="{FF2B5EF4-FFF2-40B4-BE49-F238E27FC236}">
                <a16:creationId xmlns:a16="http://schemas.microsoft.com/office/drawing/2014/main" id="{E4DC75B5-26DC-4AA5-9C2B-DB3C93EAF449}"/>
              </a:ext>
            </a:extLst>
          </p:cNvPr>
          <p:cNvSpPr txBox="1">
            <a:spLocks/>
          </p:cNvSpPr>
          <p:nvPr/>
        </p:nvSpPr>
        <p:spPr>
          <a:xfrm>
            <a:off x="4164496" y="2987994"/>
            <a:ext cx="4581909" cy="1080120"/>
          </a:xfrm>
          <a:prstGeom prst="rect">
            <a:avLst/>
          </a:prstGeom>
          <a:noFill/>
          <a:ln>
            <a:noFill/>
          </a:ln>
        </p:spPr>
        <p:txBody>
          <a:bodyPr vert="horz" lIns="91425" tIns="45700" rIns="91425" bIns="45700" rtlCol="0" anchor="t"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50000"/>
              </a:lnSpc>
              <a:spcBef>
                <a:spcPts val="0"/>
              </a:spcBef>
              <a:buClr>
                <a:srgbClr val="97E8D7"/>
              </a:buClr>
              <a:buSzPct val="25000"/>
              <a:buFont typeface="Arial"/>
              <a:buNone/>
            </a:pPr>
            <a:r>
              <a:rPr lang="en-GB" sz="4400" b="1">
                <a:solidFill>
                  <a:srgbClr val="BB0F70"/>
                </a:solidFill>
                <a:latin typeface="Century Gothic" panose="020B0502020202020204" pitchFamily="34" charset="0"/>
                <a:ea typeface="Lato"/>
                <a:cs typeface="Lato"/>
                <a:sym typeface="Lato"/>
              </a:rPr>
              <a:t>Secondary 16+</a:t>
            </a:r>
          </a:p>
        </p:txBody>
      </p:sp>
      <p:sp>
        <p:nvSpPr>
          <p:cNvPr id="18" name="Slide Number Placeholder 1">
            <a:extLst>
              <a:ext uri="{FF2B5EF4-FFF2-40B4-BE49-F238E27FC236}">
                <a16:creationId xmlns:a16="http://schemas.microsoft.com/office/drawing/2014/main" id="{590C37AF-05D7-4ECC-B6F4-6494347FD917}"/>
              </a:ext>
            </a:extLst>
          </p:cNvPr>
          <p:cNvSpPr txBox="1">
            <a:spLocks/>
          </p:cNvSpPr>
          <p:nvPr/>
        </p:nvSpPr>
        <p:spPr>
          <a:xfrm>
            <a:off x="6964893" y="655692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a:solidFill>
                  <a:srgbClr val="2D2D2D"/>
                </a:solidFill>
                <a:latin typeface="Century Gothic"/>
                <a:ea typeface="Lato" panose="020F0502020204030203" pitchFamily="34" charset="0"/>
                <a:cs typeface="Century Gothic"/>
              </a:rPr>
              <a:t> ©VotesforColleges2020</a:t>
            </a:r>
          </a:p>
        </p:txBody>
      </p:sp>
      <p:pic>
        <p:nvPicPr>
          <p:cNvPr id="15" name="Picture 14" descr="A picture containing shirt&#10;&#10;Description automatically generated">
            <a:extLst>
              <a:ext uri="{FF2B5EF4-FFF2-40B4-BE49-F238E27FC236}">
                <a16:creationId xmlns:a16="http://schemas.microsoft.com/office/drawing/2014/main" id="{768939A9-1116-4C61-8A51-0E1E83330356}"/>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13246" y="5372645"/>
            <a:ext cx="1202972" cy="1155506"/>
          </a:xfrm>
          <a:prstGeom prst="rect">
            <a:avLst/>
          </a:prstGeom>
        </p:spPr>
      </p:pic>
      <p:pic>
        <p:nvPicPr>
          <p:cNvPr id="16" name="Picture 15" descr="A picture containing clock, meter, light&#10;&#10;Description automatically generated">
            <a:extLst>
              <a:ext uri="{FF2B5EF4-FFF2-40B4-BE49-F238E27FC236}">
                <a16:creationId xmlns:a16="http://schemas.microsoft.com/office/drawing/2014/main" id="{52393EEF-950C-4828-9717-3AAF141A47E1}"/>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2348705" y="5390445"/>
            <a:ext cx="1056123" cy="1137706"/>
          </a:xfrm>
          <a:prstGeom prst="rect">
            <a:avLst/>
          </a:prstGeom>
        </p:spPr>
      </p:pic>
      <p:pic>
        <p:nvPicPr>
          <p:cNvPr id="17" name="Picture 16" descr="A picture containing clock, television&#10;&#10;Description automatically generated">
            <a:extLst>
              <a:ext uri="{FF2B5EF4-FFF2-40B4-BE49-F238E27FC236}">
                <a16:creationId xmlns:a16="http://schemas.microsoft.com/office/drawing/2014/main" id="{01042132-BF62-416C-B63C-3812BD3C621F}"/>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4237315" y="5405278"/>
            <a:ext cx="913725" cy="1122873"/>
          </a:xfrm>
          <a:prstGeom prst="rect">
            <a:avLst/>
          </a:prstGeom>
        </p:spPr>
      </p:pic>
      <p:pic>
        <p:nvPicPr>
          <p:cNvPr id="4" name="Picture 3" descr="A picture containing drawing&#10;&#10;Description automatically generated">
            <a:extLst>
              <a:ext uri="{FF2B5EF4-FFF2-40B4-BE49-F238E27FC236}">
                <a16:creationId xmlns:a16="http://schemas.microsoft.com/office/drawing/2014/main" id="{1C771D08-CAB5-452F-BA3E-DE1C0DC8C4CB}"/>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485317" y="2381365"/>
            <a:ext cx="8587464" cy="1225297"/>
          </a:xfrm>
          <a:prstGeom prst="rect">
            <a:avLst/>
          </a:prstGeom>
        </p:spPr>
      </p:pic>
    </p:spTree>
    <p:extLst>
      <p:ext uri="{BB962C8B-B14F-4D97-AF65-F5344CB8AC3E}">
        <p14:creationId xmlns:p14="http://schemas.microsoft.com/office/powerpoint/2010/main" val="56316463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14" name="Text Placeholder 14">
            <a:extLst>
              <a:ext uri="{FF2B5EF4-FFF2-40B4-BE49-F238E27FC236}">
                <a16:creationId xmlns:a16="http://schemas.microsoft.com/office/drawing/2014/main" id="{1A1A1D78-A66B-495F-A0B6-231C691DE712}"/>
              </a:ext>
            </a:extLst>
          </p:cNvPr>
          <p:cNvSpPr>
            <a:spLocks noGrp="1"/>
          </p:cNvSpPr>
          <p:nvPr>
            <p:ph type="body" sz="quarter" idx="10"/>
          </p:nvPr>
        </p:nvSpPr>
        <p:spPr>
          <a:xfrm>
            <a:off x="776288" y="241911"/>
            <a:ext cx="7739062" cy="571500"/>
          </a:xfrm>
          <a:prstGeom prst="rect">
            <a:avLst/>
          </a:prstGeom>
        </p:spPr>
        <p:txBody>
          <a:bodyPr/>
          <a:lstStyle>
            <a:lvl1pPr marL="0" indent="0">
              <a:buNone/>
              <a:defRPr sz="2500" b="1">
                <a:solidFill>
                  <a:schemeClr val="bg1"/>
                </a:solidFill>
              </a:defRPr>
            </a:lvl1pPr>
            <a:lvl2pPr>
              <a:defRPr sz="2500" b="1">
                <a:solidFill>
                  <a:schemeClr val="bg1"/>
                </a:solidFill>
              </a:defRPr>
            </a:lvl2pPr>
            <a:lvl3pPr>
              <a:defRPr sz="2500" b="1">
                <a:solidFill>
                  <a:schemeClr val="bg1"/>
                </a:solidFill>
              </a:defRPr>
            </a:lvl3pPr>
            <a:lvl4pPr>
              <a:defRPr sz="2500" b="1">
                <a:solidFill>
                  <a:schemeClr val="bg1"/>
                </a:solidFill>
              </a:defRPr>
            </a:lvl4pPr>
            <a:lvl5pPr>
              <a:defRPr sz="2500" b="1">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152528318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General Slide Colour Background College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6C5A01-F253-40E5-B8A5-4029FF0301A8}"/>
              </a:ext>
            </a:extLst>
          </p:cNvPr>
          <p:cNvSpPr/>
          <p:nvPr/>
        </p:nvSpPr>
        <p:spPr>
          <a:xfrm flipH="1">
            <a:off x="-8" y="1023730"/>
            <a:ext cx="9143999" cy="5834270"/>
          </a:xfrm>
          <a:prstGeom prst="rect">
            <a:avLst/>
          </a:prstGeom>
          <a:gradFill flip="none" rotWithShape="1">
            <a:gsLst>
              <a:gs pos="35000">
                <a:srgbClr val="80DBE0">
                  <a:alpha val="29000"/>
                </a:srgbClr>
              </a:gs>
              <a:gs pos="65000">
                <a:srgbClr val="DC449E">
                  <a:alpha val="29000"/>
                </a:srgbClr>
              </a:gs>
              <a:gs pos="0">
                <a:srgbClr val="42CACA">
                  <a:alpha val="29000"/>
                </a:srgbClr>
              </a:gs>
              <a:gs pos="100000">
                <a:srgbClr val="B9196F">
                  <a:alpha val="29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spTree>
    <p:extLst>
      <p:ext uri="{BB962C8B-B14F-4D97-AF65-F5344CB8AC3E}">
        <p14:creationId xmlns:p14="http://schemas.microsoft.com/office/powerpoint/2010/main" val="210430358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Career Launchpad College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4DDCC5C-3037-49AC-8B6F-E4B61E0D568B}"/>
              </a:ext>
            </a:extLst>
          </p:cNvPr>
          <p:cNvSpPr/>
          <p:nvPr/>
        </p:nvSpPr>
        <p:spPr>
          <a:xfrm flipH="1">
            <a:off x="-8" y="1023730"/>
            <a:ext cx="9143999" cy="5834270"/>
          </a:xfrm>
          <a:prstGeom prst="rect">
            <a:avLst/>
          </a:prstGeom>
          <a:gradFill flip="none" rotWithShape="1">
            <a:gsLst>
              <a:gs pos="35000">
                <a:srgbClr val="80DBE0">
                  <a:alpha val="29000"/>
                </a:srgbClr>
              </a:gs>
              <a:gs pos="65000">
                <a:srgbClr val="DC449E">
                  <a:alpha val="29000"/>
                </a:srgbClr>
              </a:gs>
              <a:gs pos="0">
                <a:srgbClr val="42CACA">
                  <a:alpha val="29000"/>
                </a:srgbClr>
              </a:gs>
              <a:gs pos="100000">
                <a:srgbClr val="B9196F">
                  <a:alpha val="29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sp>
        <p:nvSpPr>
          <p:cNvPr id="5" name="Shape 114">
            <a:extLst>
              <a:ext uri="{FF2B5EF4-FFF2-40B4-BE49-F238E27FC236}">
                <a16:creationId xmlns:a16="http://schemas.microsoft.com/office/drawing/2014/main" id="{C4D1B38A-4659-4EBA-8038-1FE9EFCB0BA0}"/>
              </a:ext>
            </a:extLst>
          </p:cNvPr>
          <p:cNvSpPr/>
          <p:nvPr/>
        </p:nvSpPr>
        <p:spPr>
          <a:xfrm>
            <a:off x="796573" y="220697"/>
            <a:ext cx="7759105" cy="538608"/>
          </a:xfrm>
          <a:prstGeom prst="rect">
            <a:avLst/>
          </a:prstGeom>
          <a:noFill/>
          <a:ln>
            <a:noFill/>
          </a:ln>
        </p:spPr>
        <p:txBody>
          <a:bodyPr lIns="91425" tIns="45700" rIns="91425" bIns="45700" anchor="t" anchorCtr="0">
            <a:noAutofit/>
          </a:bodyPr>
          <a:lstStyle/>
          <a:p>
            <a:pPr marL="0" marR="0" lvl="0" indent="0" rtl="0">
              <a:spcBef>
                <a:spcPts val="0"/>
              </a:spcBef>
              <a:buSzPct val="25000"/>
              <a:buNone/>
            </a:pPr>
            <a:r>
              <a:rPr lang="en-GB" sz="2500" b="1">
                <a:solidFill>
                  <a:schemeClr val="bg1"/>
                </a:solidFill>
                <a:latin typeface="Century Gothic" panose="020B0502020202020204" pitchFamily="34" charset="0"/>
                <a:ea typeface="Lato"/>
                <a:cs typeface="Lato"/>
                <a:sym typeface="Lato"/>
              </a:rPr>
              <a:t>Career Launchpad!</a:t>
            </a:r>
          </a:p>
        </p:txBody>
      </p:sp>
      <p:sp>
        <p:nvSpPr>
          <p:cNvPr id="7" name="Pentagon 20">
            <a:extLst>
              <a:ext uri="{FF2B5EF4-FFF2-40B4-BE49-F238E27FC236}">
                <a16:creationId xmlns:a16="http://schemas.microsoft.com/office/drawing/2014/main" id="{155A2B88-EE49-425A-8356-042C528D320C}"/>
              </a:ext>
            </a:extLst>
          </p:cNvPr>
          <p:cNvSpPr/>
          <p:nvPr/>
        </p:nvSpPr>
        <p:spPr>
          <a:xfrm>
            <a:off x="-2729" y="181055"/>
            <a:ext cx="758663" cy="538608"/>
          </a:xfrm>
          <a:prstGeom prst="homePlat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a:solidFill>
                <a:schemeClr val="bg1"/>
              </a:solidFill>
              <a:latin typeface="Century Gothic" charset="0"/>
              <a:ea typeface="Century Gothic" charset="0"/>
              <a:cs typeface="Century Gothic" charset="0"/>
            </a:endParaRPr>
          </a:p>
        </p:txBody>
      </p:sp>
      <p:pic>
        <p:nvPicPr>
          <p:cNvPr id="15" name="Graphic 14" descr="Rocket">
            <a:extLst>
              <a:ext uri="{FF2B5EF4-FFF2-40B4-BE49-F238E27FC236}">
                <a16:creationId xmlns:a16="http://schemas.microsoft.com/office/drawing/2014/main" id="{C30F38E6-E78B-4ED1-B102-5E9076CDA294}"/>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7751" y="201369"/>
            <a:ext cx="480249" cy="480249"/>
          </a:xfrm>
          <a:prstGeom prst="rect">
            <a:avLst/>
          </a:prstGeom>
        </p:spPr>
      </p:pic>
    </p:spTree>
    <p:extLst>
      <p:ext uri="{BB962C8B-B14F-4D97-AF65-F5344CB8AC3E}">
        <p14:creationId xmlns:p14="http://schemas.microsoft.com/office/powerpoint/2010/main" val="85467599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Call to Action College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C7E4FA-CD25-48E0-8754-999F2EF47C30}"/>
              </a:ext>
            </a:extLst>
          </p:cNvPr>
          <p:cNvSpPr/>
          <p:nvPr/>
        </p:nvSpPr>
        <p:spPr>
          <a:xfrm flipH="1">
            <a:off x="-8" y="1023730"/>
            <a:ext cx="9143999" cy="5834270"/>
          </a:xfrm>
          <a:prstGeom prst="rect">
            <a:avLst/>
          </a:prstGeom>
          <a:gradFill flip="none" rotWithShape="1">
            <a:gsLst>
              <a:gs pos="35000">
                <a:srgbClr val="80DBE0">
                  <a:alpha val="29000"/>
                </a:srgbClr>
              </a:gs>
              <a:gs pos="65000">
                <a:srgbClr val="DC449E">
                  <a:alpha val="29000"/>
                </a:srgbClr>
              </a:gs>
              <a:gs pos="0">
                <a:srgbClr val="42CACA">
                  <a:alpha val="29000"/>
                </a:srgbClr>
              </a:gs>
              <a:gs pos="100000">
                <a:srgbClr val="B9196F">
                  <a:alpha val="29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sp>
        <p:nvSpPr>
          <p:cNvPr id="7" name="Pentagon 20">
            <a:extLst>
              <a:ext uri="{FF2B5EF4-FFF2-40B4-BE49-F238E27FC236}">
                <a16:creationId xmlns:a16="http://schemas.microsoft.com/office/drawing/2014/main" id="{155A2B88-EE49-425A-8356-042C528D320C}"/>
              </a:ext>
            </a:extLst>
          </p:cNvPr>
          <p:cNvSpPr/>
          <p:nvPr/>
        </p:nvSpPr>
        <p:spPr>
          <a:xfrm>
            <a:off x="-2729" y="181055"/>
            <a:ext cx="758663" cy="538608"/>
          </a:xfrm>
          <a:prstGeom prst="homePlat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a:solidFill>
                <a:schemeClr val="bg1"/>
              </a:solidFill>
              <a:latin typeface="Century Gothic" charset="0"/>
              <a:ea typeface="Century Gothic" charset="0"/>
              <a:cs typeface="Century Gothic" charset="0"/>
            </a:endParaRPr>
          </a:p>
        </p:txBody>
      </p:sp>
      <p:sp>
        <p:nvSpPr>
          <p:cNvPr id="8" name="Shape 114">
            <a:extLst>
              <a:ext uri="{FF2B5EF4-FFF2-40B4-BE49-F238E27FC236}">
                <a16:creationId xmlns:a16="http://schemas.microsoft.com/office/drawing/2014/main" id="{628D0397-A2D6-4FFE-A425-602F9D7CE3FB}"/>
              </a:ext>
            </a:extLst>
          </p:cNvPr>
          <p:cNvSpPr/>
          <p:nvPr/>
        </p:nvSpPr>
        <p:spPr>
          <a:xfrm>
            <a:off x="796573" y="220697"/>
            <a:ext cx="7759105" cy="538608"/>
          </a:xfrm>
          <a:prstGeom prst="rect">
            <a:avLst/>
          </a:prstGeom>
          <a:noFill/>
          <a:ln>
            <a:noFill/>
          </a:ln>
        </p:spPr>
        <p:txBody>
          <a:bodyPr lIns="91425" tIns="45700" rIns="91425" bIns="45700" anchor="t" anchorCtr="0">
            <a:noAutofit/>
          </a:bodyPr>
          <a:lstStyle/>
          <a:p>
            <a:pPr marL="0" marR="0" lvl="0" indent="0" rtl="0">
              <a:spcBef>
                <a:spcPts val="0"/>
              </a:spcBef>
              <a:buSzPct val="25000"/>
              <a:buNone/>
            </a:pPr>
            <a:r>
              <a:rPr lang="en-GB" sz="2500" b="1">
                <a:solidFill>
                  <a:schemeClr val="bg1"/>
                </a:solidFill>
                <a:latin typeface="Century Gothic" panose="020B0502020202020204" pitchFamily="34" charset="0"/>
                <a:ea typeface="Lato"/>
                <a:cs typeface="Lato"/>
                <a:sym typeface="Lato"/>
              </a:rPr>
              <a:t>Call to Action!</a:t>
            </a:r>
          </a:p>
        </p:txBody>
      </p:sp>
      <p:pic>
        <p:nvPicPr>
          <p:cNvPr id="9" name="Graphic 8" descr="Megaphone1">
            <a:extLst>
              <a:ext uri="{FF2B5EF4-FFF2-40B4-BE49-F238E27FC236}">
                <a16:creationId xmlns:a16="http://schemas.microsoft.com/office/drawing/2014/main" id="{A50A47C4-2396-40DF-BE9F-146C18BA8012}"/>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8070" y="169251"/>
            <a:ext cx="540252" cy="540252"/>
          </a:xfrm>
          <a:prstGeom prst="rect">
            <a:avLst/>
          </a:prstGeom>
        </p:spPr>
      </p:pic>
    </p:spTree>
    <p:extLst>
      <p:ext uri="{BB962C8B-B14F-4D97-AF65-F5344CB8AC3E}">
        <p14:creationId xmlns:p14="http://schemas.microsoft.com/office/powerpoint/2010/main" val="166138122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Yes No Colleg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265446E-9DEF-4C0F-9034-8D04AF8FE0B9}"/>
              </a:ext>
            </a:extLst>
          </p:cNvPr>
          <p:cNvSpPr/>
          <p:nvPr/>
        </p:nvSpPr>
        <p:spPr>
          <a:xfrm flipH="1">
            <a:off x="-8" y="1023730"/>
            <a:ext cx="9143999" cy="5834270"/>
          </a:xfrm>
          <a:prstGeom prst="rect">
            <a:avLst/>
          </a:prstGeom>
          <a:gradFill flip="none" rotWithShape="1">
            <a:gsLst>
              <a:gs pos="35000">
                <a:srgbClr val="80DBE0">
                  <a:alpha val="29000"/>
                </a:srgbClr>
              </a:gs>
              <a:gs pos="65000">
                <a:srgbClr val="DC449E">
                  <a:alpha val="29000"/>
                </a:srgbClr>
              </a:gs>
              <a:gs pos="0">
                <a:srgbClr val="42CACA">
                  <a:alpha val="29000"/>
                </a:srgbClr>
              </a:gs>
              <a:gs pos="100000">
                <a:srgbClr val="B9196F">
                  <a:alpha val="29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sp>
        <p:nvSpPr>
          <p:cNvPr id="14" name="Content Placeholder 3">
            <a:extLst>
              <a:ext uri="{FF2B5EF4-FFF2-40B4-BE49-F238E27FC236}">
                <a16:creationId xmlns:a16="http://schemas.microsoft.com/office/drawing/2014/main" id="{2D80ED96-3F74-487C-B781-B542FC930733}"/>
              </a:ext>
            </a:extLst>
          </p:cNvPr>
          <p:cNvSpPr>
            <a:spLocks noGrp="1"/>
          </p:cNvSpPr>
          <p:nvPr>
            <p:ph sz="quarter" idx="10" hasCustomPrompt="1"/>
          </p:nvPr>
        </p:nvSpPr>
        <p:spPr>
          <a:xfrm>
            <a:off x="712483" y="1169681"/>
            <a:ext cx="8117192" cy="5240644"/>
          </a:xfrm>
          <a:prstGeom prst="rect">
            <a:avLst/>
          </a:prstGeom>
          <a:solidFill>
            <a:schemeClr val="bg1"/>
          </a:solidFill>
          <a:ln>
            <a:solidFill>
              <a:schemeClr val="tx1"/>
            </a:solidFill>
          </a:ln>
        </p:spPr>
        <p:txBody>
          <a:bodyPr/>
          <a:lstStyle>
            <a:lvl1pPr marL="342900" indent="-342900">
              <a:buAutoNum type="arabicParenR"/>
              <a:defRPr sz="1300"/>
            </a:lvl1pPr>
            <a:lvl2pPr>
              <a:defRPr sz="1300"/>
            </a:lvl2pPr>
            <a:lvl3pPr>
              <a:defRPr sz="1300"/>
            </a:lvl3pPr>
            <a:lvl4pPr>
              <a:defRPr sz="1300"/>
            </a:lvl4pPr>
            <a:lvl5pPr>
              <a:defRPr sz="1300"/>
            </a:lvl5pPr>
          </a:lstStyle>
          <a:p>
            <a:pPr lvl="0"/>
            <a:r>
              <a:rPr lang="en-GB" dirty="0"/>
              <a:t>…</a:t>
            </a:r>
          </a:p>
          <a:p>
            <a:pPr lvl="0"/>
            <a:r>
              <a:rPr lang="en-GB" dirty="0"/>
              <a:t>…</a:t>
            </a:r>
          </a:p>
          <a:p>
            <a:pPr lvl="0"/>
            <a:r>
              <a:rPr lang="en-GB" dirty="0"/>
              <a:t>…</a:t>
            </a:r>
          </a:p>
          <a:p>
            <a:pPr lvl="0"/>
            <a:r>
              <a:rPr lang="en-GB" dirty="0"/>
              <a:t>…</a:t>
            </a:r>
          </a:p>
        </p:txBody>
      </p:sp>
      <p:sp>
        <p:nvSpPr>
          <p:cNvPr id="8" name="Shape 223">
            <a:extLst>
              <a:ext uri="{FF2B5EF4-FFF2-40B4-BE49-F238E27FC236}">
                <a16:creationId xmlns:a16="http://schemas.microsoft.com/office/drawing/2014/main" id="{BCB72DBF-D0CC-475D-B893-23256F535514}"/>
              </a:ext>
            </a:extLst>
          </p:cNvPr>
          <p:cNvSpPr/>
          <p:nvPr/>
        </p:nvSpPr>
        <p:spPr>
          <a:xfrm rot="16200000">
            <a:off x="-2116442" y="3581399"/>
            <a:ext cx="5240645" cy="417207"/>
          </a:xfrm>
          <a:prstGeom prst="rect">
            <a:avLst/>
          </a:prstGeom>
          <a:gradFill flip="none" rotWithShape="1">
            <a:gsLst>
              <a:gs pos="25000">
                <a:srgbClr val="80DBE0"/>
              </a:gs>
              <a:gs pos="75000">
                <a:srgbClr val="DC449E"/>
              </a:gs>
              <a:gs pos="0">
                <a:srgbClr val="42CACA"/>
              </a:gs>
              <a:gs pos="100000">
                <a:srgbClr val="B9196F"/>
              </a:gs>
            </a:gsLst>
            <a:lin ang="10800000" scaled="1"/>
            <a:tileRect/>
          </a:gradFill>
          <a:ln w="9525" cap="flat" cmpd="sng">
            <a:solidFill>
              <a:schemeClr val="tx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GB" sz="1700" b="1">
                <a:solidFill>
                  <a:schemeClr val="bg1"/>
                </a:solidFill>
                <a:latin typeface="Century Gothic" panose="020B0502020202020204" pitchFamily="34" charset="0"/>
                <a:ea typeface="Lato" panose="020F0502020204030203" pitchFamily="34" charset="0"/>
                <a:cs typeface="Lato" panose="020F0502020204030203" pitchFamily="34" charset="0"/>
                <a:sym typeface="Calibri"/>
              </a:rPr>
              <a:t>Arguments For &amp; Against</a:t>
            </a:r>
          </a:p>
        </p:txBody>
      </p:sp>
      <p:pic>
        <p:nvPicPr>
          <p:cNvPr id="15" name="Graphic 14" descr="Thumbs up sign">
            <a:extLst>
              <a:ext uri="{FF2B5EF4-FFF2-40B4-BE49-F238E27FC236}">
                <a16:creationId xmlns:a16="http://schemas.microsoft.com/office/drawing/2014/main" id="{9C0FFC64-2D64-4DD8-9A73-1DEB8551972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800000">
            <a:off x="8145985" y="5902404"/>
            <a:ext cx="914400" cy="914400"/>
          </a:xfrm>
          <a:prstGeom prst="rect">
            <a:avLst/>
          </a:prstGeom>
        </p:spPr>
      </p:pic>
      <p:pic>
        <p:nvPicPr>
          <p:cNvPr id="16" name="Graphic 15" descr="Thumbs up sign">
            <a:extLst>
              <a:ext uri="{FF2B5EF4-FFF2-40B4-BE49-F238E27FC236}">
                <a16:creationId xmlns:a16="http://schemas.microsoft.com/office/drawing/2014/main" id="{76CC5262-243D-43D1-9DD0-4CDC9E15158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298696" y="5810101"/>
            <a:ext cx="914400" cy="914400"/>
          </a:xfrm>
          <a:prstGeom prst="rect">
            <a:avLst/>
          </a:prstGeom>
        </p:spPr>
      </p:pic>
      <p:sp>
        <p:nvSpPr>
          <p:cNvPr id="17" name="Pentagon 20">
            <a:extLst>
              <a:ext uri="{FF2B5EF4-FFF2-40B4-BE49-F238E27FC236}">
                <a16:creationId xmlns:a16="http://schemas.microsoft.com/office/drawing/2014/main" id="{04AC5545-3A01-4416-8FE6-1263CA6DE68B}"/>
              </a:ext>
            </a:extLst>
          </p:cNvPr>
          <p:cNvSpPr/>
          <p:nvPr/>
        </p:nvSpPr>
        <p:spPr>
          <a:xfrm>
            <a:off x="-2729" y="181055"/>
            <a:ext cx="758663" cy="538608"/>
          </a:xfrm>
          <a:prstGeom prst="homePlat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a:solidFill>
                <a:schemeClr val="bg1"/>
              </a:solidFill>
              <a:latin typeface="Century Gothic" charset="0"/>
              <a:ea typeface="Century Gothic" charset="0"/>
              <a:cs typeface="Century Gothic" charset="0"/>
            </a:endParaRPr>
          </a:p>
        </p:txBody>
      </p:sp>
      <p:pic>
        <p:nvPicPr>
          <p:cNvPr id="18" name="Graphic 17" descr="Thought bubble">
            <a:extLst>
              <a:ext uri="{FF2B5EF4-FFF2-40B4-BE49-F238E27FC236}">
                <a16:creationId xmlns:a16="http://schemas.microsoft.com/office/drawing/2014/main" id="{FAFFEEB3-D41B-462A-B56D-DAAEF8BCE4BB}"/>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0072" y="160735"/>
            <a:ext cx="578250" cy="578250"/>
          </a:xfrm>
          <a:prstGeom prst="rect">
            <a:avLst/>
          </a:prstGeom>
        </p:spPr>
      </p:pic>
      <p:sp>
        <p:nvSpPr>
          <p:cNvPr id="9" name="Text Placeholder 14">
            <a:extLst>
              <a:ext uri="{FF2B5EF4-FFF2-40B4-BE49-F238E27FC236}">
                <a16:creationId xmlns:a16="http://schemas.microsoft.com/office/drawing/2014/main" id="{915A0DDD-8BB4-4587-A542-675C63422903}"/>
              </a:ext>
            </a:extLst>
          </p:cNvPr>
          <p:cNvSpPr>
            <a:spLocks noGrp="1"/>
          </p:cNvSpPr>
          <p:nvPr>
            <p:ph type="body" sz="quarter" idx="11"/>
          </p:nvPr>
        </p:nvSpPr>
        <p:spPr>
          <a:xfrm>
            <a:off x="768735" y="161925"/>
            <a:ext cx="7739062" cy="571500"/>
          </a:xfrm>
          <a:prstGeom prst="rect">
            <a:avLst/>
          </a:prstGeom>
        </p:spPr>
        <p:txBody>
          <a:bodyPr/>
          <a:lstStyle>
            <a:lvl1pPr marL="0" indent="0">
              <a:buNone/>
              <a:defRPr sz="2500" b="1">
                <a:solidFill>
                  <a:schemeClr val="bg1"/>
                </a:solidFill>
              </a:defRPr>
            </a:lvl1pPr>
            <a:lvl2pPr>
              <a:defRPr sz="2500" b="1">
                <a:solidFill>
                  <a:schemeClr val="bg1"/>
                </a:solidFill>
              </a:defRPr>
            </a:lvl2pPr>
            <a:lvl3pPr>
              <a:defRPr sz="2500" b="1">
                <a:solidFill>
                  <a:schemeClr val="bg1"/>
                </a:solidFill>
              </a:defRPr>
            </a:lvl3pPr>
            <a:lvl4pPr>
              <a:defRPr sz="2500" b="1">
                <a:solidFill>
                  <a:schemeClr val="bg1"/>
                </a:solidFill>
              </a:defRPr>
            </a:lvl4pPr>
            <a:lvl5pPr>
              <a:defRPr sz="2500" b="1">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18489136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Vote Slide College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8C1A208-92F2-49A2-80B1-CC5EEC6DECFC}"/>
              </a:ext>
            </a:extLst>
          </p:cNvPr>
          <p:cNvSpPr/>
          <p:nvPr/>
        </p:nvSpPr>
        <p:spPr>
          <a:xfrm>
            <a:off x="-2728" y="829730"/>
            <a:ext cx="9146728" cy="60282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3E01AC0F-0468-4F03-9FB7-1BB9292AAFF9}"/>
              </a:ext>
            </a:extLst>
          </p:cNvPr>
          <p:cNvSpPr/>
          <p:nvPr/>
        </p:nvSpPr>
        <p:spPr>
          <a:xfrm flipH="1">
            <a:off x="-6" y="869308"/>
            <a:ext cx="9143999" cy="5988692"/>
          </a:xfrm>
          <a:prstGeom prst="rect">
            <a:avLst/>
          </a:prstGeom>
          <a:gradFill flip="none" rotWithShape="1">
            <a:gsLst>
              <a:gs pos="35000">
                <a:srgbClr val="80DBE0">
                  <a:alpha val="29000"/>
                </a:srgbClr>
              </a:gs>
              <a:gs pos="65000">
                <a:srgbClr val="DC449E">
                  <a:alpha val="29000"/>
                </a:srgbClr>
              </a:gs>
              <a:gs pos="0">
                <a:srgbClr val="42CACA">
                  <a:alpha val="29000"/>
                </a:srgbClr>
              </a:gs>
              <a:gs pos="100000">
                <a:srgbClr val="B9196F">
                  <a:alpha val="29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sp>
        <p:nvSpPr>
          <p:cNvPr id="15" name="Rectangle 14">
            <a:extLst>
              <a:ext uri="{FF2B5EF4-FFF2-40B4-BE49-F238E27FC236}">
                <a16:creationId xmlns:a16="http://schemas.microsoft.com/office/drawing/2014/main" id="{1C5A94D0-4EBA-41AD-A3E4-07C8BF1471FE}"/>
              </a:ext>
            </a:extLst>
          </p:cNvPr>
          <p:cNvSpPr/>
          <p:nvPr/>
        </p:nvSpPr>
        <p:spPr>
          <a:xfrm>
            <a:off x="0" y="0"/>
            <a:ext cx="9144000" cy="1023729"/>
          </a:xfrm>
          <a:prstGeom prst="rect">
            <a:avLst/>
          </a:prstGeom>
          <a:gradFill flip="none" rotWithShape="1">
            <a:gsLst>
              <a:gs pos="35000">
                <a:srgbClr val="80DBE0"/>
              </a:gs>
              <a:gs pos="65000">
                <a:srgbClr val="DC449E"/>
              </a:gs>
              <a:gs pos="0">
                <a:srgbClr val="42CACA"/>
              </a:gs>
              <a:gs pos="100000">
                <a:srgbClr val="B9196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pic>
        <p:nvPicPr>
          <p:cNvPr id="16" name="Picture 15" descr="A picture containing clock&#10;&#10;Description automatically generated">
            <a:extLst>
              <a:ext uri="{FF2B5EF4-FFF2-40B4-BE49-F238E27FC236}">
                <a16:creationId xmlns:a16="http://schemas.microsoft.com/office/drawing/2014/main" id="{32C37FB3-C377-4F05-A69D-D548A116D583}"/>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233788" y="110695"/>
            <a:ext cx="747652" cy="802337"/>
          </a:xfrm>
          <a:prstGeom prst="rect">
            <a:avLst/>
          </a:prstGeom>
        </p:spPr>
      </p:pic>
      <p:pic>
        <p:nvPicPr>
          <p:cNvPr id="17" name="Picture 16" descr="A picture containing fence&#10;&#10;Description automatically generated">
            <a:extLst>
              <a:ext uri="{FF2B5EF4-FFF2-40B4-BE49-F238E27FC236}">
                <a16:creationId xmlns:a16="http://schemas.microsoft.com/office/drawing/2014/main" id="{C8906D9E-3FA3-45BD-9C1F-3134A23F2428}"/>
              </a:ext>
            </a:extLst>
          </p:cNvPr>
          <p:cNvPicPr>
            <a:picLocks noChangeAspect="1"/>
          </p:cNvPicPr>
          <p:nvPr/>
        </p:nvPicPr>
        <p:blipFill>
          <a:blip r:embed="rId3">
            <a:alphaModFix amt="50000"/>
          </a:blip>
          <a:stretch>
            <a:fillRect/>
          </a:stretch>
        </p:blipFill>
        <p:spPr>
          <a:xfrm>
            <a:off x="29047" y="-15939"/>
            <a:ext cx="6101081" cy="6913518"/>
          </a:xfrm>
          <a:prstGeom prst="rect">
            <a:avLst/>
          </a:prstGeom>
        </p:spPr>
      </p:pic>
      <p:pic>
        <p:nvPicPr>
          <p:cNvPr id="22" name="Graphic 21">
            <a:extLst>
              <a:ext uri="{FF2B5EF4-FFF2-40B4-BE49-F238E27FC236}">
                <a16:creationId xmlns:a16="http://schemas.microsoft.com/office/drawing/2014/main" id="{2F9C0366-C810-44A5-8120-FF5814119A6B}"/>
              </a:ext>
            </a:extLst>
          </p:cNvPr>
          <p:cNvPicPr>
            <a:picLocks noChangeAspect="1"/>
          </p:cNvPicPr>
          <p:nvPr/>
        </p:nvPicPr>
        <p:blipFill>
          <a:blip r:embed="rId4">
            <a:alphaModFix amt="32000"/>
            <a:extLst>
              <a:ext uri="{96DAC541-7B7A-43D3-8B79-37D633B846F1}">
                <asvg:svgBlip xmlns:asvg="http://schemas.microsoft.com/office/drawing/2016/SVG/main" r:embed="rId5"/>
              </a:ext>
            </a:extLst>
          </a:blip>
          <a:stretch>
            <a:fillRect/>
          </a:stretch>
        </p:blipFill>
        <p:spPr>
          <a:xfrm rot="391057">
            <a:off x="601027" y="-53927"/>
            <a:ext cx="4761052" cy="7474076"/>
          </a:xfrm>
          <a:prstGeom prst="rect">
            <a:avLst/>
          </a:prstGeom>
        </p:spPr>
      </p:pic>
      <p:sp>
        <p:nvSpPr>
          <p:cNvPr id="24" name="Shape 114">
            <a:extLst>
              <a:ext uri="{FF2B5EF4-FFF2-40B4-BE49-F238E27FC236}">
                <a16:creationId xmlns:a16="http://schemas.microsoft.com/office/drawing/2014/main" id="{361C0508-09AC-4248-99F8-9F0D6BD0C6CB}"/>
              </a:ext>
            </a:extLst>
          </p:cNvPr>
          <p:cNvSpPr/>
          <p:nvPr/>
        </p:nvSpPr>
        <p:spPr>
          <a:xfrm>
            <a:off x="796573" y="220697"/>
            <a:ext cx="7759105" cy="538608"/>
          </a:xfrm>
          <a:prstGeom prst="rect">
            <a:avLst/>
          </a:prstGeom>
          <a:noFill/>
          <a:ln>
            <a:noFill/>
          </a:ln>
        </p:spPr>
        <p:txBody>
          <a:bodyPr lIns="91425" tIns="45700" rIns="91425" bIns="45700" anchor="t" anchorCtr="0">
            <a:noAutofit/>
          </a:bodyPr>
          <a:lstStyle/>
          <a:p>
            <a:pPr marL="0" marR="0" lvl="0" indent="0" rtl="0">
              <a:spcBef>
                <a:spcPts val="0"/>
              </a:spcBef>
              <a:buSzPct val="25000"/>
              <a:buNone/>
            </a:pPr>
            <a:r>
              <a:rPr lang="en-GB" sz="2500" b="1">
                <a:solidFill>
                  <a:schemeClr val="bg1"/>
                </a:solidFill>
                <a:latin typeface="Century Gothic" panose="020B0502020202020204" pitchFamily="34" charset="0"/>
                <a:ea typeface="Lato"/>
                <a:cs typeface="Lato"/>
                <a:sym typeface="Lato"/>
              </a:rPr>
              <a:t>Vote! </a:t>
            </a:r>
          </a:p>
        </p:txBody>
      </p:sp>
      <p:sp>
        <p:nvSpPr>
          <p:cNvPr id="26" name="Pentagon 20">
            <a:extLst>
              <a:ext uri="{FF2B5EF4-FFF2-40B4-BE49-F238E27FC236}">
                <a16:creationId xmlns:a16="http://schemas.microsoft.com/office/drawing/2014/main" id="{2237AEC2-1B47-43B6-A190-FADA0104BA81}"/>
              </a:ext>
            </a:extLst>
          </p:cNvPr>
          <p:cNvSpPr/>
          <p:nvPr/>
        </p:nvSpPr>
        <p:spPr>
          <a:xfrm>
            <a:off x="-2729" y="181055"/>
            <a:ext cx="758663" cy="538608"/>
          </a:xfrm>
          <a:prstGeom prst="homePlate">
            <a:avLst/>
          </a:prstGeom>
          <a:solidFill>
            <a:srgbClr val="B9196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a:solidFill>
                <a:schemeClr val="bg1"/>
              </a:solidFill>
              <a:latin typeface="Century Gothic" charset="0"/>
              <a:ea typeface="Century Gothic" charset="0"/>
              <a:cs typeface="Century Gothic" charset="0"/>
            </a:endParaRPr>
          </a:p>
        </p:txBody>
      </p:sp>
      <p:sp>
        <p:nvSpPr>
          <p:cNvPr id="27" name="Shape 246">
            <a:extLst>
              <a:ext uri="{FF2B5EF4-FFF2-40B4-BE49-F238E27FC236}">
                <a16:creationId xmlns:a16="http://schemas.microsoft.com/office/drawing/2014/main" id="{CA8CA934-832E-45BC-B799-6828C7BAC757}"/>
              </a:ext>
            </a:extLst>
          </p:cNvPr>
          <p:cNvSpPr txBox="1">
            <a:spLocks/>
          </p:cNvSpPr>
          <p:nvPr/>
        </p:nvSpPr>
        <p:spPr>
          <a:xfrm>
            <a:off x="1295634" y="1216864"/>
            <a:ext cx="6552728" cy="792087"/>
          </a:xfrm>
          <a:prstGeom prst="rect">
            <a:avLst/>
          </a:prstGeom>
          <a:noFill/>
          <a:ln>
            <a:noFill/>
          </a:ln>
        </p:spPr>
        <p:txBody>
          <a:bodyPr lIns="91425" tIns="45700" rIns="91425" bIns="45700" anchor="t" anchorCtr="0">
            <a:noAutofit/>
          </a:bodyPr>
          <a:lstStyle>
            <a:lvl1pPr algn="l" defTabSz="457200" rtl="0" eaLnBrk="1" latinLnBrk="0" hangingPunct="1">
              <a:spcBef>
                <a:spcPct val="0"/>
              </a:spcBef>
              <a:buNone/>
              <a:defRPr sz="2800" b="1" kern="1200">
                <a:solidFill>
                  <a:schemeClr val="tx1"/>
                </a:solidFill>
                <a:latin typeface="+mn-lt"/>
                <a:ea typeface="+mj-ea"/>
                <a:cs typeface="+mj-cs"/>
              </a:defRPr>
            </a:lvl1pPr>
          </a:lstStyle>
          <a:p>
            <a:pPr algn="ctr">
              <a:spcBef>
                <a:spcPts val="0"/>
              </a:spcBef>
              <a:buClr>
                <a:srgbClr val="2D2D2D"/>
              </a:buClr>
              <a:buSzPct val="25000"/>
              <a:buFont typeface="Calibri"/>
              <a:buNone/>
            </a:pPr>
            <a:r>
              <a:rPr lang="en-GB">
                <a:latin typeface="Century Gothic" panose="020B0502020202020204" pitchFamily="34" charset="0"/>
                <a:ea typeface="Lato" panose="020F0502020204030203" pitchFamily="34" charset="0"/>
                <a:cs typeface="Lato" panose="020F0502020204030203" pitchFamily="34" charset="0"/>
                <a:sym typeface="Calibri"/>
              </a:rPr>
              <a:t>Vote Now on…</a:t>
            </a:r>
            <a:br>
              <a:rPr lang="en-GB">
                <a:latin typeface="Century Gothic" panose="020B0502020202020204" pitchFamily="34" charset="0"/>
                <a:ea typeface="Lato" panose="020F0502020204030203" pitchFamily="34" charset="0"/>
                <a:cs typeface="Lato" panose="020F0502020204030203" pitchFamily="34" charset="0"/>
                <a:sym typeface="Calibri"/>
              </a:rPr>
            </a:br>
            <a:br>
              <a:rPr lang="en-GB">
                <a:latin typeface="Century Gothic" panose="020B0502020202020204" pitchFamily="34" charset="0"/>
                <a:ea typeface="Lato" panose="020F0502020204030203" pitchFamily="34" charset="0"/>
                <a:cs typeface="Lato" panose="020F0502020204030203" pitchFamily="34" charset="0"/>
                <a:sym typeface="Calibri"/>
              </a:rPr>
            </a:br>
            <a:r>
              <a:rPr lang="en-GB" u="sng">
                <a:latin typeface="Century Gothic" panose="020B0502020202020204" pitchFamily="34" charset="0"/>
                <a:ea typeface="Lato" panose="020F0502020204030203" pitchFamily="34" charset="0"/>
                <a:cs typeface="Lato" panose="020F0502020204030203" pitchFamily="34" charset="0"/>
                <a:sym typeface="Calibri"/>
              </a:rPr>
              <a:t>www.votesforschools.com</a:t>
            </a:r>
            <a:r>
              <a:rPr lang="en-GB">
                <a:latin typeface="Century Gothic" panose="020B0502020202020204" pitchFamily="34" charset="0"/>
                <a:ea typeface="Lato" panose="020F0502020204030203" pitchFamily="34" charset="0"/>
                <a:cs typeface="Lato" panose="020F0502020204030203" pitchFamily="34" charset="0"/>
                <a:sym typeface="Calibri"/>
              </a:rPr>
              <a:t> </a:t>
            </a:r>
          </a:p>
        </p:txBody>
      </p:sp>
      <p:sp>
        <p:nvSpPr>
          <p:cNvPr id="28" name="Shape 246">
            <a:extLst>
              <a:ext uri="{FF2B5EF4-FFF2-40B4-BE49-F238E27FC236}">
                <a16:creationId xmlns:a16="http://schemas.microsoft.com/office/drawing/2014/main" id="{155EEC94-2475-481F-9C55-8F397F91DE21}"/>
              </a:ext>
            </a:extLst>
          </p:cNvPr>
          <p:cNvSpPr txBox="1">
            <a:spLocks/>
          </p:cNvSpPr>
          <p:nvPr/>
        </p:nvSpPr>
        <p:spPr>
          <a:xfrm>
            <a:off x="2517062" y="5340594"/>
            <a:ext cx="4109877" cy="434967"/>
          </a:xfrm>
          <a:prstGeom prst="rect">
            <a:avLst/>
          </a:prstGeom>
          <a:noFill/>
          <a:ln>
            <a:noFill/>
          </a:ln>
        </p:spPr>
        <p:txBody>
          <a:bodyPr vert="horz" lIns="91425" tIns="45700" rIns="91425" bIns="4570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spcBef>
                <a:spcPts val="0"/>
              </a:spcBef>
              <a:buClr>
                <a:srgbClr val="2D2D2D"/>
              </a:buClr>
              <a:buSzPct val="25000"/>
              <a:buFont typeface="Calibri"/>
              <a:buNone/>
            </a:pPr>
            <a:r>
              <a:rPr lang="en-GB" sz="2400" b="1">
                <a:latin typeface="Century Gothic" panose="020B0502020202020204" pitchFamily="34" charset="0"/>
                <a:ea typeface="Lato" panose="020F0502020204030203" pitchFamily="34" charset="0"/>
                <a:cs typeface="Lato" panose="020F0502020204030203" pitchFamily="34" charset="0"/>
                <a:sym typeface="Calibri"/>
              </a:rPr>
              <a:t>To have your voice heard!</a:t>
            </a:r>
          </a:p>
        </p:txBody>
      </p:sp>
      <p:sp>
        <p:nvSpPr>
          <p:cNvPr id="18" name="Slide Number Placeholder 1">
            <a:extLst>
              <a:ext uri="{FF2B5EF4-FFF2-40B4-BE49-F238E27FC236}">
                <a16:creationId xmlns:a16="http://schemas.microsoft.com/office/drawing/2014/main" id="{BCF369E2-3540-4F1A-A93B-8E9BAEB18BBC}"/>
              </a:ext>
            </a:extLst>
          </p:cNvPr>
          <p:cNvSpPr txBox="1">
            <a:spLocks/>
          </p:cNvSpPr>
          <p:nvPr/>
        </p:nvSpPr>
        <p:spPr>
          <a:xfrm>
            <a:off x="6964893" y="655692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a:solidFill>
                  <a:srgbClr val="2D2D2D"/>
                </a:solidFill>
                <a:latin typeface="Century Gothic"/>
                <a:ea typeface="Lato" panose="020F0502020204030203" pitchFamily="34" charset="0"/>
                <a:cs typeface="Century Gothic"/>
              </a:rPr>
              <a:t> ©VotesforColleges2020</a:t>
            </a:r>
          </a:p>
        </p:txBody>
      </p:sp>
      <p:pic>
        <p:nvPicPr>
          <p:cNvPr id="30" name="Picture 29" descr="A screen shot of a computer&#10;&#10;Description automatically generated">
            <a:extLst>
              <a:ext uri="{FF2B5EF4-FFF2-40B4-BE49-F238E27FC236}">
                <a16:creationId xmlns:a16="http://schemas.microsoft.com/office/drawing/2014/main" id="{16A67D65-7375-4D43-A3AB-B4184062CBDA}"/>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732453" y="2790891"/>
            <a:ext cx="1847190" cy="2345768"/>
          </a:xfrm>
          <a:prstGeom prst="rect">
            <a:avLst/>
          </a:prstGeom>
        </p:spPr>
      </p:pic>
      <p:pic>
        <p:nvPicPr>
          <p:cNvPr id="33" name="Picture 32" descr="A picture containing clock, drawing&#10;&#10;Description automatically generated">
            <a:extLst>
              <a:ext uri="{FF2B5EF4-FFF2-40B4-BE49-F238E27FC236}">
                <a16:creationId xmlns:a16="http://schemas.microsoft.com/office/drawing/2014/main" id="{AAA92E2D-C4BA-4C72-97EB-87B39DDBD74E}"/>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40619" y="205815"/>
            <a:ext cx="316581" cy="489089"/>
          </a:xfrm>
          <a:prstGeom prst="rect">
            <a:avLst/>
          </a:prstGeom>
        </p:spPr>
      </p:pic>
    </p:spTree>
    <p:extLst>
      <p:ext uri="{BB962C8B-B14F-4D97-AF65-F5344CB8AC3E}">
        <p14:creationId xmlns:p14="http://schemas.microsoft.com/office/powerpoint/2010/main" val="4275097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mparison Summary">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a:xfrm>
            <a:off x="6665913" y="6218236"/>
            <a:ext cx="2133600" cy="365125"/>
          </a:xfrm>
        </p:spPr>
        <p:txBody>
          <a:bodyPr/>
          <a:lstStyle/>
          <a:p>
            <a:fld id="{E995C5F7-E33A-C84D-9D5C-CFABFACAFC94}" type="slidenum">
              <a:rPr lang="en-US" smtClean="0"/>
              <a:t>‹#›</a:t>
            </a:fld>
            <a:endParaRPr lang="en-US"/>
          </a:p>
        </p:txBody>
      </p:sp>
      <p:sp>
        <p:nvSpPr>
          <p:cNvPr id="10" name="Title 1">
            <a:extLst>
              <a:ext uri="{FF2B5EF4-FFF2-40B4-BE49-F238E27FC236}">
                <a16:creationId xmlns:a16="http://schemas.microsoft.com/office/drawing/2014/main" id="{E94FC0DA-1F7A-4A4F-96DF-822CA2457C43}"/>
              </a:ext>
            </a:extLst>
          </p:cNvPr>
          <p:cNvSpPr>
            <a:spLocks noGrp="1"/>
          </p:cNvSpPr>
          <p:nvPr>
            <p:ph type="title" hasCustomPrompt="1"/>
          </p:nvPr>
        </p:nvSpPr>
        <p:spPr>
          <a:xfrm>
            <a:off x="457200" y="274640"/>
            <a:ext cx="8229600" cy="1199413"/>
          </a:xfrm>
        </p:spPr>
        <p:txBody>
          <a:bodyPr>
            <a:normAutofit/>
          </a:bodyPr>
          <a:lstStyle>
            <a:lvl1pPr algn="ctr">
              <a:defRPr lang="en-US" sz="2800" b="1" kern="1200" dirty="0">
                <a:solidFill>
                  <a:schemeClr val="tx1"/>
                </a:solidFill>
                <a:latin typeface="+mn-lt"/>
                <a:ea typeface="+mj-ea"/>
                <a:cs typeface="+mj-cs"/>
              </a:defRPr>
            </a:lvl1pPr>
          </a:lstStyle>
          <a:p>
            <a:r>
              <a:rPr lang="en-GB" dirty="0"/>
              <a:t>Copy the Vote Topic Question Here</a:t>
            </a:r>
            <a:endParaRPr lang="en-US" dirty="0"/>
          </a:p>
        </p:txBody>
      </p:sp>
      <p:sp>
        <p:nvSpPr>
          <p:cNvPr id="11" name="Rectangle 10">
            <a:extLst>
              <a:ext uri="{FF2B5EF4-FFF2-40B4-BE49-F238E27FC236}">
                <a16:creationId xmlns:a16="http://schemas.microsoft.com/office/drawing/2014/main" id="{F8C349FA-FA0A-47CF-B375-590C3935656D}"/>
              </a:ext>
            </a:extLst>
          </p:cNvPr>
          <p:cNvSpPr/>
          <p:nvPr/>
        </p:nvSpPr>
        <p:spPr>
          <a:xfrm>
            <a:off x="412544" y="1708914"/>
            <a:ext cx="4176347" cy="432047"/>
          </a:xfrm>
          <a:prstGeom prst="rect">
            <a:avLst/>
          </a:prstGeom>
          <a:solidFill>
            <a:srgbClr val="DF606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solidFill>
                  <a:schemeClr val="tx1"/>
                </a:solidFill>
                <a:latin typeface="Century Gothic"/>
                <a:ea typeface="Lato" panose="020F0502020204030203" pitchFamily="34" charset="0"/>
                <a:cs typeface="Century Gothic"/>
              </a:rPr>
              <a:t>Yes</a:t>
            </a:r>
            <a:endParaRPr lang="en-GB" sz="1800" b="1">
              <a:solidFill>
                <a:schemeClr val="tx1"/>
              </a:solidFill>
              <a:latin typeface="Century Gothic"/>
              <a:ea typeface="Lato" panose="020F0502020204030203" pitchFamily="34" charset="0"/>
              <a:cs typeface="Century Gothic"/>
            </a:endParaRPr>
          </a:p>
        </p:txBody>
      </p:sp>
      <p:sp>
        <p:nvSpPr>
          <p:cNvPr id="12" name="Rectangle 11">
            <a:extLst>
              <a:ext uri="{FF2B5EF4-FFF2-40B4-BE49-F238E27FC236}">
                <a16:creationId xmlns:a16="http://schemas.microsoft.com/office/drawing/2014/main" id="{F4681413-D22E-44B1-B3BB-C8FC00A935E9}"/>
              </a:ext>
            </a:extLst>
          </p:cNvPr>
          <p:cNvSpPr/>
          <p:nvPr/>
        </p:nvSpPr>
        <p:spPr>
          <a:xfrm>
            <a:off x="4588890" y="1708914"/>
            <a:ext cx="4142566" cy="432047"/>
          </a:xfrm>
          <a:prstGeom prst="rect">
            <a:avLst/>
          </a:prstGeom>
          <a:solidFill>
            <a:srgbClr val="80A0F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solidFill>
                  <a:schemeClr val="tx1"/>
                </a:solidFill>
                <a:latin typeface="Century Gothic"/>
                <a:ea typeface="Lato" panose="020F0502020204030203" pitchFamily="34" charset="0"/>
                <a:cs typeface="Century Gothic"/>
              </a:rPr>
              <a:t>No</a:t>
            </a:r>
            <a:endParaRPr lang="en-GB" sz="1800" b="1">
              <a:solidFill>
                <a:schemeClr val="tx1"/>
              </a:solidFill>
              <a:latin typeface="Century Gothic"/>
              <a:ea typeface="Lato" panose="020F0502020204030203" pitchFamily="34" charset="0"/>
              <a:cs typeface="Century Gothic"/>
            </a:endParaRPr>
          </a:p>
        </p:txBody>
      </p:sp>
      <p:pic>
        <p:nvPicPr>
          <p:cNvPr id="13" name="Picture 12">
            <a:extLst>
              <a:ext uri="{FF2B5EF4-FFF2-40B4-BE49-F238E27FC236}">
                <a16:creationId xmlns:a16="http://schemas.microsoft.com/office/drawing/2014/main" id="{9D7DCD71-72C7-4C2F-A1C6-C354E9ECE749}"/>
              </a:ext>
            </a:extLst>
          </p:cNvPr>
          <p:cNvPicPr>
            <a:picLocks noChangeAspect="1"/>
          </p:cNvPicPr>
          <p:nvPr/>
        </p:nvPicPr>
        <p:blipFill>
          <a:blip r:embed="rId2"/>
          <a:stretch>
            <a:fillRect/>
          </a:stretch>
        </p:blipFill>
        <p:spPr>
          <a:xfrm>
            <a:off x="7988526" y="332656"/>
            <a:ext cx="871804" cy="877900"/>
          </a:xfrm>
          <a:prstGeom prst="rect">
            <a:avLst/>
          </a:prstGeom>
        </p:spPr>
      </p:pic>
      <p:sp>
        <p:nvSpPr>
          <p:cNvPr id="14" name="Text Placeholder 16">
            <a:extLst>
              <a:ext uri="{FF2B5EF4-FFF2-40B4-BE49-F238E27FC236}">
                <a16:creationId xmlns:a16="http://schemas.microsoft.com/office/drawing/2014/main" id="{EF66431D-E730-4458-AAE1-45B406DF2BE9}"/>
              </a:ext>
            </a:extLst>
          </p:cNvPr>
          <p:cNvSpPr>
            <a:spLocks noGrp="1"/>
          </p:cNvSpPr>
          <p:nvPr>
            <p:ph type="body" sz="quarter" idx="14" hasCustomPrompt="1"/>
          </p:nvPr>
        </p:nvSpPr>
        <p:spPr>
          <a:xfrm>
            <a:off x="412751" y="2140961"/>
            <a:ext cx="4176713" cy="4003736"/>
          </a:xfrm>
          <a:ln>
            <a:solidFill>
              <a:schemeClr val="tx1"/>
            </a:solidFill>
          </a:ln>
        </p:spPr>
        <p:txBody>
          <a:bodyPr>
            <a:normAutofit/>
          </a:bodyPr>
          <a:lstStyle>
            <a:lvl1pPr>
              <a:buClr>
                <a:schemeClr val="accent3"/>
              </a:buClr>
              <a:defRPr sz="1600"/>
            </a:lvl1pPr>
            <a:lvl2pPr marL="457200" indent="0">
              <a:buNone/>
              <a:defRPr/>
            </a:lvl2pPr>
          </a:lstStyle>
          <a:p>
            <a:pPr lvl="0"/>
            <a:r>
              <a:rPr lang="en-US" dirty="0"/>
              <a:t>These boxes should </a:t>
            </a:r>
            <a:r>
              <a:rPr lang="en-US" dirty="0" err="1"/>
              <a:t>summarise</a:t>
            </a:r>
            <a:r>
              <a:rPr lang="en-US" dirty="0"/>
              <a:t> the main arguments for each side of the question. </a:t>
            </a:r>
          </a:p>
          <a:p>
            <a:pPr lvl="0"/>
            <a:r>
              <a:rPr lang="en-US" dirty="0"/>
              <a:t>The bullet points should be the same </a:t>
            </a:r>
            <a:r>
              <a:rPr lang="en-US" dirty="0" err="1"/>
              <a:t>colour</a:t>
            </a:r>
            <a:r>
              <a:rPr lang="en-US" dirty="0"/>
              <a:t> as the above box.</a:t>
            </a:r>
          </a:p>
        </p:txBody>
      </p:sp>
      <p:sp>
        <p:nvSpPr>
          <p:cNvPr id="15" name="Text Placeholder 16">
            <a:extLst>
              <a:ext uri="{FF2B5EF4-FFF2-40B4-BE49-F238E27FC236}">
                <a16:creationId xmlns:a16="http://schemas.microsoft.com/office/drawing/2014/main" id="{E40E376C-CDBB-4677-B0EE-B792DF94E387}"/>
              </a:ext>
            </a:extLst>
          </p:cNvPr>
          <p:cNvSpPr>
            <a:spLocks noGrp="1"/>
          </p:cNvSpPr>
          <p:nvPr>
            <p:ph type="body" sz="quarter" idx="15" hasCustomPrompt="1"/>
          </p:nvPr>
        </p:nvSpPr>
        <p:spPr>
          <a:xfrm>
            <a:off x="4589463" y="2135646"/>
            <a:ext cx="4141787" cy="4003736"/>
          </a:xfrm>
          <a:ln>
            <a:solidFill>
              <a:schemeClr val="tx1"/>
            </a:solidFill>
          </a:ln>
        </p:spPr>
        <p:txBody>
          <a:bodyPr>
            <a:normAutofit/>
          </a:bodyPr>
          <a:lstStyle>
            <a:lvl1pPr>
              <a:buClr>
                <a:schemeClr val="accent1"/>
              </a:buClr>
              <a:defRPr sz="1600"/>
            </a:lvl1pPr>
            <a:lvl2pPr marL="457200" indent="0">
              <a:buNone/>
              <a:defRPr/>
            </a:lvl2pPr>
          </a:lstStyle>
          <a:p>
            <a:pPr lvl="0"/>
            <a:r>
              <a:rPr lang="en-US" dirty="0"/>
              <a:t>These boxes should </a:t>
            </a:r>
            <a:r>
              <a:rPr lang="en-US" dirty="0" err="1"/>
              <a:t>summarise</a:t>
            </a:r>
            <a:r>
              <a:rPr lang="en-US" dirty="0"/>
              <a:t> the main arguments for each side of the question. </a:t>
            </a:r>
          </a:p>
          <a:p>
            <a:pPr lvl="0"/>
            <a:r>
              <a:rPr lang="en-US" dirty="0"/>
              <a:t>The bullet points should be the same </a:t>
            </a:r>
            <a:r>
              <a:rPr lang="en-US" dirty="0" err="1"/>
              <a:t>colour</a:t>
            </a:r>
            <a:r>
              <a:rPr lang="en-US" dirty="0"/>
              <a:t> as the above box.</a:t>
            </a:r>
          </a:p>
        </p:txBody>
      </p:sp>
      <p:pic>
        <p:nvPicPr>
          <p:cNvPr id="16" name="Picture 15">
            <a:extLst>
              <a:ext uri="{FF2B5EF4-FFF2-40B4-BE49-F238E27FC236}">
                <a16:creationId xmlns:a16="http://schemas.microsoft.com/office/drawing/2014/main" id="{EEEFFCF4-0AFB-410B-8337-96BC925D12D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034979" y="5576885"/>
            <a:ext cx="1108396" cy="1006475"/>
          </a:xfrm>
          <a:prstGeom prst="rect">
            <a:avLst/>
          </a:prstGeom>
        </p:spPr>
      </p:pic>
    </p:spTree>
    <p:extLst>
      <p:ext uri="{BB962C8B-B14F-4D97-AF65-F5344CB8AC3E}">
        <p14:creationId xmlns:p14="http://schemas.microsoft.com/office/powerpoint/2010/main" val="30949926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areer Launchpa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751DEF6-C112-4BCD-8EF8-ADB6CE45252E}"/>
              </a:ext>
            </a:extLst>
          </p:cNvPr>
          <p:cNvSpPr/>
          <p:nvPr/>
        </p:nvSpPr>
        <p:spPr>
          <a:xfrm>
            <a:off x="172439" y="3420376"/>
            <a:ext cx="8800676" cy="3259377"/>
          </a:xfrm>
          <a:prstGeom prst="rect">
            <a:avLst/>
          </a:prstGeom>
          <a:solidFill>
            <a:srgbClr val="EF3340">
              <a:alpha val="13000"/>
            </a:srgbClr>
          </a:solidFill>
          <a:ln>
            <a:solidFill>
              <a:srgbClr val="80A0F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 name="Text Placeholder 11">
            <a:extLst>
              <a:ext uri="{FF2B5EF4-FFF2-40B4-BE49-F238E27FC236}">
                <a16:creationId xmlns:a16="http://schemas.microsoft.com/office/drawing/2014/main" id="{1F833950-833C-475A-A691-4FE801C34794}"/>
              </a:ext>
            </a:extLst>
          </p:cNvPr>
          <p:cNvSpPr>
            <a:spLocks noGrp="1"/>
          </p:cNvSpPr>
          <p:nvPr>
            <p:ph type="body" sz="quarter" idx="20" hasCustomPrompt="1"/>
          </p:nvPr>
        </p:nvSpPr>
        <p:spPr>
          <a:xfrm>
            <a:off x="4172875" y="3730469"/>
            <a:ext cx="4278975" cy="2671763"/>
          </a:xfrm>
          <a:prstGeom prst="roundRect">
            <a:avLst/>
          </a:prstGeom>
          <a:solidFill>
            <a:schemeClr val="accent2"/>
          </a:solidFill>
          <a:ln>
            <a:solidFill>
              <a:schemeClr val="accent1"/>
            </a:solidFill>
          </a:ln>
        </p:spPr>
        <p:txBody>
          <a:bodyPr anchor="ctr">
            <a:normAutofit/>
          </a:bodyPr>
          <a:lstStyle>
            <a:lvl1pPr marL="0" indent="0" algn="ctr">
              <a:buNone/>
              <a:defRPr sz="1600" b="0"/>
            </a:lvl1pPr>
          </a:lstStyle>
          <a:p>
            <a:pPr lvl="0"/>
            <a:r>
              <a:rPr lang="en-GB" dirty="0"/>
              <a:t>Career spotlight: This is .... He is a .., which means ... </a:t>
            </a:r>
          </a:p>
          <a:p>
            <a:pPr lvl="0"/>
            <a:endParaRPr lang="en-GB" dirty="0"/>
          </a:p>
          <a:p>
            <a:pPr lvl="0"/>
            <a:r>
              <a:rPr lang="en-GB" dirty="0"/>
              <a:t>Click him to hear about how he got into a career in ...</a:t>
            </a:r>
          </a:p>
        </p:txBody>
      </p:sp>
      <p:sp>
        <p:nvSpPr>
          <p:cNvPr id="8" name="Rectangle 7">
            <a:extLst>
              <a:ext uri="{FF2B5EF4-FFF2-40B4-BE49-F238E27FC236}">
                <a16:creationId xmlns:a16="http://schemas.microsoft.com/office/drawing/2014/main" id="{8450BE83-20A5-4AD5-9347-F6ED54151A4F}"/>
              </a:ext>
            </a:extLst>
          </p:cNvPr>
          <p:cNvSpPr/>
          <p:nvPr/>
        </p:nvSpPr>
        <p:spPr>
          <a:xfrm>
            <a:off x="163813" y="178249"/>
            <a:ext cx="8800676" cy="3240360"/>
          </a:xfrm>
          <a:prstGeom prst="rect">
            <a:avLst/>
          </a:prstGeom>
          <a:solidFill>
            <a:srgbClr val="80A0F2">
              <a:alpha val="30000"/>
            </a:srgbClr>
          </a:solidFill>
          <a:ln>
            <a:solidFill>
              <a:srgbClr val="80A0F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7" name="Slide Number Placeholder 6"/>
          <p:cNvSpPr>
            <a:spLocks noGrp="1"/>
          </p:cNvSpPr>
          <p:nvPr>
            <p:ph type="sldNum" sz="quarter" idx="12"/>
          </p:nvPr>
        </p:nvSpPr>
        <p:spPr/>
        <p:txBody>
          <a:bodyPr/>
          <a:lstStyle/>
          <a:p>
            <a:fld id="{E995C5F7-E33A-C84D-9D5C-CFABFACAFC94}" type="slidenum">
              <a:rPr lang="en-US" smtClean="0"/>
              <a:t>‹#›</a:t>
            </a:fld>
            <a:endParaRPr lang="en-US"/>
          </a:p>
        </p:txBody>
      </p:sp>
      <p:sp>
        <p:nvSpPr>
          <p:cNvPr id="13" name="Title 1">
            <a:extLst>
              <a:ext uri="{FF2B5EF4-FFF2-40B4-BE49-F238E27FC236}">
                <a16:creationId xmlns:a16="http://schemas.microsoft.com/office/drawing/2014/main" id="{43C77992-C979-4C00-A915-6251B7797C66}"/>
              </a:ext>
            </a:extLst>
          </p:cNvPr>
          <p:cNvSpPr>
            <a:spLocks noGrp="1"/>
          </p:cNvSpPr>
          <p:nvPr>
            <p:ph type="title" hasCustomPrompt="1"/>
          </p:nvPr>
        </p:nvSpPr>
        <p:spPr>
          <a:xfrm>
            <a:off x="323528" y="274641"/>
            <a:ext cx="3849545" cy="520349"/>
          </a:xfrm>
        </p:spPr>
        <p:txBody>
          <a:bodyPr/>
          <a:lstStyle>
            <a:lvl1pPr marL="0" marR="0" indent="0" algn="l" rtl="0">
              <a:spcBef>
                <a:spcPts val="0"/>
              </a:spcBef>
              <a:buSzPct val="25000"/>
              <a:buNone/>
              <a:defRPr/>
            </a:lvl1pPr>
          </a:lstStyle>
          <a:p>
            <a:pPr marL="0" marR="0" lvl="0" indent="0" algn="l" rtl="0">
              <a:spcBef>
                <a:spcPts val="0"/>
              </a:spcBef>
              <a:buSzPct val="25000"/>
              <a:buNone/>
            </a:pPr>
            <a:r>
              <a:rPr lang="en-GB" sz="2800" b="1" dirty="0">
                <a:solidFill>
                  <a:schemeClr val="tx1"/>
                </a:solidFill>
                <a:latin typeface="Century Gothic" panose="020B0502020202020204" pitchFamily="34" charset="0"/>
                <a:ea typeface="Lato" panose="020F0502020204030203" pitchFamily="34" charset="0"/>
                <a:cs typeface="Lato" panose="020F0502020204030203" pitchFamily="34" charset="0"/>
                <a:sym typeface="Lato"/>
              </a:rPr>
              <a:t>Career Launchpad!</a:t>
            </a:r>
          </a:p>
        </p:txBody>
      </p:sp>
      <p:sp>
        <p:nvSpPr>
          <p:cNvPr id="26" name="Picture Placeholder 25">
            <a:extLst>
              <a:ext uri="{FF2B5EF4-FFF2-40B4-BE49-F238E27FC236}">
                <a16:creationId xmlns:a16="http://schemas.microsoft.com/office/drawing/2014/main" id="{B202AE5B-4974-447F-8ABF-D12E9A89C089}"/>
              </a:ext>
            </a:extLst>
          </p:cNvPr>
          <p:cNvSpPr>
            <a:spLocks noGrp="1"/>
          </p:cNvSpPr>
          <p:nvPr>
            <p:ph type="pic" sz="quarter" idx="15" hasCustomPrompt="1"/>
          </p:nvPr>
        </p:nvSpPr>
        <p:spPr>
          <a:xfrm>
            <a:off x="5373688" y="846138"/>
            <a:ext cx="3078162" cy="2443876"/>
          </a:xfrm>
        </p:spPr>
        <p:txBody>
          <a:bodyPr anchor="ctr">
            <a:normAutofit/>
          </a:bodyPr>
          <a:lstStyle>
            <a:lvl1pPr marL="0" indent="0">
              <a:buNone/>
              <a:defRPr sz="1600"/>
            </a:lvl1pPr>
          </a:lstStyle>
          <a:p>
            <a:r>
              <a:rPr lang="en-GB"/>
              <a:t>An image relating to the information on the left.</a:t>
            </a:r>
          </a:p>
        </p:txBody>
      </p:sp>
      <p:sp>
        <p:nvSpPr>
          <p:cNvPr id="28" name="Picture Placeholder 27">
            <a:extLst>
              <a:ext uri="{FF2B5EF4-FFF2-40B4-BE49-F238E27FC236}">
                <a16:creationId xmlns:a16="http://schemas.microsoft.com/office/drawing/2014/main" id="{90ACCFD2-7943-4AEF-88F0-D1F867DF1B6F}"/>
              </a:ext>
            </a:extLst>
          </p:cNvPr>
          <p:cNvSpPr>
            <a:spLocks noGrp="1"/>
          </p:cNvSpPr>
          <p:nvPr>
            <p:ph type="pic" sz="quarter" idx="16" hasCustomPrompt="1"/>
          </p:nvPr>
        </p:nvSpPr>
        <p:spPr>
          <a:xfrm>
            <a:off x="569914" y="3745793"/>
            <a:ext cx="2960687" cy="2672470"/>
          </a:xfrm>
        </p:spPr>
        <p:txBody>
          <a:bodyPr anchor="ctr">
            <a:normAutofit/>
          </a:bodyPr>
          <a:lstStyle>
            <a:lvl1pPr marL="0" indent="0">
              <a:buNone/>
              <a:defRPr sz="1600"/>
            </a:lvl1pPr>
          </a:lstStyle>
          <a:p>
            <a:r>
              <a:rPr lang="en-GB"/>
              <a:t>A screenshot of the video used in Career Spotlight</a:t>
            </a:r>
          </a:p>
        </p:txBody>
      </p:sp>
      <p:sp>
        <p:nvSpPr>
          <p:cNvPr id="30" name="Text Placeholder 29">
            <a:extLst>
              <a:ext uri="{FF2B5EF4-FFF2-40B4-BE49-F238E27FC236}">
                <a16:creationId xmlns:a16="http://schemas.microsoft.com/office/drawing/2014/main" id="{E4081CE7-9680-41C6-8AA6-ACAF4C6CC7F7}"/>
              </a:ext>
            </a:extLst>
          </p:cNvPr>
          <p:cNvSpPr>
            <a:spLocks noGrp="1"/>
          </p:cNvSpPr>
          <p:nvPr>
            <p:ph type="body" sz="quarter" idx="17" hasCustomPrompt="1"/>
          </p:nvPr>
        </p:nvSpPr>
        <p:spPr>
          <a:xfrm>
            <a:off x="311610" y="824725"/>
            <a:ext cx="4298950" cy="373844"/>
          </a:xfrm>
          <a:prstGeom prst="roundRect">
            <a:avLst/>
          </a:prstGeom>
          <a:solidFill>
            <a:schemeClr val="accent4"/>
          </a:solidFill>
          <a:ln>
            <a:solidFill>
              <a:schemeClr val="accent1"/>
            </a:solidFill>
          </a:ln>
        </p:spPr>
        <p:txBody>
          <a:bodyPr>
            <a:normAutofit/>
          </a:bodyPr>
          <a:lstStyle>
            <a:lvl1pPr marL="0" indent="0">
              <a:buNone/>
              <a:defRPr sz="1600"/>
            </a:lvl1pPr>
          </a:lstStyle>
          <a:p>
            <a:pPr lvl="0"/>
            <a:r>
              <a:rPr lang="en-US" dirty="0"/>
              <a:t>Learn about…</a:t>
            </a:r>
          </a:p>
        </p:txBody>
      </p:sp>
      <p:sp>
        <p:nvSpPr>
          <p:cNvPr id="3" name="Text Placeholder 2">
            <a:extLst>
              <a:ext uri="{FF2B5EF4-FFF2-40B4-BE49-F238E27FC236}">
                <a16:creationId xmlns:a16="http://schemas.microsoft.com/office/drawing/2014/main" id="{69F77652-284D-459B-921E-278C7A439EDB}"/>
              </a:ext>
            </a:extLst>
          </p:cNvPr>
          <p:cNvSpPr>
            <a:spLocks noGrp="1"/>
          </p:cNvSpPr>
          <p:nvPr>
            <p:ph type="body" sz="quarter" idx="18" hasCustomPrompt="1"/>
          </p:nvPr>
        </p:nvSpPr>
        <p:spPr>
          <a:xfrm>
            <a:off x="103131" y="6626489"/>
            <a:ext cx="2427287" cy="194845"/>
          </a:xfrm>
        </p:spPr>
        <p:txBody>
          <a:bodyPr>
            <a:noAutofit/>
          </a:bodyPr>
          <a:lstStyle>
            <a:lvl1pPr marL="0" indent="0">
              <a:buNone/>
              <a:defRPr sz="900"/>
            </a:lvl1pPr>
          </a:lstStyle>
          <a:p>
            <a:pPr lvl="0"/>
            <a:r>
              <a:rPr lang="en-US" dirty="0"/>
              <a:t>Place hyperlink to </a:t>
            </a:r>
            <a:r>
              <a:rPr lang="en-US" dirty="0" err="1"/>
              <a:t>SafeShare</a:t>
            </a:r>
            <a:r>
              <a:rPr lang="en-US" dirty="0"/>
              <a:t> video here</a:t>
            </a:r>
            <a:endParaRPr lang="en-GB" dirty="0"/>
          </a:p>
        </p:txBody>
      </p:sp>
      <p:sp>
        <p:nvSpPr>
          <p:cNvPr id="5" name="Text Placeholder 4">
            <a:extLst>
              <a:ext uri="{FF2B5EF4-FFF2-40B4-BE49-F238E27FC236}">
                <a16:creationId xmlns:a16="http://schemas.microsoft.com/office/drawing/2014/main" id="{4F36DFA2-68E5-4B17-8F90-38FBDAC80A12}"/>
              </a:ext>
            </a:extLst>
          </p:cNvPr>
          <p:cNvSpPr>
            <a:spLocks noGrp="1"/>
          </p:cNvSpPr>
          <p:nvPr>
            <p:ph type="body" sz="quarter" idx="19" hasCustomPrompt="1"/>
          </p:nvPr>
        </p:nvSpPr>
        <p:spPr>
          <a:xfrm>
            <a:off x="311610" y="1276255"/>
            <a:ext cx="4699229" cy="2013046"/>
          </a:xfrm>
          <a:prstGeom prst="roundRect">
            <a:avLst/>
          </a:prstGeom>
          <a:solidFill>
            <a:schemeClr val="accent4"/>
          </a:solidFill>
          <a:ln>
            <a:solidFill>
              <a:schemeClr val="accent1"/>
            </a:solidFill>
          </a:ln>
        </p:spPr>
        <p:txBody>
          <a:bodyPr anchor="ctr"/>
          <a:lstStyle>
            <a:lvl1pPr marL="0" indent="0" algn="ctr">
              <a:buNone/>
              <a:defRPr sz="1600"/>
            </a:lvl1pPr>
          </a:lstStyle>
          <a:p>
            <a:pPr lvl="0"/>
            <a:r>
              <a:rPr lang="en-US" dirty="0"/>
              <a:t>Further information about the topic.</a:t>
            </a:r>
          </a:p>
        </p:txBody>
      </p:sp>
    </p:spTree>
    <p:extLst>
      <p:ext uri="{BB962C8B-B14F-4D97-AF65-F5344CB8AC3E}">
        <p14:creationId xmlns:p14="http://schemas.microsoft.com/office/powerpoint/2010/main" val="1339412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image" Target="../media/image17.svg"/><Relationship Id="rId2" Type="http://schemas.openxmlformats.org/officeDocument/2006/relationships/slideLayout" Target="../slideLayouts/slideLayout38.xml"/><Relationship Id="rId16" Type="http://schemas.openxmlformats.org/officeDocument/2006/relationships/image" Target="../media/image16.png"/><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15.png"/><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14.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18" Type="http://schemas.openxmlformats.org/officeDocument/2006/relationships/image" Target="../media/image17.svg"/><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image" Target="../media/image16.png"/><Relationship Id="rId2" Type="http://schemas.openxmlformats.org/officeDocument/2006/relationships/slideLayout" Target="../slideLayouts/slideLayout50.xml"/><Relationship Id="rId16" Type="http://schemas.openxmlformats.org/officeDocument/2006/relationships/image" Target="../media/image14.png"/><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image" Target="../media/image15.png"/><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18" Type="http://schemas.openxmlformats.org/officeDocument/2006/relationships/image" Target="../media/image16.png"/><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17" Type="http://schemas.openxmlformats.org/officeDocument/2006/relationships/image" Target="../media/image15.png"/><Relationship Id="rId2" Type="http://schemas.openxmlformats.org/officeDocument/2006/relationships/slideLayout" Target="../slideLayouts/slideLayout63.xml"/><Relationship Id="rId16" Type="http://schemas.openxmlformats.org/officeDocument/2006/relationships/theme" Target="../theme/theme6.xml"/><Relationship Id="rId20" Type="http://schemas.openxmlformats.org/officeDocument/2006/relationships/image" Target="../media/image14.png"/><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5" Type="http://schemas.openxmlformats.org/officeDocument/2006/relationships/slideLayout" Target="../slideLayouts/slideLayout76.xml"/><Relationship Id="rId10" Type="http://schemas.openxmlformats.org/officeDocument/2006/relationships/slideLayout" Target="../slideLayouts/slideLayout71.xml"/><Relationship Id="rId19" Type="http://schemas.openxmlformats.org/officeDocument/2006/relationships/image" Target="../media/image17.svg"/><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40"/>
            <a:ext cx="8229600" cy="570751"/>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dirty="0"/>
              <a:t>Click to edit Master text styles</a:t>
            </a: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95C5F7-E33A-C84D-9D5C-CFABFACAFC94}" type="slidenum">
              <a:rPr lang="en-US" smtClean="0"/>
              <a:t>‹#›</a:t>
            </a:fld>
            <a:endParaRPr lang="en-US"/>
          </a:p>
        </p:txBody>
      </p:sp>
      <p:sp>
        <p:nvSpPr>
          <p:cNvPr id="7" name="Rectangle 6">
            <a:extLst>
              <a:ext uri="{FF2B5EF4-FFF2-40B4-BE49-F238E27FC236}">
                <a16:creationId xmlns:a16="http://schemas.microsoft.com/office/drawing/2014/main" id="{12EF9BC2-2E13-49C2-B669-0421AF03A110}"/>
              </a:ext>
            </a:extLst>
          </p:cNvPr>
          <p:cNvSpPr/>
          <p:nvPr/>
        </p:nvSpPr>
        <p:spPr>
          <a:xfrm>
            <a:off x="107505" y="116632"/>
            <a:ext cx="8928992" cy="6624736"/>
          </a:xfrm>
          <a:prstGeom prst="rect">
            <a:avLst/>
          </a:prstGeom>
          <a:noFill/>
          <a:ln w="127000">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prstClr val="white"/>
              </a:solidFill>
            </a:endParaRPr>
          </a:p>
        </p:txBody>
      </p:sp>
      <p:sp>
        <p:nvSpPr>
          <p:cNvPr id="8" name="Slide Number Placeholder 1">
            <a:extLst>
              <a:ext uri="{FF2B5EF4-FFF2-40B4-BE49-F238E27FC236}">
                <a16:creationId xmlns:a16="http://schemas.microsoft.com/office/drawing/2014/main" id="{40D64758-3C7B-4281-A024-F2C77CA5556C}"/>
              </a:ext>
            </a:extLst>
          </p:cNvPr>
          <p:cNvSpPr txBox="1">
            <a:spLocks/>
          </p:cNvSpPr>
          <p:nvPr/>
        </p:nvSpPr>
        <p:spPr>
          <a:xfrm>
            <a:off x="6964893" y="655692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a:solidFill>
                  <a:srgbClr val="2D2D2D"/>
                </a:solidFill>
                <a:latin typeface="Century Gothic"/>
                <a:ea typeface="Lato" panose="020F0502020204030203" pitchFamily="34" charset="0"/>
                <a:cs typeface="Century Gothic"/>
              </a:rPr>
              <a:t> ©VotesForSchools2020</a:t>
            </a:r>
          </a:p>
        </p:txBody>
      </p:sp>
    </p:spTree>
    <p:extLst>
      <p:ext uri="{BB962C8B-B14F-4D97-AF65-F5344CB8AC3E}">
        <p14:creationId xmlns:p14="http://schemas.microsoft.com/office/powerpoint/2010/main" val="1150612439"/>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l" defTabSz="457200" rtl="0" eaLnBrk="1" latinLnBrk="0" hangingPunct="1">
        <a:spcBef>
          <a:spcPct val="0"/>
        </a:spcBef>
        <a:buNone/>
        <a:defRPr sz="2800" b="1" kern="1200">
          <a:solidFill>
            <a:schemeClr val="tx1"/>
          </a:solidFill>
          <a:latin typeface="+mn-lt"/>
          <a:ea typeface="+mj-ea"/>
          <a:cs typeface="+mj-cs"/>
        </a:defRPr>
      </a:lvl1pPr>
    </p:titleStyle>
    <p:bodyStyle>
      <a:lvl1pPr marL="0" indent="0" algn="l" defTabSz="457200" rtl="0" eaLnBrk="1" latinLnBrk="0" hangingPunct="1">
        <a:spcBef>
          <a:spcPct val="20000"/>
        </a:spcBef>
        <a:buFont typeface="Arial"/>
        <a:buNone/>
        <a:defRPr sz="1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40"/>
            <a:ext cx="8229600" cy="570751"/>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dirty="0"/>
              <a:t>Click to edit Master text styles</a:t>
            </a: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95C5F7-E33A-C84D-9D5C-CFABFACAFC94}" type="slidenum">
              <a:rPr lang="en-US" smtClean="0"/>
              <a:t>‹#›</a:t>
            </a:fld>
            <a:endParaRPr lang="en-US"/>
          </a:p>
        </p:txBody>
      </p:sp>
      <p:sp>
        <p:nvSpPr>
          <p:cNvPr id="7" name="Rectangle 6">
            <a:extLst>
              <a:ext uri="{FF2B5EF4-FFF2-40B4-BE49-F238E27FC236}">
                <a16:creationId xmlns:a16="http://schemas.microsoft.com/office/drawing/2014/main" id="{12EF9BC2-2E13-49C2-B669-0421AF03A110}"/>
              </a:ext>
            </a:extLst>
          </p:cNvPr>
          <p:cNvSpPr/>
          <p:nvPr/>
        </p:nvSpPr>
        <p:spPr>
          <a:xfrm>
            <a:off x="107505" y="116632"/>
            <a:ext cx="8928992" cy="6624736"/>
          </a:xfrm>
          <a:prstGeom prst="rect">
            <a:avLst/>
          </a:prstGeom>
          <a:noFill/>
          <a:ln w="127000">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prstClr val="white"/>
              </a:solidFill>
            </a:endParaRPr>
          </a:p>
        </p:txBody>
      </p:sp>
      <p:sp>
        <p:nvSpPr>
          <p:cNvPr id="8" name="Slide Number Placeholder 1">
            <a:extLst>
              <a:ext uri="{FF2B5EF4-FFF2-40B4-BE49-F238E27FC236}">
                <a16:creationId xmlns:a16="http://schemas.microsoft.com/office/drawing/2014/main" id="{40D64758-3C7B-4281-A024-F2C77CA5556C}"/>
              </a:ext>
            </a:extLst>
          </p:cNvPr>
          <p:cNvSpPr txBox="1">
            <a:spLocks/>
          </p:cNvSpPr>
          <p:nvPr/>
        </p:nvSpPr>
        <p:spPr>
          <a:xfrm>
            <a:off x="6964893" y="655692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a:solidFill>
                  <a:srgbClr val="2D2D2D"/>
                </a:solidFill>
                <a:latin typeface="Century Gothic"/>
                <a:ea typeface="Lato" panose="020F0502020204030203" pitchFamily="34" charset="0"/>
                <a:cs typeface="Century Gothic"/>
              </a:rPr>
              <a:t> ©VotesForSchools2020</a:t>
            </a:r>
          </a:p>
        </p:txBody>
      </p:sp>
    </p:spTree>
    <p:extLst>
      <p:ext uri="{BB962C8B-B14F-4D97-AF65-F5344CB8AC3E}">
        <p14:creationId xmlns:p14="http://schemas.microsoft.com/office/powerpoint/2010/main" val="415183223"/>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l" defTabSz="457200" rtl="0" eaLnBrk="1" latinLnBrk="0" hangingPunct="1">
        <a:spcBef>
          <a:spcPct val="0"/>
        </a:spcBef>
        <a:buNone/>
        <a:defRPr sz="2800" b="1" kern="1200">
          <a:solidFill>
            <a:schemeClr val="tx1"/>
          </a:solidFill>
          <a:latin typeface="+mn-lt"/>
          <a:ea typeface="+mj-ea"/>
          <a:cs typeface="+mj-cs"/>
        </a:defRPr>
      </a:lvl1pPr>
    </p:titleStyle>
    <p:bodyStyle>
      <a:lvl1pPr marL="0" indent="0" algn="l" defTabSz="457200" rtl="0" eaLnBrk="1" latinLnBrk="0" hangingPunct="1">
        <a:spcBef>
          <a:spcPct val="20000"/>
        </a:spcBef>
        <a:buFont typeface="Arial"/>
        <a:buNone/>
        <a:defRPr sz="1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40"/>
            <a:ext cx="8229600" cy="570751"/>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dirty="0"/>
              <a:t>Click to edit Master text styles</a:t>
            </a: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95C5F7-E33A-C84D-9D5C-CFABFACAFC94}" type="slidenum">
              <a:rPr lang="en-US" smtClean="0"/>
              <a:t>‹#›</a:t>
            </a:fld>
            <a:endParaRPr lang="en-US"/>
          </a:p>
        </p:txBody>
      </p:sp>
      <p:sp>
        <p:nvSpPr>
          <p:cNvPr id="7" name="Rectangle 6">
            <a:extLst>
              <a:ext uri="{FF2B5EF4-FFF2-40B4-BE49-F238E27FC236}">
                <a16:creationId xmlns:a16="http://schemas.microsoft.com/office/drawing/2014/main" id="{12EF9BC2-2E13-49C2-B669-0421AF03A110}"/>
              </a:ext>
            </a:extLst>
          </p:cNvPr>
          <p:cNvSpPr/>
          <p:nvPr/>
        </p:nvSpPr>
        <p:spPr>
          <a:xfrm>
            <a:off x="107505" y="116632"/>
            <a:ext cx="8928992" cy="6624736"/>
          </a:xfrm>
          <a:prstGeom prst="rect">
            <a:avLst/>
          </a:prstGeom>
          <a:noFill/>
          <a:ln w="127000">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prstClr val="white"/>
              </a:solidFill>
            </a:endParaRPr>
          </a:p>
        </p:txBody>
      </p:sp>
      <p:sp>
        <p:nvSpPr>
          <p:cNvPr id="8" name="Slide Number Placeholder 1">
            <a:extLst>
              <a:ext uri="{FF2B5EF4-FFF2-40B4-BE49-F238E27FC236}">
                <a16:creationId xmlns:a16="http://schemas.microsoft.com/office/drawing/2014/main" id="{40D64758-3C7B-4281-A024-F2C77CA5556C}"/>
              </a:ext>
            </a:extLst>
          </p:cNvPr>
          <p:cNvSpPr txBox="1">
            <a:spLocks/>
          </p:cNvSpPr>
          <p:nvPr/>
        </p:nvSpPr>
        <p:spPr>
          <a:xfrm>
            <a:off x="6964893" y="655692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a:solidFill>
                  <a:srgbClr val="2D2D2D"/>
                </a:solidFill>
                <a:latin typeface="Century Gothic"/>
                <a:ea typeface="Lato" panose="020F0502020204030203" pitchFamily="34" charset="0"/>
                <a:cs typeface="Century Gothic"/>
              </a:rPr>
              <a:t> ©VotesForSchools2020</a:t>
            </a:r>
          </a:p>
        </p:txBody>
      </p:sp>
    </p:spTree>
    <p:extLst>
      <p:ext uri="{BB962C8B-B14F-4D97-AF65-F5344CB8AC3E}">
        <p14:creationId xmlns:p14="http://schemas.microsoft.com/office/powerpoint/2010/main" val="1688818141"/>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Lst>
  <p:txStyles>
    <p:titleStyle>
      <a:lvl1pPr algn="l" defTabSz="457200" rtl="0" eaLnBrk="1" latinLnBrk="0" hangingPunct="1">
        <a:spcBef>
          <a:spcPct val="0"/>
        </a:spcBef>
        <a:buNone/>
        <a:defRPr sz="2800" b="1" kern="1200">
          <a:solidFill>
            <a:schemeClr val="tx1"/>
          </a:solidFill>
          <a:latin typeface="+mn-lt"/>
          <a:ea typeface="+mj-ea"/>
          <a:cs typeface="+mj-cs"/>
        </a:defRPr>
      </a:lvl1pPr>
    </p:titleStyle>
    <p:bodyStyle>
      <a:lvl1pPr marL="0" indent="0" algn="l" defTabSz="457200" rtl="0" eaLnBrk="1" latinLnBrk="0" hangingPunct="1">
        <a:spcBef>
          <a:spcPct val="20000"/>
        </a:spcBef>
        <a:buFont typeface="Arial"/>
        <a:buNone/>
        <a:defRPr sz="1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4B6978E-5347-47B2-A2F5-2B06DA516257}"/>
              </a:ext>
            </a:extLst>
          </p:cNvPr>
          <p:cNvSpPr/>
          <p:nvPr/>
        </p:nvSpPr>
        <p:spPr>
          <a:xfrm>
            <a:off x="0" y="0"/>
            <a:ext cx="9144000" cy="1023729"/>
          </a:xfrm>
          <a:prstGeom prst="rect">
            <a:avLst/>
          </a:prstGeom>
          <a:gradFill flip="none" rotWithShape="1">
            <a:gsLst>
              <a:gs pos="100000">
                <a:srgbClr val="EF3340"/>
              </a:gs>
              <a:gs pos="96000">
                <a:schemeClr val="accent2"/>
              </a:gs>
              <a:gs pos="24800">
                <a:srgbClr val="80A0F2"/>
              </a:gs>
              <a:gs pos="0">
                <a:schemeClr val="tx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sp>
        <p:nvSpPr>
          <p:cNvPr id="8" name="Slide Number Placeholder 1">
            <a:extLst>
              <a:ext uri="{FF2B5EF4-FFF2-40B4-BE49-F238E27FC236}">
                <a16:creationId xmlns:a16="http://schemas.microsoft.com/office/drawing/2014/main" id="{40D64758-3C7B-4281-A024-F2C77CA5556C}"/>
              </a:ext>
            </a:extLst>
          </p:cNvPr>
          <p:cNvSpPr txBox="1">
            <a:spLocks/>
          </p:cNvSpPr>
          <p:nvPr/>
        </p:nvSpPr>
        <p:spPr>
          <a:xfrm>
            <a:off x="6964893" y="655692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rgbClr val="2D2D2D"/>
                </a:solidFill>
                <a:latin typeface="Century Gothic"/>
                <a:ea typeface="Lato" panose="020F0502020204030203" pitchFamily="34" charset="0"/>
                <a:cs typeface="Century Gothic"/>
              </a:rPr>
              <a:t> ©VotesforSchools2021</a:t>
            </a:r>
          </a:p>
        </p:txBody>
      </p:sp>
      <p:pic>
        <p:nvPicPr>
          <p:cNvPr id="10" name="Picture 9" descr="A picture containing fence&#10;&#10;Description automatically generated">
            <a:extLst>
              <a:ext uri="{FF2B5EF4-FFF2-40B4-BE49-F238E27FC236}">
                <a16:creationId xmlns:a16="http://schemas.microsoft.com/office/drawing/2014/main" id="{8B6F91A2-6645-4CE0-8E14-4F26BA53247F}"/>
              </a:ext>
            </a:extLst>
          </p:cNvPr>
          <p:cNvPicPr>
            <a:picLocks noChangeAspect="1"/>
          </p:cNvPicPr>
          <p:nvPr/>
        </p:nvPicPr>
        <p:blipFill>
          <a:blip r:embed="rId14">
            <a:alphaModFix amt="50000"/>
          </a:blip>
          <a:stretch>
            <a:fillRect/>
          </a:stretch>
        </p:blipFill>
        <p:spPr>
          <a:xfrm>
            <a:off x="29047" y="-15939"/>
            <a:ext cx="6101081" cy="6913518"/>
          </a:xfrm>
          <a:prstGeom prst="rect">
            <a:avLst/>
          </a:prstGeom>
        </p:spPr>
      </p:pic>
      <p:pic>
        <p:nvPicPr>
          <p:cNvPr id="3" name="Picture 2" descr="A picture containing clock&#10;&#10;Description automatically generated">
            <a:extLst>
              <a:ext uri="{FF2B5EF4-FFF2-40B4-BE49-F238E27FC236}">
                <a16:creationId xmlns:a16="http://schemas.microsoft.com/office/drawing/2014/main" id="{00ACE46D-556D-4CC1-9FE7-8FDF364E19B7}"/>
              </a:ext>
            </a:extLst>
          </p:cNvPr>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8233788" y="110696"/>
            <a:ext cx="747652" cy="802337"/>
          </a:xfrm>
          <a:prstGeom prst="rect">
            <a:avLst/>
          </a:prstGeom>
        </p:spPr>
      </p:pic>
      <p:pic>
        <p:nvPicPr>
          <p:cNvPr id="11" name="Graphic 10">
            <a:extLst>
              <a:ext uri="{FF2B5EF4-FFF2-40B4-BE49-F238E27FC236}">
                <a16:creationId xmlns:a16="http://schemas.microsoft.com/office/drawing/2014/main" id="{BA2404C1-C9C7-4E34-8258-6FE232ABF504}"/>
              </a:ext>
            </a:extLst>
          </p:cNvPr>
          <p:cNvPicPr>
            <a:picLocks noChangeAspect="1"/>
          </p:cNvPicPr>
          <p:nvPr/>
        </p:nvPicPr>
        <p:blipFill>
          <a:blip r:embed="rId16">
            <a:alphaModFix amt="32000"/>
            <a:extLst>
              <a:ext uri="{96DAC541-7B7A-43D3-8B79-37D633B846F1}">
                <asvg:svgBlip xmlns:asvg="http://schemas.microsoft.com/office/drawing/2016/SVG/main" r:embed="rId17"/>
              </a:ext>
            </a:extLst>
          </a:blip>
          <a:stretch>
            <a:fillRect/>
          </a:stretch>
        </p:blipFill>
        <p:spPr>
          <a:xfrm rot="391057">
            <a:off x="601027" y="-177752"/>
            <a:ext cx="4761052" cy="7474076"/>
          </a:xfrm>
          <a:prstGeom prst="rect">
            <a:avLst/>
          </a:prstGeom>
        </p:spPr>
      </p:pic>
    </p:spTree>
    <p:extLst>
      <p:ext uri="{BB962C8B-B14F-4D97-AF65-F5344CB8AC3E}">
        <p14:creationId xmlns:p14="http://schemas.microsoft.com/office/powerpoint/2010/main" val="1110298956"/>
      </p:ext>
    </p:extLst>
  </p:cSld>
  <p:clrMap bg1="dk1" tx1="lt1" bg2="dk2" tx2="lt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823" r:id="rId12"/>
  </p:sldLayoutIdLst>
  <p:txStyles>
    <p:titleStyle>
      <a:lvl1pPr algn="l" defTabSz="457200" rtl="0" eaLnBrk="1" latinLnBrk="0" hangingPunct="1">
        <a:spcBef>
          <a:spcPct val="0"/>
        </a:spcBef>
        <a:buNone/>
        <a:defRPr sz="2800" b="1" kern="1200">
          <a:solidFill>
            <a:schemeClr val="tx1"/>
          </a:solidFill>
          <a:latin typeface="+mn-lt"/>
          <a:ea typeface="+mj-ea"/>
          <a:cs typeface="+mj-cs"/>
        </a:defRPr>
      </a:lvl1pPr>
    </p:titleStyle>
    <p:bodyStyle>
      <a:lvl1pPr marL="0" indent="0" algn="l" defTabSz="457200" rtl="0" eaLnBrk="1" latinLnBrk="0" hangingPunct="1">
        <a:spcBef>
          <a:spcPct val="20000"/>
        </a:spcBef>
        <a:buFont typeface="Arial"/>
        <a:buNone/>
        <a:defRPr sz="1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66DD59A-B91A-424A-AB8B-BD86A4FBD1DF}"/>
              </a:ext>
            </a:extLst>
          </p:cNvPr>
          <p:cNvSpPr/>
          <p:nvPr/>
        </p:nvSpPr>
        <p:spPr>
          <a:xfrm>
            <a:off x="0" y="0"/>
            <a:ext cx="9144000" cy="1023729"/>
          </a:xfrm>
          <a:prstGeom prst="rect">
            <a:avLst/>
          </a:prstGeom>
          <a:gradFill flip="none" rotWithShape="1">
            <a:gsLst>
              <a:gs pos="75000">
                <a:srgbClr val="BC66ED"/>
              </a:gs>
              <a:gs pos="25000">
                <a:srgbClr val="9AE7D7"/>
              </a:gs>
              <a:gs pos="100000">
                <a:schemeClr val="accent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pic>
        <p:nvPicPr>
          <p:cNvPr id="7" name="Picture 6" descr="A picture containing clock&#10;&#10;Description automatically generated">
            <a:extLst>
              <a:ext uri="{FF2B5EF4-FFF2-40B4-BE49-F238E27FC236}">
                <a16:creationId xmlns:a16="http://schemas.microsoft.com/office/drawing/2014/main" id="{778BAA1F-43E2-46C7-BD24-99EEDF8FD2C3}"/>
              </a:ext>
            </a:extLst>
          </p:cNvPr>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8233788" y="110696"/>
            <a:ext cx="747652" cy="802337"/>
          </a:xfrm>
          <a:prstGeom prst="rect">
            <a:avLst/>
          </a:prstGeom>
        </p:spPr>
      </p:pic>
      <p:pic>
        <p:nvPicPr>
          <p:cNvPr id="11" name="Picture 10" descr="A picture containing fence&#10;&#10;Description automatically generated">
            <a:extLst>
              <a:ext uri="{FF2B5EF4-FFF2-40B4-BE49-F238E27FC236}">
                <a16:creationId xmlns:a16="http://schemas.microsoft.com/office/drawing/2014/main" id="{56EED70A-0DFF-4588-AB7B-EA2C58900100}"/>
              </a:ext>
            </a:extLst>
          </p:cNvPr>
          <p:cNvPicPr>
            <a:picLocks noChangeAspect="1"/>
          </p:cNvPicPr>
          <p:nvPr/>
        </p:nvPicPr>
        <p:blipFill>
          <a:blip r:embed="rId16">
            <a:alphaModFix amt="50000"/>
          </a:blip>
          <a:stretch>
            <a:fillRect/>
          </a:stretch>
        </p:blipFill>
        <p:spPr>
          <a:xfrm>
            <a:off x="29047" y="-15939"/>
            <a:ext cx="6101081" cy="6913518"/>
          </a:xfrm>
          <a:prstGeom prst="rect">
            <a:avLst/>
          </a:prstGeom>
        </p:spPr>
      </p:pic>
      <p:pic>
        <p:nvPicPr>
          <p:cNvPr id="12" name="Graphic 11">
            <a:extLst>
              <a:ext uri="{FF2B5EF4-FFF2-40B4-BE49-F238E27FC236}">
                <a16:creationId xmlns:a16="http://schemas.microsoft.com/office/drawing/2014/main" id="{5D946DFF-9128-46DB-B270-F6E0E4CF0B49}"/>
              </a:ext>
            </a:extLst>
          </p:cNvPr>
          <p:cNvPicPr>
            <a:picLocks noChangeAspect="1"/>
          </p:cNvPicPr>
          <p:nvPr/>
        </p:nvPicPr>
        <p:blipFill>
          <a:blip r:embed="rId17">
            <a:alphaModFix amt="32000"/>
            <a:extLst>
              <a:ext uri="{96DAC541-7B7A-43D3-8B79-37D633B846F1}">
                <asvg:svgBlip xmlns:asvg="http://schemas.microsoft.com/office/drawing/2016/SVG/main" r:embed="rId18"/>
              </a:ext>
            </a:extLst>
          </a:blip>
          <a:stretch>
            <a:fillRect/>
          </a:stretch>
        </p:blipFill>
        <p:spPr>
          <a:xfrm rot="391057">
            <a:off x="571361" y="-186064"/>
            <a:ext cx="4761052" cy="7474076"/>
          </a:xfrm>
          <a:prstGeom prst="rect">
            <a:avLst/>
          </a:prstGeom>
        </p:spPr>
      </p:pic>
      <p:sp>
        <p:nvSpPr>
          <p:cNvPr id="8" name="Slide Number Placeholder 1">
            <a:extLst>
              <a:ext uri="{FF2B5EF4-FFF2-40B4-BE49-F238E27FC236}">
                <a16:creationId xmlns:a16="http://schemas.microsoft.com/office/drawing/2014/main" id="{40D64758-3C7B-4281-A024-F2C77CA5556C}"/>
              </a:ext>
            </a:extLst>
          </p:cNvPr>
          <p:cNvSpPr txBox="1">
            <a:spLocks/>
          </p:cNvSpPr>
          <p:nvPr/>
        </p:nvSpPr>
        <p:spPr>
          <a:xfrm>
            <a:off x="6964893" y="655692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rgbClr val="2D2D2D"/>
                </a:solidFill>
                <a:latin typeface="Century Gothic"/>
                <a:ea typeface="Lato" panose="020F0502020204030203" pitchFamily="34" charset="0"/>
                <a:cs typeface="Century Gothic"/>
              </a:rPr>
              <a:t> ©VotesforSchools2021</a:t>
            </a:r>
          </a:p>
        </p:txBody>
      </p:sp>
    </p:spTree>
    <p:extLst>
      <p:ext uri="{BB962C8B-B14F-4D97-AF65-F5344CB8AC3E}">
        <p14:creationId xmlns:p14="http://schemas.microsoft.com/office/powerpoint/2010/main" val="2056390474"/>
      </p:ext>
    </p:extLst>
  </p:cSld>
  <p:clrMap bg1="dk1" tx1="lt1" bg2="dk2" tx2="lt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 id="2147483805" r:id="rId13"/>
  </p:sldLayoutIdLst>
  <p:txStyles>
    <p:titleStyle>
      <a:lvl1pPr algn="l" defTabSz="457200" rtl="0" eaLnBrk="1" latinLnBrk="0" hangingPunct="1">
        <a:spcBef>
          <a:spcPct val="0"/>
        </a:spcBef>
        <a:buNone/>
        <a:defRPr sz="2800" b="1" kern="1200">
          <a:solidFill>
            <a:schemeClr val="bg1"/>
          </a:solidFill>
          <a:latin typeface="+mn-lt"/>
          <a:ea typeface="+mj-ea"/>
          <a:cs typeface="+mj-cs"/>
        </a:defRPr>
      </a:lvl1pPr>
    </p:titleStyle>
    <p:bodyStyle>
      <a:lvl1pPr marL="0" indent="0" algn="l" defTabSz="457200" rtl="0" eaLnBrk="1" latinLnBrk="0" hangingPunct="1">
        <a:spcBef>
          <a:spcPct val="20000"/>
        </a:spcBef>
        <a:buFont typeface="Arial"/>
        <a:buNone/>
        <a:defRPr sz="1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F59CA28-31C6-4E61-BA6C-2FFE0361A25A}"/>
              </a:ext>
            </a:extLst>
          </p:cNvPr>
          <p:cNvSpPr/>
          <p:nvPr/>
        </p:nvSpPr>
        <p:spPr>
          <a:xfrm>
            <a:off x="0" y="0"/>
            <a:ext cx="9144000" cy="1023729"/>
          </a:xfrm>
          <a:prstGeom prst="rect">
            <a:avLst/>
          </a:prstGeom>
          <a:gradFill flip="none" rotWithShape="1">
            <a:gsLst>
              <a:gs pos="35000">
                <a:srgbClr val="80DBE0"/>
              </a:gs>
              <a:gs pos="65000">
                <a:srgbClr val="DC449E"/>
              </a:gs>
              <a:gs pos="0">
                <a:srgbClr val="42CACA"/>
              </a:gs>
              <a:gs pos="100000">
                <a:srgbClr val="B9196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pic>
        <p:nvPicPr>
          <p:cNvPr id="7" name="Picture 6" descr="A picture containing clock&#10;&#10;Description automatically generated">
            <a:extLst>
              <a:ext uri="{FF2B5EF4-FFF2-40B4-BE49-F238E27FC236}">
                <a16:creationId xmlns:a16="http://schemas.microsoft.com/office/drawing/2014/main" id="{04B1E461-D547-4964-9702-F63AD1D7D7BF}"/>
              </a:ext>
            </a:extLst>
          </p:cNvPr>
          <p:cNvPicPr>
            <a:picLocks noChangeAspect="1"/>
          </p:cNvPicPr>
          <p:nvPr/>
        </p:nvPicPr>
        <p:blipFill>
          <a:blip r:embed="rId17" cstate="print">
            <a:extLst>
              <a:ext uri="{28A0092B-C50C-407E-A947-70E740481C1C}">
                <a14:useLocalDpi xmlns:a14="http://schemas.microsoft.com/office/drawing/2010/main"/>
              </a:ext>
            </a:extLst>
          </a:blip>
          <a:stretch>
            <a:fillRect/>
          </a:stretch>
        </p:blipFill>
        <p:spPr>
          <a:xfrm>
            <a:off x="8233788" y="110695"/>
            <a:ext cx="747652" cy="802337"/>
          </a:xfrm>
          <a:prstGeom prst="rect">
            <a:avLst/>
          </a:prstGeom>
        </p:spPr>
      </p:pic>
      <p:sp>
        <p:nvSpPr>
          <p:cNvPr id="9" name="Slide Number Placeholder 1">
            <a:extLst>
              <a:ext uri="{FF2B5EF4-FFF2-40B4-BE49-F238E27FC236}">
                <a16:creationId xmlns:a16="http://schemas.microsoft.com/office/drawing/2014/main" id="{9FA7106B-C09B-4DB1-AD44-95BC8F6AEDD7}"/>
              </a:ext>
            </a:extLst>
          </p:cNvPr>
          <p:cNvSpPr txBox="1">
            <a:spLocks/>
          </p:cNvSpPr>
          <p:nvPr/>
        </p:nvSpPr>
        <p:spPr>
          <a:xfrm>
            <a:off x="6964893" y="655692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a:solidFill>
                  <a:srgbClr val="2D2D2D"/>
                </a:solidFill>
                <a:latin typeface="Century Gothic"/>
                <a:ea typeface="Lato" panose="020F0502020204030203" pitchFamily="34" charset="0"/>
                <a:cs typeface="Century Gothic"/>
              </a:rPr>
              <a:t> ©VotesforColleges2020</a:t>
            </a:r>
          </a:p>
        </p:txBody>
      </p:sp>
      <p:pic>
        <p:nvPicPr>
          <p:cNvPr id="12" name="Graphic 11">
            <a:extLst>
              <a:ext uri="{FF2B5EF4-FFF2-40B4-BE49-F238E27FC236}">
                <a16:creationId xmlns:a16="http://schemas.microsoft.com/office/drawing/2014/main" id="{3B7323FA-0335-4387-9E5F-4D038578D03B}"/>
              </a:ext>
            </a:extLst>
          </p:cNvPr>
          <p:cNvPicPr>
            <a:picLocks noChangeAspect="1"/>
          </p:cNvPicPr>
          <p:nvPr/>
        </p:nvPicPr>
        <p:blipFill>
          <a:blip r:embed="rId18">
            <a:alphaModFix amt="32000"/>
            <a:extLst>
              <a:ext uri="{96DAC541-7B7A-43D3-8B79-37D633B846F1}">
                <asvg:svgBlip xmlns:asvg="http://schemas.microsoft.com/office/drawing/2016/SVG/main" r:embed="rId19"/>
              </a:ext>
            </a:extLst>
          </a:blip>
          <a:stretch>
            <a:fillRect/>
          </a:stretch>
        </p:blipFill>
        <p:spPr>
          <a:xfrm rot="391057">
            <a:off x="601027" y="-177752"/>
            <a:ext cx="4761052" cy="7474076"/>
          </a:xfrm>
          <a:prstGeom prst="rect">
            <a:avLst/>
          </a:prstGeom>
        </p:spPr>
      </p:pic>
      <p:pic>
        <p:nvPicPr>
          <p:cNvPr id="13" name="Picture 12" descr="A picture containing fence&#10;&#10;Description automatically generated">
            <a:extLst>
              <a:ext uri="{FF2B5EF4-FFF2-40B4-BE49-F238E27FC236}">
                <a16:creationId xmlns:a16="http://schemas.microsoft.com/office/drawing/2014/main" id="{A323FCAD-2899-4852-B69B-ACDA12AB6C6A}"/>
              </a:ext>
            </a:extLst>
          </p:cNvPr>
          <p:cNvPicPr>
            <a:picLocks noChangeAspect="1"/>
          </p:cNvPicPr>
          <p:nvPr/>
        </p:nvPicPr>
        <p:blipFill>
          <a:blip r:embed="rId20">
            <a:alphaModFix amt="50000"/>
          </a:blip>
          <a:stretch>
            <a:fillRect/>
          </a:stretch>
        </p:blipFill>
        <p:spPr>
          <a:xfrm>
            <a:off x="29047" y="-15939"/>
            <a:ext cx="6101081" cy="6913518"/>
          </a:xfrm>
          <a:prstGeom prst="rect">
            <a:avLst/>
          </a:prstGeom>
        </p:spPr>
      </p:pic>
    </p:spTree>
    <p:extLst>
      <p:ext uri="{BB962C8B-B14F-4D97-AF65-F5344CB8AC3E}">
        <p14:creationId xmlns:p14="http://schemas.microsoft.com/office/powerpoint/2010/main" val="3583997766"/>
      </p:ext>
    </p:extLst>
  </p:cSld>
  <p:clrMap bg1="dk1" tx1="lt1" bg2="dk2" tx2="lt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 id="2147483818" r:id="rId12"/>
    <p:sldLayoutId id="2147483819" r:id="rId13"/>
    <p:sldLayoutId id="2147483820" r:id="rId14"/>
    <p:sldLayoutId id="2147483821" r:id="rId15"/>
  </p:sldLayoutIdLst>
  <p:txStyles>
    <p:titleStyle>
      <a:lvl1pPr algn="l" defTabSz="914400" rtl="0" eaLnBrk="1" latinLnBrk="0" hangingPunct="1">
        <a:lnSpc>
          <a:spcPct val="90000"/>
        </a:lnSpc>
        <a:spcBef>
          <a:spcPct val="0"/>
        </a:spcBef>
        <a:buNone/>
        <a:defRPr sz="270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5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xml"/><Relationship Id="rId1" Type="http://schemas.openxmlformats.org/officeDocument/2006/relationships/slideLayout" Target="../slideLayouts/slideLayout39.xml"/><Relationship Id="rId5" Type="http://schemas.openxmlformats.org/officeDocument/2006/relationships/image" Target="../media/image45.png"/><Relationship Id="rId4" Type="http://schemas.openxmlformats.org/officeDocument/2006/relationships/image" Target="../media/image4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xml"/><Relationship Id="rId1" Type="http://schemas.openxmlformats.org/officeDocument/2006/relationships/slideLayout" Target="../slideLayouts/slideLayout37.xml"/><Relationship Id="rId5" Type="http://schemas.openxmlformats.org/officeDocument/2006/relationships/image" Target="../media/image47.png"/><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8" Type="http://schemas.openxmlformats.org/officeDocument/2006/relationships/image" Target="../media/image53.svg"/><Relationship Id="rId13" Type="http://schemas.openxmlformats.org/officeDocument/2006/relationships/image" Target="../media/image45.png"/><Relationship Id="rId3" Type="http://schemas.openxmlformats.org/officeDocument/2006/relationships/image" Target="../media/image48.png"/><Relationship Id="rId7" Type="http://schemas.openxmlformats.org/officeDocument/2006/relationships/image" Target="../media/image52.png"/><Relationship Id="rId12" Type="http://schemas.openxmlformats.org/officeDocument/2006/relationships/image" Target="../media/image57.svg"/><Relationship Id="rId2" Type="http://schemas.openxmlformats.org/officeDocument/2006/relationships/notesSlide" Target="../notesSlides/notesSlide3.xml"/><Relationship Id="rId16" Type="http://schemas.openxmlformats.org/officeDocument/2006/relationships/image" Target="../media/image60.png"/><Relationship Id="rId1" Type="http://schemas.openxmlformats.org/officeDocument/2006/relationships/slideLayout" Target="../slideLayouts/slideLayout37.xml"/><Relationship Id="rId6" Type="http://schemas.openxmlformats.org/officeDocument/2006/relationships/image" Target="../media/image51.svg"/><Relationship Id="rId11" Type="http://schemas.openxmlformats.org/officeDocument/2006/relationships/image" Target="../media/image56.png"/><Relationship Id="rId5" Type="http://schemas.openxmlformats.org/officeDocument/2006/relationships/image" Target="../media/image50.png"/><Relationship Id="rId15" Type="http://schemas.openxmlformats.org/officeDocument/2006/relationships/image" Target="../media/image59.png"/><Relationship Id="rId10" Type="http://schemas.openxmlformats.org/officeDocument/2006/relationships/image" Target="../media/image55.svg"/><Relationship Id="rId4" Type="http://schemas.openxmlformats.org/officeDocument/2006/relationships/image" Target="../media/image49.svg"/><Relationship Id="rId9" Type="http://schemas.openxmlformats.org/officeDocument/2006/relationships/image" Target="../media/image54.png"/><Relationship Id="rId14" Type="http://schemas.openxmlformats.org/officeDocument/2006/relationships/image" Target="../media/image58.png"/></Relationships>
</file>

<file path=ppt/slides/_rels/slide5.xml.rels><?xml version="1.0" encoding="UTF-8" standalone="yes"?>
<Relationships xmlns="http://schemas.openxmlformats.org/package/2006/relationships"><Relationship Id="rId8" Type="http://schemas.openxmlformats.org/officeDocument/2006/relationships/image" Target="../media/image66.svg"/><Relationship Id="rId13" Type="http://schemas.openxmlformats.org/officeDocument/2006/relationships/image" Target="../media/image47.png"/><Relationship Id="rId18" Type="http://schemas.openxmlformats.org/officeDocument/2006/relationships/image" Target="../media/image75.png"/><Relationship Id="rId3" Type="http://schemas.openxmlformats.org/officeDocument/2006/relationships/image" Target="../media/image61.png"/><Relationship Id="rId21" Type="http://schemas.openxmlformats.org/officeDocument/2006/relationships/image" Target="../media/image78.png"/><Relationship Id="rId7" Type="http://schemas.openxmlformats.org/officeDocument/2006/relationships/image" Target="../media/image65.png"/><Relationship Id="rId12" Type="http://schemas.openxmlformats.org/officeDocument/2006/relationships/image" Target="../media/image70.svg"/><Relationship Id="rId17" Type="http://schemas.openxmlformats.org/officeDocument/2006/relationships/image" Target="../media/image74.png"/><Relationship Id="rId2" Type="http://schemas.openxmlformats.org/officeDocument/2006/relationships/notesSlide" Target="../notesSlides/notesSlide4.xml"/><Relationship Id="rId16" Type="http://schemas.openxmlformats.org/officeDocument/2006/relationships/image" Target="../media/image73.png"/><Relationship Id="rId20" Type="http://schemas.openxmlformats.org/officeDocument/2006/relationships/image" Target="../media/image77.png"/><Relationship Id="rId1" Type="http://schemas.openxmlformats.org/officeDocument/2006/relationships/slideLayout" Target="../slideLayouts/slideLayout37.xml"/><Relationship Id="rId6" Type="http://schemas.openxmlformats.org/officeDocument/2006/relationships/image" Target="../media/image64.svg"/><Relationship Id="rId11" Type="http://schemas.openxmlformats.org/officeDocument/2006/relationships/image" Target="../media/image69.png"/><Relationship Id="rId5" Type="http://schemas.openxmlformats.org/officeDocument/2006/relationships/image" Target="../media/image63.png"/><Relationship Id="rId15" Type="http://schemas.openxmlformats.org/officeDocument/2006/relationships/image" Target="../media/image72.png"/><Relationship Id="rId10" Type="http://schemas.openxmlformats.org/officeDocument/2006/relationships/image" Target="../media/image68.svg"/><Relationship Id="rId19" Type="http://schemas.openxmlformats.org/officeDocument/2006/relationships/image" Target="../media/image76.png"/><Relationship Id="rId4" Type="http://schemas.openxmlformats.org/officeDocument/2006/relationships/image" Target="../media/image62.svg"/><Relationship Id="rId9" Type="http://schemas.openxmlformats.org/officeDocument/2006/relationships/image" Target="../media/image67.png"/><Relationship Id="rId14" Type="http://schemas.openxmlformats.org/officeDocument/2006/relationships/image" Target="../media/image71.png"/></Relationships>
</file>

<file path=ppt/slides/_rels/slide6.xml.rels><?xml version="1.0" encoding="UTF-8" standalone="yes"?>
<Relationships xmlns="http://schemas.openxmlformats.org/package/2006/relationships"><Relationship Id="rId8" Type="http://schemas.openxmlformats.org/officeDocument/2006/relationships/image" Target="../media/image84.svg"/><Relationship Id="rId13" Type="http://schemas.openxmlformats.org/officeDocument/2006/relationships/image" Target="../media/image3.png"/><Relationship Id="rId18" Type="http://schemas.openxmlformats.org/officeDocument/2006/relationships/image" Target="../media/image93.png"/><Relationship Id="rId3" Type="http://schemas.openxmlformats.org/officeDocument/2006/relationships/image" Target="../media/image79.png"/><Relationship Id="rId7" Type="http://schemas.openxmlformats.org/officeDocument/2006/relationships/image" Target="../media/image83.png"/><Relationship Id="rId12" Type="http://schemas.openxmlformats.org/officeDocument/2006/relationships/image" Target="../media/image88.svg"/><Relationship Id="rId17" Type="http://schemas.openxmlformats.org/officeDocument/2006/relationships/image" Target="../media/image92.png"/><Relationship Id="rId2" Type="http://schemas.openxmlformats.org/officeDocument/2006/relationships/notesSlide" Target="../notesSlides/notesSlide5.xml"/><Relationship Id="rId16" Type="http://schemas.openxmlformats.org/officeDocument/2006/relationships/image" Target="../media/image91.png"/><Relationship Id="rId20" Type="http://schemas.openxmlformats.org/officeDocument/2006/relationships/image" Target="../media/image95.png"/><Relationship Id="rId1" Type="http://schemas.openxmlformats.org/officeDocument/2006/relationships/slideLayout" Target="../slideLayouts/slideLayout48.xml"/><Relationship Id="rId6" Type="http://schemas.openxmlformats.org/officeDocument/2006/relationships/image" Target="../media/image82.svg"/><Relationship Id="rId11" Type="http://schemas.openxmlformats.org/officeDocument/2006/relationships/image" Target="../media/image87.png"/><Relationship Id="rId5" Type="http://schemas.openxmlformats.org/officeDocument/2006/relationships/image" Target="../media/image81.png"/><Relationship Id="rId15" Type="http://schemas.openxmlformats.org/officeDocument/2006/relationships/image" Target="../media/image90.png"/><Relationship Id="rId10" Type="http://schemas.openxmlformats.org/officeDocument/2006/relationships/image" Target="../media/image86.svg"/><Relationship Id="rId19" Type="http://schemas.openxmlformats.org/officeDocument/2006/relationships/image" Target="../media/image94.png"/><Relationship Id="rId4" Type="http://schemas.openxmlformats.org/officeDocument/2006/relationships/image" Target="../media/image80.svg"/><Relationship Id="rId9" Type="http://schemas.openxmlformats.org/officeDocument/2006/relationships/image" Target="../media/image85.png"/><Relationship Id="rId14" Type="http://schemas.openxmlformats.org/officeDocument/2006/relationships/image" Target="../media/image89.png"/></Relationships>
</file>

<file path=ppt/slides/_rels/slide7.xml.rels><?xml version="1.0" encoding="UTF-8" standalone="yes"?>
<Relationships xmlns="http://schemas.openxmlformats.org/package/2006/relationships"><Relationship Id="rId8" Type="http://schemas.openxmlformats.org/officeDocument/2006/relationships/image" Target="../media/image101.png"/><Relationship Id="rId3" Type="http://schemas.openxmlformats.org/officeDocument/2006/relationships/image" Target="../media/image96.jpeg"/><Relationship Id="rId7" Type="http://schemas.openxmlformats.org/officeDocument/2006/relationships/image" Target="../media/image100.png"/><Relationship Id="rId2" Type="http://schemas.openxmlformats.org/officeDocument/2006/relationships/notesSlide" Target="../notesSlides/notesSlide6.xml"/><Relationship Id="rId1" Type="http://schemas.openxmlformats.org/officeDocument/2006/relationships/slideLayout" Target="../slideLayouts/slideLayout37.xml"/><Relationship Id="rId6" Type="http://schemas.openxmlformats.org/officeDocument/2006/relationships/image" Target="../media/image99.png"/><Relationship Id="rId5" Type="http://schemas.openxmlformats.org/officeDocument/2006/relationships/image" Target="../media/image98.png"/><Relationship Id="rId4" Type="http://schemas.openxmlformats.org/officeDocument/2006/relationships/image" Target="../media/image97.jpeg"/><Relationship Id="rId9"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clock&#10;&#10;Description automatically generated">
            <a:extLst>
              <a:ext uri="{FF2B5EF4-FFF2-40B4-BE49-F238E27FC236}">
                <a16:creationId xmlns:a16="http://schemas.microsoft.com/office/drawing/2014/main" id="{99A2C5BF-1238-440A-8D21-8600D963A36D}"/>
              </a:ext>
            </a:extLst>
          </p:cNvPr>
          <p:cNvPicPr>
            <a:picLocks noChangeAspect="1"/>
          </p:cNvPicPr>
          <p:nvPr/>
        </p:nvPicPr>
        <p:blipFill rotWithShape="1">
          <a:blip r:embed="rId3" cstate="hq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5211521" y="1162049"/>
            <a:ext cx="3563779" cy="3284099"/>
          </a:xfrm>
          <a:prstGeom prst="rect">
            <a:avLst/>
          </a:prstGeom>
        </p:spPr>
      </p:pic>
      <p:sp>
        <p:nvSpPr>
          <p:cNvPr id="17" name="Rectangle: Rounded Corners 33">
            <a:extLst>
              <a:ext uri="{FF2B5EF4-FFF2-40B4-BE49-F238E27FC236}">
                <a16:creationId xmlns:a16="http://schemas.microsoft.com/office/drawing/2014/main" id="{081C2B08-F87D-4567-9927-D8C3693800A9}"/>
              </a:ext>
            </a:extLst>
          </p:cNvPr>
          <p:cNvSpPr/>
          <p:nvPr/>
        </p:nvSpPr>
        <p:spPr>
          <a:xfrm>
            <a:off x="133798" y="1419226"/>
            <a:ext cx="4774238" cy="5013473"/>
          </a:xfrm>
          <a:prstGeom prst="rect">
            <a:avLst/>
          </a:prstGeom>
          <a:solidFill>
            <a:srgbClr val="DDE8F6">
              <a:alpha val="89804"/>
            </a:srgbClr>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noAutofit/>
          </a:bodyPr>
          <a:lstStyle/>
          <a:p>
            <a:pPr>
              <a:lnSpc>
                <a:spcPct val="150000"/>
              </a:lnSpc>
            </a:pPr>
            <a:r>
              <a:rPr lang="en-GB" b="1" dirty="0">
                <a:solidFill>
                  <a:schemeClr val="tx1"/>
                </a:solidFill>
                <a:latin typeface="Century Gothic" panose="020B0502020202020204" pitchFamily="34" charset="0"/>
                <a:ea typeface="Century Gothic"/>
                <a:cs typeface="Century Gothic"/>
                <a:sym typeface="Century Gothic"/>
              </a:rPr>
              <a:t>This assembly will cover</a:t>
            </a:r>
            <a:r>
              <a:rPr lang="en-GB" dirty="0">
                <a:solidFill>
                  <a:schemeClr val="tx1"/>
                </a:solidFill>
                <a:latin typeface="Century Gothic" panose="020B0502020202020204" pitchFamily="34" charset="0"/>
                <a:ea typeface="Century Gothic"/>
                <a:cs typeface="Century Gothic"/>
                <a:sym typeface="Century Gothic"/>
              </a:rPr>
              <a:t>:</a:t>
            </a:r>
          </a:p>
          <a:p>
            <a:pPr marL="285750" indent="-285750">
              <a:lnSpc>
                <a:spcPct val="150000"/>
              </a:lnSpc>
              <a:buBlip>
                <a:blip r:embed="rId4"/>
              </a:buBlip>
            </a:pPr>
            <a:r>
              <a:rPr lang="en-GB" dirty="0">
                <a:solidFill>
                  <a:schemeClr val="tx1"/>
                </a:solidFill>
                <a:latin typeface="Century Gothic" panose="020B0502020202020204" pitchFamily="34" charset="0"/>
                <a:ea typeface="Century Gothic"/>
                <a:cs typeface="Century Gothic"/>
                <a:sym typeface="Century Gothic"/>
              </a:rPr>
              <a:t>Thought of the Week: </a:t>
            </a:r>
            <a:r>
              <a:rPr lang="en-GB" i="1" dirty="0">
                <a:solidFill>
                  <a:schemeClr val="tx1"/>
                </a:solidFill>
                <a:latin typeface="Century Gothic" panose="020B0502020202020204" pitchFamily="34" charset="0"/>
                <a:ea typeface="Century Gothic"/>
                <a:cs typeface="Century Gothic"/>
                <a:sym typeface="Century Gothic"/>
              </a:rPr>
              <a:t>What kind thing will you do this week?</a:t>
            </a:r>
          </a:p>
          <a:p>
            <a:pPr marL="285750" indent="-285750">
              <a:lnSpc>
                <a:spcPct val="150000"/>
              </a:lnSpc>
              <a:buBlip>
                <a:blip r:embed="rId4"/>
              </a:buBlip>
            </a:pPr>
            <a:r>
              <a:rPr lang="en-GB" dirty="0">
                <a:solidFill>
                  <a:schemeClr val="tx1"/>
                </a:solidFill>
                <a:latin typeface="Century Gothic" panose="020B0502020202020204" pitchFamily="34" charset="0"/>
                <a:ea typeface="Century Gothic"/>
                <a:cs typeface="Century Gothic"/>
                <a:sym typeface="Century Gothic"/>
              </a:rPr>
              <a:t>Be informed: What does kindness look like?</a:t>
            </a:r>
          </a:p>
          <a:p>
            <a:pPr marL="285750" indent="-285750">
              <a:lnSpc>
                <a:spcPct val="150000"/>
              </a:lnSpc>
              <a:buBlip>
                <a:blip r:embed="rId4"/>
              </a:buBlip>
            </a:pPr>
            <a:r>
              <a:rPr lang="en-GB" dirty="0">
                <a:solidFill>
                  <a:schemeClr val="tx1"/>
                </a:solidFill>
                <a:latin typeface="Century Gothic" panose="020B0502020202020204" pitchFamily="34" charset="0"/>
                <a:ea typeface="Century Gothic"/>
                <a:cs typeface="Century Gothic"/>
                <a:sym typeface="Century Gothic"/>
              </a:rPr>
              <a:t>Be curious: How does a feeling spread?</a:t>
            </a:r>
          </a:p>
          <a:p>
            <a:pPr marL="285750" indent="-285750">
              <a:lnSpc>
                <a:spcPct val="150000"/>
              </a:lnSpc>
              <a:buBlip>
                <a:blip r:embed="rId4"/>
              </a:buBlip>
            </a:pPr>
            <a:r>
              <a:rPr lang="en-GB" dirty="0">
                <a:solidFill>
                  <a:schemeClr val="tx1"/>
                </a:solidFill>
                <a:latin typeface="Century Gothic" panose="020B0502020202020204" pitchFamily="34" charset="0"/>
                <a:ea typeface="Century Gothic"/>
                <a:cs typeface="Century Gothic"/>
                <a:sym typeface="Century Gothic"/>
              </a:rPr>
              <a:t>Be heard: What will you do?</a:t>
            </a:r>
          </a:p>
          <a:p>
            <a:pPr marL="285750" indent="-285750">
              <a:lnSpc>
                <a:spcPct val="150000"/>
              </a:lnSpc>
              <a:buBlip>
                <a:blip r:embed="rId4"/>
              </a:buBlip>
            </a:pPr>
            <a:r>
              <a:rPr lang="en-GB" dirty="0">
                <a:solidFill>
                  <a:schemeClr val="tx1"/>
                </a:solidFill>
                <a:latin typeface="Century Gothic" panose="020B0502020202020204" pitchFamily="34" charset="0"/>
                <a:ea typeface="Century Gothic"/>
                <a:cs typeface="Century Gothic"/>
                <a:sym typeface="Century Gothic"/>
              </a:rPr>
              <a:t>Making your voice heard!</a:t>
            </a:r>
          </a:p>
        </p:txBody>
      </p:sp>
      <p:pic>
        <p:nvPicPr>
          <p:cNvPr id="4" name="Picture 3" descr="A picture containing graphics, clock, drawing&#10;&#10;Description automatically generated">
            <a:extLst>
              <a:ext uri="{FF2B5EF4-FFF2-40B4-BE49-F238E27FC236}">
                <a16:creationId xmlns:a16="http://schemas.microsoft.com/office/drawing/2014/main" id="{E6B9B74A-ED4F-4BCE-B571-9DA6DB1BDA82}"/>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15383" y="82844"/>
            <a:ext cx="613877" cy="920097"/>
          </a:xfrm>
          <a:prstGeom prst="rect">
            <a:avLst/>
          </a:prstGeom>
        </p:spPr>
      </p:pic>
      <p:sp>
        <p:nvSpPr>
          <p:cNvPr id="10" name="Text Placeholder 1">
            <a:extLst>
              <a:ext uri="{FF2B5EF4-FFF2-40B4-BE49-F238E27FC236}">
                <a16:creationId xmlns:a16="http://schemas.microsoft.com/office/drawing/2014/main" id="{68025EAA-562A-4F83-97D6-6E2127704739}"/>
              </a:ext>
            </a:extLst>
          </p:cNvPr>
          <p:cNvSpPr>
            <a:spLocks noGrp="1"/>
          </p:cNvSpPr>
          <p:nvPr>
            <p:ph type="body" sz="quarter" idx="10"/>
          </p:nvPr>
        </p:nvSpPr>
        <p:spPr>
          <a:xfrm>
            <a:off x="845738" y="244793"/>
            <a:ext cx="7739062" cy="571500"/>
          </a:xfrm>
        </p:spPr>
        <p:txBody>
          <a:bodyPr/>
          <a:lstStyle/>
          <a:p>
            <a:r>
              <a:rPr lang="en-GB" dirty="0"/>
              <a:t>Coming up this week… </a:t>
            </a:r>
          </a:p>
        </p:txBody>
      </p:sp>
      <p:sp>
        <p:nvSpPr>
          <p:cNvPr id="6" name="Rectangle: Rounded Corners 33">
            <a:extLst>
              <a:ext uri="{FF2B5EF4-FFF2-40B4-BE49-F238E27FC236}">
                <a16:creationId xmlns:a16="http://schemas.microsoft.com/office/drawing/2014/main" id="{99EDCB29-B7E7-4404-9B95-AE557E245687}"/>
              </a:ext>
            </a:extLst>
          </p:cNvPr>
          <p:cNvSpPr/>
          <p:nvPr/>
        </p:nvSpPr>
        <p:spPr>
          <a:xfrm>
            <a:off x="5090726" y="4453247"/>
            <a:ext cx="3824408" cy="1160153"/>
          </a:xfrm>
          <a:prstGeom prst="rect">
            <a:avLst/>
          </a:prstGeom>
          <a:solidFill>
            <a:srgbClr val="FFFFCC">
              <a:alpha val="89804"/>
            </a:srgb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tx1"/>
                </a:solidFill>
                <a:latin typeface="Century Gothic" panose="020B0502020202020204" pitchFamily="34" charset="0"/>
                <a:ea typeface="Century Gothic"/>
                <a:cs typeface="Century Gothic"/>
                <a:sym typeface="Century Gothic"/>
              </a:rPr>
              <a:t>Please Note: </a:t>
            </a:r>
          </a:p>
          <a:p>
            <a:pPr algn="ctr"/>
            <a:r>
              <a:rPr lang="en-GB" sz="1600" dirty="0">
                <a:solidFill>
                  <a:schemeClr val="tx1"/>
                </a:solidFill>
                <a:latin typeface="Century Gothic" panose="020B0502020202020204" pitchFamily="34" charset="0"/>
                <a:ea typeface="Century Gothic"/>
                <a:cs typeface="Century Gothic"/>
                <a:sym typeface="Century Gothic"/>
              </a:rPr>
              <a:t>This assembly is a modified version of our original assembly from February 2020, in case it looks familiar!</a:t>
            </a:r>
          </a:p>
        </p:txBody>
      </p:sp>
      <p:sp>
        <p:nvSpPr>
          <p:cNvPr id="7" name="Rectangle: Rounded Corners 33">
            <a:extLst>
              <a:ext uri="{FF2B5EF4-FFF2-40B4-BE49-F238E27FC236}">
                <a16:creationId xmlns:a16="http://schemas.microsoft.com/office/drawing/2014/main" id="{93A5DC23-79AF-4497-B3A6-2DEF8A2407DE}"/>
              </a:ext>
            </a:extLst>
          </p:cNvPr>
          <p:cNvSpPr/>
          <p:nvPr/>
        </p:nvSpPr>
        <p:spPr>
          <a:xfrm>
            <a:off x="5092699" y="5740400"/>
            <a:ext cx="3822435" cy="671032"/>
          </a:xfrm>
          <a:prstGeom prst="rect">
            <a:avLst/>
          </a:prstGeom>
          <a:solidFill>
            <a:schemeClr val="accent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tx1"/>
                </a:solidFill>
                <a:latin typeface="Century Gothic" panose="020B0502020202020204" pitchFamily="34" charset="0"/>
                <a:ea typeface="Century Gothic"/>
                <a:cs typeface="Century Gothic"/>
                <a:sym typeface="Century Gothic"/>
              </a:rPr>
              <a:t>Videos:</a:t>
            </a:r>
          </a:p>
          <a:p>
            <a:pPr algn="ctr"/>
            <a:r>
              <a:rPr lang="en-GB" sz="1600" dirty="0">
                <a:solidFill>
                  <a:schemeClr val="tx1"/>
                </a:solidFill>
                <a:latin typeface="Century Gothic" panose="020B0502020202020204" pitchFamily="34" charset="0"/>
                <a:ea typeface="Century Gothic"/>
                <a:cs typeface="Century Gothic"/>
                <a:sym typeface="Century Gothic"/>
              </a:rPr>
              <a:t>N/A</a:t>
            </a:r>
          </a:p>
        </p:txBody>
      </p:sp>
    </p:spTree>
    <p:extLst>
      <p:ext uri="{BB962C8B-B14F-4D97-AF65-F5344CB8AC3E}">
        <p14:creationId xmlns:p14="http://schemas.microsoft.com/office/powerpoint/2010/main" val="1699275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6074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clock&#10;&#10;Description automatically generated">
            <a:extLst>
              <a:ext uri="{FF2B5EF4-FFF2-40B4-BE49-F238E27FC236}">
                <a16:creationId xmlns:a16="http://schemas.microsoft.com/office/drawing/2014/main" id="{8209E4DA-DE73-45BB-98AC-09EB75252232}"/>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532382" y="1095156"/>
            <a:ext cx="7626088" cy="5595363"/>
          </a:xfrm>
          <a:prstGeom prst="rect">
            <a:avLst/>
          </a:prstGeom>
        </p:spPr>
      </p:pic>
      <p:sp>
        <p:nvSpPr>
          <p:cNvPr id="27" name="Title 1">
            <a:extLst>
              <a:ext uri="{FF2B5EF4-FFF2-40B4-BE49-F238E27FC236}">
                <a16:creationId xmlns:a16="http://schemas.microsoft.com/office/drawing/2014/main" id="{EE8E9A8A-824E-0148-9327-8718655A4E53}"/>
              </a:ext>
            </a:extLst>
          </p:cNvPr>
          <p:cNvSpPr txBox="1">
            <a:spLocks/>
          </p:cNvSpPr>
          <p:nvPr/>
        </p:nvSpPr>
        <p:spPr>
          <a:xfrm>
            <a:off x="376602" y="2095156"/>
            <a:ext cx="4120970" cy="1700668"/>
          </a:xfrm>
          <a:custGeom>
            <a:avLst/>
            <a:gdLst>
              <a:gd name="connsiteX0" fmla="*/ 0 w 4120970"/>
              <a:gd name="connsiteY0" fmla="*/ 283450 h 1700668"/>
              <a:gd name="connsiteX1" fmla="*/ 283450 w 4120970"/>
              <a:gd name="connsiteY1" fmla="*/ 0 h 1700668"/>
              <a:gd name="connsiteX2" fmla="*/ 792358 w 4120970"/>
              <a:gd name="connsiteY2" fmla="*/ 0 h 1700668"/>
              <a:gd name="connsiteX3" fmla="*/ 1364879 w 4120970"/>
              <a:gd name="connsiteY3" fmla="*/ 0 h 1700668"/>
              <a:gd name="connsiteX4" fmla="*/ 1852582 w 4120970"/>
              <a:gd name="connsiteY4" fmla="*/ 0 h 1700668"/>
              <a:gd name="connsiteX5" fmla="*/ 2403899 w 4120970"/>
              <a:gd name="connsiteY5" fmla="*/ 0 h 1700668"/>
              <a:gd name="connsiteX6" fmla="*/ 2403899 w 4120970"/>
              <a:gd name="connsiteY6" fmla="*/ 0 h 1700668"/>
              <a:gd name="connsiteX7" fmla="*/ 2919021 w 4120970"/>
              <a:gd name="connsiteY7" fmla="*/ 0 h 1700668"/>
              <a:gd name="connsiteX8" fmla="*/ 3434142 w 4120970"/>
              <a:gd name="connsiteY8" fmla="*/ 0 h 1700668"/>
              <a:gd name="connsiteX9" fmla="*/ 3837520 w 4120970"/>
              <a:gd name="connsiteY9" fmla="*/ 0 h 1700668"/>
              <a:gd name="connsiteX10" fmla="*/ 4120970 w 4120970"/>
              <a:gd name="connsiteY10" fmla="*/ 283450 h 1700668"/>
              <a:gd name="connsiteX11" fmla="*/ 4120970 w 4120970"/>
              <a:gd name="connsiteY11" fmla="*/ 616495 h 1700668"/>
              <a:gd name="connsiteX12" fmla="*/ 4120970 w 4120970"/>
              <a:gd name="connsiteY12" fmla="*/ 992056 h 1700668"/>
              <a:gd name="connsiteX13" fmla="*/ 4120970 w 4120970"/>
              <a:gd name="connsiteY13" fmla="*/ 992056 h 1700668"/>
              <a:gd name="connsiteX14" fmla="*/ 4120970 w 4120970"/>
              <a:gd name="connsiteY14" fmla="*/ 1417223 h 1700668"/>
              <a:gd name="connsiteX15" fmla="*/ 4120970 w 4120970"/>
              <a:gd name="connsiteY15" fmla="*/ 1417218 h 1700668"/>
              <a:gd name="connsiteX16" fmla="*/ 3837520 w 4120970"/>
              <a:gd name="connsiteY16" fmla="*/ 1700668 h 1700668"/>
              <a:gd name="connsiteX17" fmla="*/ 3434142 w 4120970"/>
              <a:gd name="connsiteY17" fmla="*/ 1700668 h 1700668"/>
              <a:gd name="connsiteX18" fmla="*/ 3839165 w 4120970"/>
              <a:gd name="connsiteY18" fmla="*/ 1928600 h 1700668"/>
              <a:gd name="connsiteX19" fmla="*/ 4213032 w 4120970"/>
              <a:gd name="connsiteY19" fmla="*/ 2138998 h 1700668"/>
              <a:gd name="connsiteX20" fmla="*/ 3628079 w 4120970"/>
              <a:gd name="connsiteY20" fmla="*/ 1997271 h 1700668"/>
              <a:gd name="connsiteX21" fmla="*/ 3079309 w 4120970"/>
              <a:gd name="connsiteY21" fmla="*/ 1864311 h 1700668"/>
              <a:gd name="connsiteX22" fmla="*/ 2403899 w 4120970"/>
              <a:gd name="connsiteY22" fmla="*/ 1700668 h 1700668"/>
              <a:gd name="connsiteX23" fmla="*/ 1916196 w 4120970"/>
              <a:gd name="connsiteY23" fmla="*/ 1700668 h 1700668"/>
              <a:gd name="connsiteX24" fmla="*/ 1386083 w 4120970"/>
              <a:gd name="connsiteY24" fmla="*/ 1700668 h 1700668"/>
              <a:gd name="connsiteX25" fmla="*/ 898380 w 4120970"/>
              <a:gd name="connsiteY25" fmla="*/ 1700668 h 1700668"/>
              <a:gd name="connsiteX26" fmla="*/ 283450 w 4120970"/>
              <a:gd name="connsiteY26" fmla="*/ 1700668 h 1700668"/>
              <a:gd name="connsiteX27" fmla="*/ 0 w 4120970"/>
              <a:gd name="connsiteY27" fmla="*/ 1417218 h 1700668"/>
              <a:gd name="connsiteX28" fmla="*/ 0 w 4120970"/>
              <a:gd name="connsiteY28" fmla="*/ 1417223 h 1700668"/>
              <a:gd name="connsiteX29" fmla="*/ 0 w 4120970"/>
              <a:gd name="connsiteY29" fmla="*/ 992056 h 1700668"/>
              <a:gd name="connsiteX30" fmla="*/ 0 w 4120970"/>
              <a:gd name="connsiteY30" fmla="*/ 992056 h 1700668"/>
              <a:gd name="connsiteX31" fmla="*/ 0 w 4120970"/>
              <a:gd name="connsiteY31" fmla="*/ 637753 h 1700668"/>
              <a:gd name="connsiteX32" fmla="*/ 0 w 4120970"/>
              <a:gd name="connsiteY32" fmla="*/ 283450 h 1700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120970" h="1700668" fill="none" extrusionOk="0">
                <a:moveTo>
                  <a:pt x="0" y="283450"/>
                </a:moveTo>
                <a:cubicBezTo>
                  <a:pt x="-10718" y="119056"/>
                  <a:pt x="139986" y="-34875"/>
                  <a:pt x="283450" y="0"/>
                </a:cubicBezTo>
                <a:cubicBezTo>
                  <a:pt x="510019" y="7647"/>
                  <a:pt x="680424" y="8434"/>
                  <a:pt x="792358" y="0"/>
                </a:cubicBezTo>
                <a:cubicBezTo>
                  <a:pt x="904292" y="-8434"/>
                  <a:pt x="1111379" y="-522"/>
                  <a:pt x="1364879" y="0"/>
                </a:cubicBezTo>
                <a:cubicBezTo>
                  <a:pt x="1618379" y="522"/>
                  <a:pt x="1623931" y="17238"/>
                  <a:pt x="1852582" y="0"/>
                </a:cubicBezTo>
                <a:cubicBezTo>
                  <a:pt x="2081233" y="-17238"/>
                  <a:pt x="2233368" y="6206"/>
                  <a:pt x="2403899" y="0"/>
                </a:cubicBezTo>
                <a:lnTo>
                  <a:pt x="2403899" y="0"/>
                </a:lnTo>
                <a:cubicBezTo>
                  <a:pt x="2545379" y="19887"/>
                  <a:pt x="2793576" y="-15017"/>
                  <a:pt x="2919021" y="0"/>
                </a:cubicBezTo>
                <a:cubicBezTo>
                  <a:pt x="3044466" y="15017"/>
                  <a:pt x="3318922" y="-13213"/>
                  <a:pt x="3434142" y="0"/>
                </a:cubicBezTo>
                <a:cubicBezTo>
                  <a:pt x="3557116" y="2668"/>
                  <a:pt x="3690217" y="-16351"/>
                  <a:pt x="3837520" y="0"/>
                </a:cubicBezTo>
                <a:cubicBezTo>
                  <a:pt x="3962374" y="-5287"/>
                  <a:pt x="4137367" y="141338"/>
                  <a:pt x="4120970" y="283450"/>
                </a:cubicBezTo>
                <a:cubicBezTo>
                  <a:pt x="4134864" y="376238"/>
                  <a:pt x="4106905" y="476868"/>
                  <a:pt x="4120970" y="616495"/>
                </a:cubicBezTo>
                <a:cubicBezTo>
                  <a:pt x="4135035" y="756123"/>
                  <a:pt x="4103514" y="874425"/>
                  <a:pt x="4120970" y="992056"/>
                </a:cubicBezTo>
                <a:lnTo>
                  <a:pt x="4120970" y="992056"/>
                </a:lnTo>
                <a:cubicBezTo>
                  <a:pt x="4108314" y="1130355"/>
                  <a:pt x="4128818" y="1225126"/>
                  <a:pt x="4120970" y="1417223"/>
                </a:cubicBezTo>
                <a:lnTo>
                  <a:pt x="4120970" y="1417218"/>
                </a:lnTo>
                <a:cubicBezTo>
                  <a:pt x="4124094" y="1591466"/>
                  <a:pt x="3958116" y="1690569"/>
                  <a:pt x="3837520" y="1700668"/>
                </a:cubicBezTo>
                <a:cubicBezTo>
                  <a:pt x="3739059" y="1711128"/>
                  <a:pt x="3597498" y="1712114"/>
                  <a:pt x="3434142" y="1700668"/>
                </a:cubicBezTo>
                <a:cubicBezTo>
                  <a:pt x="3628511" y="1794851"/>
                  <a:pt x="3644512" y="1809223"/>
                  <a:pt x="3839165" y="1928600"/>
                </a:cubicBezTo>
                <a:cubicBezTo>
                  <a:pt x="4033818" y="2047977"/>
                  <a:pt x="4076257" y="2062987"/>
                  <a:pt x="4213032" y="2138998"/>
                </a:cubicBezTo>
                <a:cubicBezTo>
                  <a:pt x="4060411" y="2114604"/>
                  <a:pt x="3823956" y="2025480"/>
                  <a:pt x="3628079" y="1997271"/>
                </a:cubicBezTo>
                <a:cubicBezTo>
                  <a:pt x="3432202" y="1969062"/>
                  <a:pt x="3332707" y="1935558"/>
                  <a:pt x="3079309" y="1864311"/>
                </a:cubicBezTo>
                <a:cubicBezTo>
                  <a:pt x="2825911" y="1793064"/>
                  <a:pt x="2708737" y="1757435"/>
                  <a:pt x="2403899" y="1700668"/>
                </a:cubicBezTo>
                <a:cubicBezTo>
                  <a:pt x="2226388" y="1710017"/>
                  <a:pt x="2067099" y="1715063"/>
                  <a:pt x="1916196" y="1700668"/>
                </a:cubicBezTo>
                <a:cubicBezTo>
                  <a:pt x="1765293" y="1686273"/>
                  <a:pt x="1635838" y="1711800"/>
                  <a:pt x="1386083" y="1700668"/>
                </a:cubicBezTo>
                <a:cubicBezTo>
                  <a:pt x="1136328" y="1689536"/>
                  <a:pt x="1012036" y="1687178"/>
                  <a:pt x="898380" y="1700668"/>
                </a:cubicBezTo>
                <a:cubicBezTo>
                  <a:pt x="784724" y="1714158"/>
                  <a:pt x="460425" y="1705683"/>
                  <a:pt x="283450" y="1700668"/>
                </a:cubicBezTo>
                <a:cubicBezTo>
                  <a:pt x="138285" y="1686996"/>
                  <a:pt x="36977" y="1584051"/>
                  <a:pt x="0" y="1417218"/>
                </a:cubicBezTo>
                <a:lnTo>
                  <a:pt x="0" y="1417223"/>
                </a:lnTo>
                <a:cubicBezTo>
                  <a:pt x="2999" y="1317986"/>
                  <a:pt x="15941" y="1146474"/>
                  <a:pt x="0" y="992056"/>
                </a:cubicBezTo>
                <a:lnTo>
                  <a:pt x="0" y="992056"/>
                </a:lnTo>
                <a:cubicBezTo>
                  <a:pt x="-8766" y="878371"/>
                  <a:pt x="14369" y="776542"/>
                  <a:pt x="0" y="637753"/>
                </a:cubicBezTo>
                <a:cubicBezTo>
                  <a:pt x="-14369" y="498964"/>
                  <a:pt x="8706" y="440910"/>
                  <a:pt x="0" y="283450"/>
                </a:cubicBezTo>
                <a:close/>
              </a:path>
              <a:path w="4120970" h="1700668" stroke="0" extrusionOk="0">
                <a:moveTo>
                  <a:pt x="0" y="283450"/>
                </a:moveTo>
                <a:cubicBezTo>
                  <a:pt x="-15079" y="152690"/>
                  <a:pt x="146204" y="-13052"/>
                  <a:pt x="283450" y="0"/>
                </a:cubicBezTo>
                <a:cubicBezTo>
                  <a:pt x="415985" y="3768"/>
                  <a:pt x="678081" y="14102"/>
                  <a:pt x="834767" y="0"/>
                </a:cubicBezTo>
                <a:cubicBezTo>
                  <a:pt x="991453" y="-14102"/>
                  <a:pt x="1212704" y="22657"/>
                  <a:pt x="1364879" y="0"/>
                </a:cubicBezTo>
                <a:cubicBezTo>
                  <a:pt x="1517054" y="-22657"/>
                  <a:pt x="1782641" y="10163"/>
                  <a:pt x="1894991" y="0"/>
                </a:cubicBezTo>
                <a:cubicBezTo>
                  <a:pt x="2007341" y="-10163"/>
                  <a:pt x="2279932" y="-20264"/>
                  <a:pt x="2403899" y="0"/>
                </a:cubicBezTo>
                <a:lnTo>
                  <a:pt x="2403899" y="0"/>
                </a:lnTo>
                <a:cubicBezTo>
                  <a:pt x="2563511" y="-13739"/>
                  <a:pt x="2704844" y="-3451"/>
                  <a:pt x="2919021" y="0"/>
                </a:cubicBezTo>
                <a:cubicBezTo>
                  <a:pt x="3133198" y="3451"/>
                  <a:pt x="3328422" y="24106"/>
                  <a:pt x="3434142" y="0"/>
                </a:cubicBezTo>
                <a:cubicBezTo>
                  <a:pt x="3593812" y="10872"/>
                  <a:pt x="3719387" y="6589"/>
                  <a:pt x="3837520" y="0"/>
                </a:cubicBezTo>
                <a:cubicBezTo>
                  <a:pt x="3989500" y="31023"/>
                  <a:pt x="4112503" y="101016"/>
                  <a:pt x="4120970" y="283450"/>
                </a:cubicBezTo>
                <a:cubicBezTo>
                  <a:pt x="4123748" y="379289"/>
                  <a:pt x="4115440" y="560122"/>
                  <a:pt x="4120970" y="644839"/>
                </a:cubicBezTo>
                <a:cubicBezTo>
                  <a:pt x="4126500" y="729556"/>
                  <a:pt x="4127114" y="904541"/>
                  <a:pt x="4120970" y="992056"/>
                </a:cubicBezTo>
                <a:lnTo>
                  <a:pt x="4120970" y="992056"/>
                </a:lnTo>
                <a:cubicBezTo>
                  <a:pt x="4107833" y="1130370"/>
                  <a:pt x="4129255" y="1272486"/>
                  <a:pt x="4120970" y="1417223"/>
                </a:cubicBezTo>
                <a:lnTo>
                  <a:pt x="4120970" y="1417218"/>
                </a:lnTo>
                <a:cubicBezTo>
                  <a:pt x="4083633" y="1582068"/>
                  <a:pt x="4007635" y="1690061"/>
                  <a:pt x="3837520" y="1700668"/>
                </a:cubicBezTo>
                <a:cubicBezTo>
                  <a:pt x="3662634" y="1713133"/>
                  <a:pt x="3519583" y="1714657"/>
                  <a:pt x="3434142" y="1700668"/>
                </a:cubicBezTo>
                <a:cubicBezTo>
                  <a:pt x="3528554" y="1774041"/>
                  <a:pt x="3695051" y="1825807"/>
                  <a:pt x="3839165" y="1928600"/>
                </a:cubicBezTo>
                <a:cubicBezTo>
                  <a:pt x="3983279" y="2031393"/>
                  <a:pt x="4135497" y="2100242"/>
                  <a:pt x="4213032" y="2138998"/>
                </a:cubicBezTo>
                <a:cubicBezTo>
                  <a:pt x="4025103" y="2077242"/>
                  <a:pt x="3790128" y="2026467"/>
                  <a:pt x="3628079" y="1997271"/>
                </a:cubicBezTo>
                <a:cubicBezTo>
                  <a:pt x="3466030" y="1968075"/>
                  <a:pt x="3210425" y="1920803"/>
                  <a:pt x="3006943" y="1846778"/>
                </a:cubicBezTo>
                <a:cubicBezTo>
                  <a:pt x="2803462" y="1772753"/>
                  <a:pt x="2614213" y="1736886"/>
                  <a:pt x="2403899" y="1700668"/>
                </a:cubicBezTo>
                <a:cubicBezTo>
                  <a:pt x="2193390" y="1723126"/>
                  <a:pt x="2103647" y="1705049"/>
                  <a:pt x="1894991" y="1700668"/>
                </a:cubicBezTo>
                <a:cubicBezTo>
                  <a:pt x="1686335" y="1696287"/>
                  <a:pt x="1616061" y="1686812"/>
                  <a:pt x="1364879" y="1700668"/>
                </a:cubicBezTo>
                <a:cubicBezTo>
                  <a:pt x="1113697" y="1714524"/>
                  <a:pt x="960329" y="1714081"/>
                  <a:pt x="792358" y="1700668"/>
                </a:cubicBezTo>
                <a:cubicBezTo>
                  <a:pt x="624387" y="1687255"/>
                  <a:pt x="517748" y="1693961"/>
                  <a:pt x="283450" y="1700668"/>
                </a:cubicBezTo>
                <a:cubicBezTo>
                  <a:pt x="116474" y="1734635"/>
                  <a:pt x="-4606" y="1594542"/>
                  <a:pt x="0" y="1417218"/>
                </a:cubicBezTo>
                <a:lnTo>
                  <a:pt x="0" y="1417223"/>
                </a:lnTo>
                <a:cubicBezTo>
                  <a:pt x="-6979" y="1209148"/>
                  <a:pt x="14350" y="1181473"/>
                  <a:pt x="0" y="992056"/>
                </a:cubicBezTo>
                <a:lnTo>
                  <a:pt x="0" y="992056"/>
                </a:lnTo>
                <a:cubicBezTo>
                  <a:pt x="13554" y="857780"/>
                  <a:pt x="2650" y="809643"/>
                  <a:pt x="0" y="630667"/>
                </a:cubicBezTo>
                <a:cubicBezTo>
                  <a:pt x="-2650" y="451691"/>
                  <a:pt x="-3632" y="386984"/>
                  <a:pt x="0" y="283450"/>
                </a:cubicBezTo>
                <a:close/>
              </a:path>
            </a:pathLst>
          </a:custGeom>
          <a:solidFill>
            <a:schemeClr val="accent3"/>
          </a:solidFill>
          <a:ln w="28575">
            <a:solidFill>
              <a:schemeClr val="bg1">
                <a:lumMod val="50000"/>
              </a:schemeClr>
            </a:solidFill>
            <a:extLst>
              <a:ext uri="{C807C97D-BFC1-408E-A445-0C87EB9F89A2}">
                <ask:lineSketchStyleProps xmlns:ask="http://schemas.microsoft.com/office/drawing/2018/sketchyshapes" sd="2842418190">
                  <a:prstGeom prst="wedgeRoundRectCallout">
                    <a:avLst>
                      <a:gd name="adj1" fmla="val 52234"/>
                      <a:gd name="adj2" fmla="val 75774"/>
                      <a:gd name="adj3" fmla="val 16667"/>
                    </a:avLst>
                  </a:prstGeom>
                  <ask:type>
                    <ask:lineSketchFreehand/>
                  </ask:type>
                </ask:lineSketchStyleProps>
              </a:ext>
            </a:extLst>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400" b="1" dirty="0">
                <a:cs typeface="Century Gothic"/>
              </a:rPr>
              <a:t>What kind thing will you do this week?</a:t>
            </a:r>
          </a:p>
        </p:txBody>
      </p:sp>
      <p:sp>
        <p:nvSpPr>
          <p:cNvPr id="17" name="Text Placeholder 1">
            <a:extLst>
              <a:ext uri="{FF2B5EF4-FFF2-40B4-BE49-F238E27FC236}">
                <a16:creationId xmlns:a16="http://schemas.microsoft.com/office/drawing/2014/main" id="{DB4DADC7-6873-414F-BE4D-3ED86B58C983}"/>
              </a:ext>
            </a:extLst>
          </p:cNvPr>
          <p:cNvSpPr>
            <a:spLocks noGrp="1"/>
          </p:cNvSpPr>
          <p:nvPr>
            <p:ph type="body" sz="quarter" idx="10"/>
          </p:nvPr>
        </p:nvSpPr>
        <p:spPr/>
        <p:txBody>
          <a:bodyPr/>
          <a:lstStyle/>
          <a:p>
            <a:r>
              <a:rPr lang="en-GB" dirty="0"/>
              <a:t>Thought of the Week…</a:t>
            </a:r>
          </a:p>
        </p:txBody>
      </p:sp>
      <p:pic>
        <p:nvPicPr>
          <p:cNvPr id="2" name="Picture 1" descr="A picture containing drawing&#10;&#10;Description automatically generated">
            <a:extLst>
              <a:ext uri="{FF2B5EF4-FFF2-40B4-BE49-F238E27FC236}">
                <a16:creationId xmlns:a16="http://schemas.microsoft.com/office/drawing/2014/main" id="{9757E630-A42D-400E-A56B-0A9FB99B5B47}"/>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76598" y="5674031"/>
            <a:ext cx="4841502" cy="1089110"/>
          </a:xfrm>
          <a:prstGeom prst="rect">
            <a:avLst/>
          </a:prstGeom>
        </p:spPr>
      </p:pic>
      <p:pic>
        <p:nvPicPr>
          <p:cNvPr id="3" name="Picture 2" descr="A picture containing drawing&#10;&#10;Description automatically generated">
            <a:extLst>
              <a:ext uri="{FF2B5EF4-FFF2-40B4-BE49-F238E27FC236}">
                <a16:creationId xmlns:a16="http://schemas.microsoft.com/office/drawing/2014/main" id="{2EE0E32A-6DDE-495D-81E7-AA9C772B4440}"/>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5177" y="69107"/>
            <a:ext cx="906373" cy="872140"/>
          </a:xfrm>
          <a:prstGeom prst="rect">
            <a:avLst/>
          </a:prstGeom>
        </p:spPr>
      </p:pic>
    </p:spTree>
    <p:extLst>
      <p:ext uri="{BB962C8B-B14F-4D97-AF65-F5344CB8AC3E}">
        <p14:creationId xmlns:p14="http://schemas.microsoft.com/office/powerpoint/2010/main" val="17665904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Graphic 26" descr="Neighborhood outline">
            <a:extLst>
              <a:ext uri="{FF2B5EF4-FFF2-40B4-BE49-F238E27FC236}">
                <a16:creationId xmlns:a16="http://schemas.microsoft.com/office/drawing/2014/main" id="{4B108D8F-D0B5-4B7D-8461-89C4BAD2124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43466" y="923784"/>
            <a:ext cx="2959629" cy="2959629"/>
          </a:xfrm>
          <a:prstGeom prst="rect">
            <a:avLst/>
          </a:prstGeom>
        </p:spPr>
      </p:pic>
      <p:pic>
        <p:nvPicPr>
          <p:cNvPr id="30" name="Graphic 29" descr="Group of men outline">
            <a:extLst>
              <a:ext uri="{FF2B5EF4-FFF2-40B4-BE49-F238E27FC236}">
                <a16:creationId xmlns:a16="http://schemas.microsoft.com/office/drawing/2014/main" id="{7B65AAF8-C587-4869-8A29-406CDABCCEB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092185" y="3113031"/>
            <a:ext cx="2959629" cy="2959629"/>
          </a:xfrm>
          <a:prstGeom prst="rect">
            <a:avLst/>
          </a:prstGeom>
        </p:spPr>
      </p:pic>
      <p:pic>
        <p:nvPicPr>
          <p:cNvPr id="2048" name="Graphic 2047" descr="Polaroid Pictures outline">
            <a:extLst>
              <a:ext uri="{FF2B5EF4-FFF2-40B4-BE49-F238E27FC236}">
                <a16:creationId xmlns:a16="http://schemas.microsoft.com/office/drawing/2014/main" id="{7E87239F-F53B-42E1-BDD7-963AD673E16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287142" y="4055632"/>
            <a:ext cx="2959629" cy="2959629"/>
          </a:xfrm>
          <a:prstGeom prst="rect">
            <a:avLst/>
          </a:prstGeom>
        </p:spPr>
      </p:pic>
      <p:pic>
        <p:nvPicPr>
          <p:cNvPr id="2051" name="Graphic 2050" descr="Cheers outline">
            <a:extLst>
              <a:ext uri="{FF2B5EF4-FFF2-40B4-BE49-F238E27FC236}">
                <a16:creationId xmlns:a16="http://schemas.microsoft.com/office/drawing/2014/main" id="{8B1DA750-7CC2-46D4-B8FD-A22CAC64222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70690" y="828326"/>
            <a:ext cx="2959629" cy="2959629"/>
          </a:xfrm>
          <a:prstGeom prst="rect">
            <a:avLst/>
          </a:prstGeom>
        </p:spPr>
      </p:pic>
      <p:pic>
        <p:nvPicPr>
          <p:cNvPr id="2055" name="Graphic 2054" descr="Home1 outline">
            <a:extLst>
              <a:ext uri="{FF2B5EF4-FFF2-40B4-BE49-F238E27FC236}">
                <a16:creationId xmlns:a16="http://schemas.microsoft.com/office/drawing/2014/main" id="{12D402AD-A6FD-4F7F-9980-4ABD5DEBBEE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08541" y="4252408"/>
            <a:ext cx="2959629" cy="2959629"/>
          </a:xfrm>
          <a:prstGeom prst="rect">
            <a:avLst/>
          </a:prstGeom>
        </p:spPr>
      </p:pic>
      <p:sp>
        <p:nvSpPr>
          <p:cNvPr id="21" name="Text Placeholder 1">
            <a:extLst>
              <a:ext uri="{FF2B5EF4-FFF2-40B4-BE49-F238E27FC236}">
                <a16:creationId xmlns:a16="http://schemas.microsoft.com/office/drawing/2014/main" id="{1A3C63CA-E657-4091-9DFF-30F712164D25}"/>
              </a:ext>
            </a:extLst>
          </p:cNvPr>
          <p:cNvSpPr>
            <a:spLocks noGrp="1"/>
          </p:cNvSpPr>
          <p:nvPr>
            <p:ph type="body" sz="quarter" idx="10"/>
          </p:nvPr>
        </p:nvSpPr>
        <p:spPr/>
        <p:txBody>
          <a:bodyPr/>
          <a:lstStyle/>
          <a:p>
            <a:r>
              <a:rPr lang="en-GB" dirty="0"/>
              <a:t>Be informed: What does kindness look like?</a:t>
            </a:r>
          </a:p>
        </p:txBody>
      </p:sp>
      <p:pic>
        <p:nvPicPr>
          <p:cNvPr id="2" name="Picture 1" descr="A picture containing graphics, clock, drawing&#10;&#10;Description automatically generated">
            <a:extLst>
              <a:ext uri="{FF2B5EF4-FFF2-40B4-BE49-F238E27FC236}">
                <a16:creationId xmlns:a16="http://schemas.microsoft.com/office/drawing/2014/main" id="{18743D30-D961-48B2-A165-53CB308B5FBD}"/>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115383" y="82844"/>
            <a:ext cx="613877" cy="920097"/>
          </a:xfrm>
          <a:prstGeom prst="rect">
            <a:avLst/>
          </a:prstGeom>
        </p:spPr>
      </p:pic>
      <p:sp>
        <p:nvSpPr>
          <p:cNvPr id="24" name="Rectangle: Rounded Corners 33">
            <a:extLst>
              <a:ext uri="{FF2B5EF4-FFF2-40B4-BE49-F238E27FC236}">
                <a16:creationId xmlns:a16="http://schemas.microsoft.com/office/drawing/2014/main" id="{4B443F7B-A7E2-46FD-AFE6-53029449A744}"/>
              </a:ext>
            </a:extLst>
          </p:cNvPr>
          <p:cNvSpPr/>
          <p:nvPr/>
        </p:nvSpPr>
        <p:spPr>
          <a:xfrm>
            <a:off x="422321" y="1322553"/>
            <a:ext cx="6438436" cy="1435125"/>
          </a:xfrm>
          <a:prstGeom prst="round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Century Gothic" panose="020B0502020202020204" pitchFamily="34" charset="0"/>
                <a:ea typeface="Century Gothic"/>
                <a:cs typeface="Century Gothic"/>
                <a:sym typeface="Century Gothic"/>
              </a:rPr>
              <a:t>If the </a:t>
            </a:r>
            <a:r>
              <a:rPr lang="en-GB" sz="1600" b="1" dirty="0">
                <a:solidFill>
                  <a:schemeClr val="tx1"/>
                </a:solidFill>
                <a:latin typeface="Century Gothic" panose="020B0502020202020204" pitchFamily="34" charset="0"/>
                <a:ea typeface="Century Gothic"/>
                <a:cs typeface="Century Gothic"/>
                <a:sym typeface="Century Gothic"/>
              </a:rPr>
              <a:t>Coronavirus pandemic </a:t>
            </a:r>
            <a:r>
              <a:rPr lang="en-GB" sz="1600" dirty="0">
                <a:solidFill>
                  <a:schemeClr val="tx1"/>
                </a:solidFill>
                <a:latin typeface="Century Gothic" panose="020B0502020202020204" pitchFamily="34" charset="0"/>
                <a:ea typeface="Century Gothic"/>
                <a:cs typeface="Century Gothic"/>
                <a:sym typeface="Century Gothic"/>
              </a:rPr>
              <a:t>has taught us anything, it’s that </a:t>
            </a:r>
            <a:r>
              <a:rPr lang="en-GB" sz="1600" b="1" dirty="0">
                <a:solidFill>
                  <a:schemeClr val="tx1"/>
                </a:solidFill>
                <a:latin typeface="Century Gothic" panose="020B0502020202020204" pitchFamily="34" charset="0"/>
                <a:ea typeface="Century Gothic"/>
                <a:cs typeface="Century Gothic"/>
                <a:sym typeface="Century Gothic"/>
              </a:rPr>
              <a:t>kindness goes a long way</a:t>
            </a:r>
            <a:r>
              <a:rPr lang="en-GB" sz="1600" dirty="0">
                <a:solidFill>
                  <a:schemeClr val="tx1"/>
                </a:solidFill>
                <a:latin typeface="Century Gothic" panose="020B0502020202020204" pitchFamily="34" charset="0"/>
                <a:ea typeface="Century Gothic"/>
                <a:cs typeface="Century Gothic"/>
                <a:sym typeface="Century Gothic"/>
              </a:rPr>
              <a:t>, and is very important for strengthening our </a:t>
            </a:r>
            <a:r>
              <a:rPr lang="en-GB" sz="1600" b="1" dirty="0">
                <a:solidFill>
                  <a:schemeClr val="tx1"/>
                </a:solidFill>
                <a:latin typeface="Century Gothic" panose="020B0502020202020204" pitchFamily="34" charset="0"/>
                <a:ea typeface="Century Gothic"/>
                <a:cs typeface="Century Gothic"/>
                <a:sym typeface="Century Gothic"/>
              </a:rPr>
              <a:t>bonds with people </a:t>
            </a:r>
            <a:r>
              <a:rPr lang="en-GB" sz="1600" dirty="0">
                <a:solidFill>
                  <a:schemeClr val="tx1"/>
                </a:solidFill>
                <a:latin typeface="Century Gothic" panose="020B0502020202020204" pitchFamily="34" charset="0"/>
                <a:ea typeface="Century Gothic"/>
                <a:cs typeface="Century Gothic"/>
                <a:sym typeface="Century Gothic"/>
              </a:rPr>
              <a:t>– whether they are </a:t>
            </a:r>
            <a:r>
              <a:rPr lang="en-GB" sz="1600" b="1" dirty="0">
                <a:solidFill>
                  <a:schemeClr val="tx1"/>
                </a:solidFill>
                <a:latin typeface="Century Gothic" panose="020B0502020202020204" pitchFamily="34" charset="0"/>
                <a:ea typeface="Century Gothic"/>
                <a:cs typeface="Century Gothic"/>
                <a:sym typeface="Century Gothic"/>
              </a:rPr>
              <a:t>families, friends or even neighbours</a:t>
            </a:r>
            <a:r>
              <a:rPr lang="en-GB" sz="1600" dirty="0">
                <a:solidFill>
                  <a:schemeClr val="tx1"/>
                </a:solidFill>
                <a:latin typeface="Century Gothic" panose="020B0502020202020204" pitchFamily="34" charset="0"/>
                <a:ea typeface="Century Gothic"/>
                <a:cs typeface="Century Gothic"/>
                <a:sym typeface="Century Gothic"/>
              </a:rPr>
              <a:t>! </a:t>
            </a:r>
            <a:endParaRPr lang="en-GB" sz="1600" b="1" dirty="0">
              <a:solidFill>
                <a:schemeClr val="tx1"/>
              </a:solidFill>
              <a:latin typeface="Century Gothic" panose="020B0502020202020204" pitchFamily="34" charset="0"/>
              <a:ea typeface="Century Gothic"/>
              <a:cs typeface="Century Gothic"/>
              <a:sym typeface="Century Gothic"/>
            </a:endParaRPr>
          </a:p>
        </p:txBody>
      </p:sp>
      <p:sp>
        <p:nvSpPr>
          <p:cNvPr id="25" name="Rectangle: Rounded Corners 33">
            <a:extLst>
              <a:ext uri="{FF2B5EF4-FFF2-40B4-BE49-F238E27FC236}">
                <a16:creationId xmlns:a16="http://schemas.microsoft.com/office/drawing/2014/main" id="{A9C67E91-AA27-4334-A7BC-575E1984CC3A}"/>
              </a:ext>
            </a:extLst>
          </p:cNvPr>
          <p:cNvSpPr/>
          <p:nvPr/>
        </p:nvSpPr>
        <p:spPr>
          <a:xfrm>
            <a:off x="2225504" y="3157721"/>
            <a:ext cx="6438436" cy="1435125"/>
          </a:xfrm>
          <a:prstGeom prst="roundRect">
            <a:avLst/>
          </a:prstGeom>
          <a:solidFill>
            <a:schemeClr val="accent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Century Gothic" panose="020B0502020202020204" pitchFamily="34" charset="0"/>
                <a:ea typeface="Century Gothic"/>
                <a:cs typeface="Century Gothic"/>
                <a:sym typeface="Century Gothic"/>
              </a:rPr>
              <a:t>But being kind </a:t>
            </a:r>
            <a:r>
              <a:rPr lang="en-GB" sz="1600" b="1" dirty="0">
                <a:solidFill>
                  <a:schemeClr val="tx1"/>
                </a:solidFill>
                <a:latin typeface="Century Gothic" panose="020B0502020202020204" pitchFamily="34" charset="0"/>
                <a:ea typeface="Century Gothic"/>
                <a:cs typeface="Century Gothic"/>
                <a:sym typeface="Century Gothic"/>
              </a:rPr>
              <a:t>doesn’t need to be a big action</a:t>
            </a:r>
            <a:r>
              <a:rPr lang="en-GB" sz="1600" dirty="0">
                <a:solidFill>
                  <a:schemeClr val="tx1"/>
                </a:solidFill>
                <a:latin typeface="Century Gothic" panose="020B0502020202020204" pitchFamily="34" charset="0"/>
                <a:ea typeface="Century Gothic"/>
                <a:cs typeface="Century Gothic"/>
                <a:sym typeface="Century Gothic"/>
              </a:rPr>
              <a:t>; it can be as small as helping a parent or carer with some </a:t>
            </a:r>
            <a:r>
              <a:rPr lang="en-GB" sz="1600" b="1" dirty="0">
                <a:solidFill>
                  <a:schemeClr val="tx1"/>
                </a:solidFill>
                <a:latin typeface="Century Gothic" panose="020B0502020202020204" pitchFamily="34" charset="0"/>
                <a:ea typeface="Century Gothic"/>
                <a:cs typeface="Century Gothic"/>
                <a:sym typeface="Century Gothic"/>
              </a:rPr>
              <a:t>chores</a:t>
            </a:r>
            <a:r>
              <a:rPr lang="en-GB" sz="1600" dirty="0">
                <a:solidFill>
                  <a:schemeClr val="tx1"/>
                </a:solidFill>
                <a:latin typeface="Century Gothic" panose="020B0502020202020204" pitchFamily="34" charset="0"/>
                <a:ea typeface="Century Gothic"/>
                <a:cs typeface="Century Gothic"/>
                <a:sym typeface="Century Gothic"/>
              </a:rPr>
              <a:t>, paying a friend a </a:t>
            </a:r>
            <a:r>
              <a:rPr lang="en-GB" sz="1600" b="1" dirty="0">
                <a:solidFill>
                  <a:schemeClr val="tx1"/>
                </a:solidFill>
                <a:latin typeface="Century Gothic" panose="020B0502020202020204" pitchFamily="34" charset="0"/>
                <a:ea typeface="Century Gothic"/>
                <a:cs typeface="Century Gothic"/>
                <a:sym typeface="Century Gothic"/>
              </a:rPr>
              <a:t>compliment</a:t>
            </a:r>
            <a:r>
              <a:rPr lang="en-GB" sz="1600" dirty="0">
                <a:solidFill>
                  <a:schemeClr val="tx1"/>
                </a:solidFill>
                <a:latin typeface="Century Gothic" panose="020B0502020202020204" pitchFamily="34" charset="0"/>
                <a:ea typeface="Century Gothic"/>
                <a:cs typeface="Century Gothic"/>
                <a:sym typeface="Century Gothic"/>
              </a:rPr>
              <a:t>, or even just letting someone you love know that you are </a:t>
            </a:r>
            <a:r>
              <a:rPr lang="en-GB" sz="1600" b="1" dirty="0">
                <a:solidFill>
                  <a:schemeClr val="tx1"/>
                </a:solidFill>
                <a:latin typeface="Century Gothic" panose="020B0502020202020204" pitchFamily="34" charset="0"/>
                <a:ea typeface="Century Gothic"/>
                <a:cs typeface="Century Gothic"/>
                <a:sym typeface="Century Gothic"/>
              </a:rPr>
              <a:t>there for them</a:t>
            </a:r>
            <a:r>
              <a:rPr lang="en-GB" sz="1600" dirty="0">
                <a:solidFill>
                  <a:schemeClr val="tx1"/>
                </a:solidFill>
                <a:latin typeface="Century Gothic" panose="020B0502020202020204" pitchFamily="34" charset="0"/>
                <a:ea typeface="Century Gothic"/>
                <a:cs typeface="Century Gothic"/>
                <a:sym typeface="Century Gothic"/>
              </a:rPr>
              <a:t>.</a:t>
            </a:r>
            <a:endParaRPr lang="en-GB" sz="1600" b="1" dirty="0">
              <a:solidFill>
                <a:schemeClr val="tx1"/>
              </a:solidFill>
              <a:latin typeface="Century Gothic" panose="020B0502020202020204" pitchFamily="34" charset="0"/>
              <a:ea typeface="Century Gothic"/>
              <a:cs typeface="Century Gothic"/>
              <a:sym typeface="Century Gothic"/>
            </a:endParaRPr>
          </a:p>
        </p:txBody>
      </p:sp>
      <p:sp>
        <p:nvSpPr>
          <p:cNvPr id="26" name="Rectangle: Rounded Corners 33">
            <a:extLst>
              <a:ext uri="{FF2B5EF4-FFF2-40B4-BE49-F238E27FC236}">
                <a16:creationId xmlns:a16="http://schemas.microsoft.com/office/drawing/2014/main" id="{B6BD71F6-040E-4A34-B020-218B5B56061B}"/>
              </a:ext>
            </a:extLst>
          </p:cNvPr>
          <p:cNvSpPr/>
          <p:nvPr/>
        </p:nvSpPr>
        <p:spPr>
          <a:xfrm>
            <a:off x="422321" y="4992889"/>
            <a:ext cx="6438436" cy="1435125"/>
          </a:xfrm>
          <a:prstGeom prst="roundRect">
            <a:avLst/>
          </a:prstGeom>
          <a:solidFill>
            <a:schemeClr val="accent3"/>
          </a:solidFill>
          <a:ln w="285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Century Gothic" panose="020B0502020202020204" pitchFamily="34" charset="0"/>
                <a:ea typeface="Century Gothic"/>
                <a:cs typeface="Century Gothic"/>
                <a:sym typeface="Century Gothic"/>
              </a:rPr>
              <a:t>Since </a:t>
            </a:r>
            <a:r>
              <a:rPr lang="en-GB" sz="1600" b="1" dirty="0">
                <a:solidFill>
                  <a:schemeClr val="tx1"/>
                </a:solidFill>
                <a:latin typeface="Century Gothic" panose="020B0502020202020204" pitchFamily="34" charset="0"/>
                <a:ea typeface="Century Gothic"/>
                <a:cs typeface="Century Gothic"/>
                <a:sym typeface="Century Gothic"/>
              </a:rPr>
              <a:t>everyone needs a little bit of kindness now and again</a:t>
            </a:r>
            <a:r>
              <a:rPr lang="en-GB" sz="1600" dirty="0">
                <a:solidFill>
                  <a:schemeClr val="tx1"/>
                </a:solidFill>
                <a:latin typeface="Century Gothic" panose="020B0502020202020204" pitchFamily="34" charset="0"/>
                <a:ea typeface="Century Gothic"/>
                <a:cs typeface="Century Gothic"/>
                <a:sym typeface="Century Gothic"/>
              </a:rPr>
              <a:t>, this assembly is going to show you the </a:t>
            </a:r>
            <a:r>
              <a:rPr lang="en-GB" sz="1600" b="1" dirty="0">
                <a:solidFill>
                  <a:schemeClr val="tx1"/>
                </a:solidFill>
                <a:latin typeface="Century Gothic" panose="020B0502020202020204" pitchFamily="34" charset="0"/>
                <a:ea typeface="Century Gothic"/>
                <a:cs typeface="Century Gothic"/>
                <a:sym typeface="Century Gothic"/>
              </a:rPr>
              <a:t>effect kindness has </a:t>
            </a:r>
            <a:r>
              <a:rPr lang="en-GB" sz="1600" dirty="0">
                <a:solidFill>
                  <a:schemeClr val="tx1"/>
                </a:solidFill>
                <a:latin typeface="Century Gothic" panose="020B0502020202020204" pitchFamily="34" charset="0"/>
                <a:ea typeface="Century Gothic"/>
                <a:cs typeface="Century Gothic"/>
                <a:sym typeface="Century Gothic"/>
              </a:rPr>
              <a:t>and why it’s </a:t>
            </a:r>
            <a:r>
              <a:rPr lang="en-GB" sz="1600" b="1" dirty="0">
                <a:solidFill>
                  <a:schemeClr val="tx1"/>
                </a:solidFill>
                <a:latin typeface="Century Gothic" panose="020B0502020202020204" pitchFamily="34" charset="0"/>
                <a:ea typeface="Century Gothic"/>
                <a:cs typeface="Century Gothic"/>
                <a:sym typeface="Century Gothic"/>
              </a:rPr>
              <a:t>important we all do what we can </a:t>
            </a:r>
            <a:r>
              <a:rPr lang="en-GB" sz="1600" dirty="0">
                <a:solidFill>
                  <a:schemeClr val="tx1"/>
                </a:solidFill>
                <a:latin typeface="Century Gothic" panose="020B0502020202020204" pitchFamily="34" charset="0"/>
                <a:ea typeface="Century Gothic"/>
                <a:cs typeface="Century Gothic"/>
                <a:sym typeface="Century Gothic"/>
              </a:rPr>
              <a:t>to bring a smile to someone’s face (and that others bring one to ours!). </a:t>
            </a:r>
            <a:endParaRPr lang="en-GB" sz="1600" b="1" dirty="0">
              <a:solidFill>
                <a:schemeClr val="tx1"/>
              </a:solidFill>
              <a:latin typeface="Century Gothic" panose="020B0502020202020204" pitchFamily="34" charset="0"/>
              <a:ea typeface="Century Gothic"/>
              <a:cs typeface="Century Gothic"/>
              <a:sym typeface="Century Gothic"/>
            </a:endParaRPr>
          </a:p>
        </p:txBody>
      </p:sp>
      <p:pic>
        <p:nvPicPr>
          <p:cNvPr id="2050" name="Picture 2" descr="Trust icon">
            <a:extLst>
              <a:ext uri="{FF2B5EF4-FFF2-40B4-BE49-F238E27FC236}">
                <a16:creationId xmlns:a16="http://schemas.microsoft.com/office/drawing/2014/main" id="{80D7C0DA-A587-41B5-BB06-8849370E9B06}"/>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015843" y="1087615"/>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Messaging icon">
            <a:extLst>
              <a:ext uri="{FF2B5EF4-FFF2-40B4-BE49-F238E27FC236}">
                <a16:creationId xmlns:a16="http://schemas.microsoft.com/office/drawing/2014/main" id="{B50E241C-DC28-4D3F-9F56-F4421E0D53A4}"/>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23157" y="2922783"/>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Sent icon">
            <a:extLst>
              <a:ext uri="{FF2B5EF4-FFF2-40B4-BE49-F238E27FC236}">
                <a16:creationId xmlns:a16="http://schemas.microsoft.com/office/drawing/2014/main" id="{B98040A1-846F-4F6B-8CFD-316E57384D68}"/>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015843" y="4757951"/>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0006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500"/>
                                        <p:tgtEl>
                                          <p:spTgt spid="205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childTnLst>
                                </p:cTn>
                              </p:par>
                              <p:par>
                                <p:cTn id="16" presetID="10" presetClass="entr" presetSubtype="0" fill="hold" nodeType="withEffect">
                                  <p:stCondLst>
                                    <p:cond delay="0"/>
                                  </p:stCondLst>
                                  <p:childTnLst>
                                    <p:set>
                                      <p:cBhvr>
                                        <p:cTn id="17" dur="1" fill="hold">
                                          <p:stCondLst>
                                            <p:cond delay="0"/>
                                          </p:stCondLst>
                                        </p:cTn>
                                        <p:tgtEl>
                                          <p:spTgt spid="2054"/>
                                        </p:tgtEl>
                                        <p:attrNameLst>
                                          <p:attrName>style.visibility</p:attrName>
                                        </p:attrNameLst>
                                      </p:cBhvr>
                                      <p:to>
                                        <p:strVal val="visible"/>
                                      </p:to>
                                    </p:set>
                                    <p:animEffect transition="in" filter="fade">
                                      <p:cBhvr>
                                        <p:cTn id="18"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descr="Fork In Road outline">
            <a:extLst>
              <a:ext uri="{FF2B5EF4-FFF2-40B4-BE49-F238E27FC236}">
                <a16:creationId xmlns:a16="http://schemas.microsoft.com/office/drawing/2014/main" id="{856FB626-A5AE-4F4B-8D23-ABF89C932D4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504948" y="1314762"/>
            <a:ext cx="2959628" cy="2959628"/>
          </a:xfrm>
          <a:prstGeom prst="rect">
            <a:avLst/>
          </a:prstGeom>
        </p:spPr>
      </p:pic>
      <p:pic>
        <p:nvPicPr>
          <p:cNvPr id="8" name="Graphic 7" descr="Ripple outline">
            <a:extLst>
              <a:ext uri="{FF2B5EF4-FFF2-40B4-BE49-F238E27FC236}">
                <a16:creationId xmlns:a16="http://schemas.microsoft.com/office/drawing/2014/main" id="{F2AB92BE-CA3F-49E6-8D22-435375CBB58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159201" y="4375785"/>
            <a:ext cx="2959628" cy="2959628"/>
          </a:xfrm>
          <a:prstGeom prst="rect">
            <a:avLst/>
          </a:prstGeom>
        </p:spPr>
      </p:pic>
      <p:pic>
        <p:nvPicPr>
          <p:cNvPr id="10" name="Graphic 9" descr="Renovation (House With Sparkles) outline">
            <a:extLst>
              <a:ext uri="{FF2B5EF4-FFF2-40B4-BE49-F238E27FC236}">
                <a16:creationId xmlns:a16="http://schemas.microsoft.com/office/drawing/2014/main" id="{80775437-CC11-4DA1-9FFA-2235BC4915A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17483" y="3618987"/>
            <a:ext cx="2959628" cy="2959628"/>
          </a:xfrm>
          <a:prstGeom prst="rect">
            <a:avLst/>
          </a:prstGeom>
        </p:spPr>
      </p:pic>
      <p:pic>
        <p:nvPicPr>
          <p:cNvPr id="13" name="Graphic 12" descr="Share outline">
            <a:extLst>
              <a:ext uri="{FF2B5EF4-FFF2-40B4-BE49-F238E27FC236}">
                <a16:creationId xmlns:a16="http://schemas.microsoft.com/office/drawing/2014/main" id="{D5F455AB-27DE-4292-8BBA-DF4CBC97A8F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540551" y="1165601"/>
            <a:ext cx="2959628" cy="2959628"/>
          </a:xfrm>
          <a:prstGeom prst="rect">
            <a:avLst/>
          </a:prstGeom>
        </p:spPr>
      </p:pic>
      <p:pic>
        <p:nvPicPr>
          <p:cNvPr id="16" name="Graphic 15" descr="Comment Heart outline">
            <a:extLst>
              <a:ext uri="{FF2B5EF4-FFF2-40B4-BE49-F238E27FC236}">
                <a16:creationId xmlns:a16="http://schemas.microsoft.com/office/drawing/2014/main" id="{BE0E4DEE-AD37-48F5-91F7-74FDD0F7B6D4}"/>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06444" y="716643"/>
            <a:ext cx="2959628" cy="2959628"/>
          </a:xfrm>
          <a:prstGeom prst="rect">
            <a:avLst/>
          </a:prstGeom>
        </p:spPr>
      </p:pic>
      <p:sp>
        <p:nvSpPr>
          <p:cNvPr id="22" name="Oval 21">
            <a:extLst>
              <a:ext uri="{FF2B5EF4-FFF2-40B4-BE49-F238E27FC236}">
                <a16:creationId xmlns:a16="http://schemas.microsoft.com/office/drawing/2014/main" id="{961AC435-B26E-419F-AE13-D02E42E77567}"/>
              </a:ext>
            </a:extLst>
          </p:cNvPr>
          <p:cNvSpPr/>
          <p:nvPr/>
        </p:nvSpPr>
        <p:spPr>
          <a:xfrm>
            <a:off x="5700643" y="3222556"/>
            <a:ext cx="3168000" cy="3168000"/>
          </a:xfrm>
          <a:prstGeom prst="ellipse">
            <a:avLst/>
          </a:prstGeom>
          <a:solidFill>
            <a:schemeClr val="accent1"/>
          </a:solidFill>
          <a:ln w="28575">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5" name="Text Placeholder 1">
            <a:extLst>
              <a:ext uri="{FF2B5EF4-FFF2-40B4-BE49-F238E27FC236}">
                <a16:creationId xmlns:a16="http://schemas.microsoft.com/office/drawing/2014/main" id="{99576C7B-8C02-4406-9E35-061513C4D4E0}"/>
              </a:ext>
            </a:extLst>
          </p:cNvPr>
          <p:cNvSpPr>
            <a:spLocks noGrp="1"/>
          </p:cNvSpPr>
          <p:nvPr>
            <p:ph type="body" sz="quarter" idx="10"/>
          </p:nvPr>
        </p:nvSpPr>
        <p:spPr/>
        <p:txBody>
          <a:bodyPr/>
          <a:lstStyle/>
          <a:p>
            <a:r>
              <a:rPr lang="en-GB" dirty="0"/>
              <a:t>Be curious: How does a feeling spread? </a:t>
            </a:r>
          </a:p>
          <a:p>
            <a:endParaRPr lang="en-GB" dirty="0"/>
          </a:p>
        </p:txBody>
      </p:sp>
      <p:pic>
        <p:nvPicPr>
          <p:cNvPr id="6" name="Picture 5" descr="A picture containing drawing&#10;&#10;Description automatically generated">
            <a:extLst>
              <a:ext uri="{FF2B5EF4-FFF2-40B4-BE49-F238E27FC236}">
                <a16:creationId xmlns:a16="http://schemas.microsoft.com/office/drawing/2014/main" id="{8F8CC013-DE90-46E6-8B1B-4118F783E220}"/>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65177" y="69107"/>
            <a:ext cx="906373" cy="872140"/>
          </a:xfrm>
          <a:prstGeom prst="rect">
            <a:avLst/>
          </a:prstGeom>
        </p:spPr>
      </p:pic>
      <p:sp>
        <p:nvSpPr>
          <p:cNvPr id="20" name="Rectangle: Rounded Corners 27">
            <a:extLst>
              <a:ext uri="{FF2B5EF4-FFF2-40B4-BE49-F238E27FC236}">
                <a16:creationId xmlns:a16="http://schemas.microsoft.com/office/drawing/2014/main" id="{33A6297F-8410-444C-869A-02AFD7CAC404}"/>
              </a:ext>
            </a:extLst>
          </p:cNvPr>
          <p:cNvSpPr/>
          <p:nvPr/>
        </p:nvSpPr>
        <p:spPr>
          <a:xfrm>
            <a:off x="275358" y="3052473"/>
            <a:ext cx="5060490" cy="1712032"/>
          </a:xfrm>
          <a:prstGeom prst="roundRect">
            <a:avLst/>
          </a:prstGeom>
          <a:solidFill>
            <a:schemeClr val="accent5">
              <a:lumMod val="90000"/>
            </a:schemeClr>
          </a:solidFill>
          <a:ln w="28575">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b="1" dirty="0">
                <a:solidFill>
                  <a:schemeClr val="tx1"/>
                </a:solidFill>
              </a:rPr>
              <a:t> The “ripple” effect! </a:t>
            </a:r>
          </a:p>
          <a:p>
            <a:pPr algn="ctr"/>
            <a:r>
              <a:rPr lang="en-US" sz="1600" dirty="0">
                <a:solidFill>
                  <a:schemeClr val="tx1"/>
                </a:solidFill>
              </a:rPr>
              <a:t>Take a look at the diagram on the right. If your kind action is in the middle, who could the happy feeling you give someone eventually spread to? Use the ideas below to help you.</a:t>
            </a:r>
          </a:p>
        </p:txBody>
      </p:sp>
      <p:sp>
        <p:nvSpPr>
          <p:cNvPr id="25" name="Oval 24">
            <a:extLst>
              <a:ext uri="{FF2B5EF4-FFF2-40B4-BE49-F238E27FC236}">
                <a16:creationId xmlns:a16="http://schemas.microsoft.com/office/drawing/2014/main" id="{F1B321F0-CAC1-4513-A6BB-73B92381F4C2}"/>
              </a:ext>
            </a:extLst>
          </p:cNvPr>
          <p:cNvSpPr/>
          <p:nvPr/>
        </p:nvSpPr>
        <p:spPr>
          <a:xfrm>
            <a:off x="5880643" y="3379762"/>
            <a:ext cx="2808000" cy="2808000"/>
          </a:xfrm>
          <a:prstGeom prst="ellipse">
            <a:avLst/>
          </a:prstGeom>
          <a:solidFill>
            <a:schemeClr val="bg2"/>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9" name="Rectangle: Rounded Corners 33">
            <a:extLst>
              <a:ext uri="{FF2B5EF4-FFF2-40B4-BE49-F238E27FC236}">
                <a16:creationId xmlns:a16="http://schemas.microsoft.com/office/drawing/2014/main" id="{A4C0636E-E228-463D-AC74-74AD43A52991}"/>
              </a:ext>
            </a:extLst>
          </p:cNvPr>
          <p:cNvSpPr/>
          <p:nvPr/>
        </p:nvSpPr>
        <p:spPr>
          <a:xfrm>
            <a:off x="1309036" y="1304987"/>
            <a:ext cx="7559607" cy="615475"/>
          </a:xfrm>
          <a:prstGeom prst="roundRect">
            <a:avLst/>
          </a:prstGeom>
          <a:solidFill>
            <a:schemeClr val="accent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Century Gothic" panose="020B0502020202020204" pitchFamily="34" charset="0"/>
                <a:ea typeface="Century Gothic"/>
                <a:cs typeface="Century Gothic"/>
                <a:sym typeface="Century Gothic"/>
              </a:rPr>
              <a:t>Scientists in the USA have found out that </a:t>
            </a:r>
            <a:r>
              <a:rPr lang="en-GB" sz="1600" b="1" dirty="0">
                <a:solidFill>
                  <a:schemeClr val="tx1"/>
                </a:solidFill>
                <a:latin typeface="Century Gothic" panose="020B0502020202020204" pitchFamily="34" charset="0"/>
                <a:ea typeface="Century Gothic"/>
                <a:cs typeface="Century Gothic"/>
                <a:sym typeface="Century Gothic"/>
              </a:rPr>
              <a:t>one person’s happiness can spread to at least six other people</a:t>
            </a:r>
            <a:r>
              <a:rPr lang="en-GB" sz="1600" dirty="0">
                <a:solidFill>
                  <a:schemeClr val="tx1"/>
                </a:solidFill>
                <a:latin typeface="Century Gothic" panose="020B0502020202020204" pitchFamily="34" charset="0"/>
                <a:ea typeface="Century Gothic"/>
                <a:cs typeface="Century Gothic"/>
                <a:sym typeface="Century Gothic"/>
              </a:rPr>
              <a:t>!</a:t>
            </a:r>
          </a:p>
        </p:txBody>
      </p:sp>
      <p:sp>
        <p:nvSpPr>
          <p:cNvPr id="31" name="Rectangle: Rounded Corners 33">
            <a:extLst>
              <a:ext uri="{FF2B5EF4-FFF2-40B4-BE49-F238E27FC236}">
                <a16:creationId xmlns:a16="http://schemas.microsoft.com/office/drawing/2014/main" id="{E905E6E4-E1D2-4EA0-86A9-3272B0966186}"/>
              </a:ext>
            </a:extLst>
          </p:cNvPr>
          <p:cNvSpPr/>
          <p:nvPr/>
        </p:nvSpPr>
        <p:spPr>
          <a:xfrm>
            <a:off x="275358" y="2262260"/>
            <a:ext cx="7380212" cy="615475"/>
          </a:xfrm>
          <a:prstGeom prst="round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Century Gothic" panose="020B0502020202020204" pitchFamily="34" charset="0"/>
                <a:ea typeface="Century Gothic"/>
                <a:cs typeface="Century Gothic"/>
                <a:sym typeface="Century Gothic"/>
              </a:rPr>
              <a:t>This means that </a:t>
            </a:r>
            <a:r>
              <a:rPr lang="en-GB" sz="1600" b="1" dirty="0">
                <a:solidFill>
                  <a:schemeClr val="tx1"/>
                </a:solidFill>
                <a:latin typeface="Century Gothic" panose="020B0502020202020204" pitchFamily="34" charset="0"/>
                <a:ea typeface="Century Gothic"/>
                <a:cs typeface="Century Gothic"/>
                <a:sym typeface="Century Gothic"/>
              </a:rPr>
              <a:t>how you make another person feel </a:t>
            </a:r>
            <a:r>
              <a:rPr lang="en-GB" sz="1600" dirty="0">
                <a:solidFill>
                  <a:schemeClr val="tx1"/>
                </a:solidFill>
                <a:latin typeface="Century Gothic" panose="020B0502020202020204" pitchFamily="34" charset="0"/>
                <a:ea typeface="Century Gothic"/>
                <a:cs typeface="Century Gothic"/>
                <a:sym typeface="Century Gothic"/>
              </a:rPr>
              <a:t>can influence others too – this could be with </a:t>
            </a:r>
            <a:r>
              <a:rPr lang="en-GB" sz="1600" b="1" dirty="0">
                <a:solidFill>
                  <a:schemeClr val="tx1"/>
                </a:solidFill>
                <a:latin typeface="Century Gothic" panose="020B0502020202020204" pitchFamily="34" charset="0"/>
                <a:ea typeface="Century Gothic"/>
                <a:cs typeface="Century Gothic"/>
                <a:sym typeface="Century Gothic"/>
              </a:rPr>
              <a:t>kind words</a:t>
            </a:r>
            <a:r>
              <a:rPr lang="en-GB" sz="1600" dirty="0">
                <a:solidFill>
                  <a:schemeClr val="tx1"/>
                </a:solidFill>
                <a:latin typeface="Century Gothic" panose="020B0502020202020204" pitchFamily="34" charset="0"/>
                <a:ea typeface="Century Gothic"/>
                <a:cs typeface="Century Gothic"/>
                <a:sym typeface="Century Gothic"/>
              </a:rPr>
              <a:t> or a </a:t>
            </a:r>
            <a:r>
              <a:rPr lang="en-GB" sz="1600" b="1" dirty="0">
                <a:solidFill>
                  <a:schemeClr val="tx1"/>
                </a:solidFill>
                <a:latin typeface="Century Gothic" panose="020B0502020202020204" pitchFamily="34" charset="0"/>
                <a:ea typeface="Century Gothic"/>
                <a:cs typeface="Century Gothic"/>
                <a:sym typeface="Century Gothic"/>
              </a:rPr>
              <a:t>nice gesture.</a:t>
            </a:r>
            <a:endParaRPr lang="en-GB" sz="1600" dirty="0">
              <a:solidFill>
                <a:schemeClr val="tx1"/>
              </a:solidFill>
              <a:latin typeface="Century Gothic" panose="020B0502020202020204" pitchFamily="34" charset="0"/>
              <a:ea typeface="Century Gothic"/>
              <a:cs typeface="Century Gothic"/>
              <a:sym typeface="Century Gothic"/>
            </a:endParaRPr>
          </a:p>
        </p:txBody>
      </p:sp>
      <p:sp>
        <p:nvSpPr>
          <p:cNvPr id="38" name="Oval 37">
            <a:extLst>
              <a:ext uri="{FF2B5EF4-FFF2-40B4-BE49-F238E27FC236}">
                <a16:creationId xmlns:a16="http://schemas.microsoft.com/office/drawing/2014/main" id="{84DC6442-0DF4-4FD6-B593-E510DB879BDB}"/>
              </a:ext>
            </a:extLst>
          </p:cNvPr>
          <p:cNvSpPr/>
          <p:nvPr/>
        </p:nvSpPr>
        <p:spPr>
          <a:xfrm>
            <a:off x="6060643" y="3574642"/>
            <a:ext cx="2448000" cy="2448000"/>
          </a:xfrm>
          <a:prstGeom prst="ellipse">
            <a:avLst/>
          </a:prstGeom>
          <a:solidFill>
            <a:schemeClr val="accent3"/>
          </a:solidFill>
          <a:ln w="28575">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8" name="Oval 27">
            <a:extLst>
              <a:ext uri="{FF2B5EF4-FFF2-40B4-BE49-F238E27FC236}">
                <a16:creationId xmlns:a16="http://schemas.microsoft.com/office/drawing/2014/main" id="{C090344C-039D-4312-9EE0-CC03BE4B84E5}"/>
              </a:ext>
            </a:extLst>
          </p:cNvPr>
          <p:cNvSpPr/>
          <p:nvPr/>
        </p:nvSpPr>
        <p:spPr>
          <a:xfrm>
            <a:off x="6285384" y="3841468"/>
            <a:ext cx="1998518" cy="1914350"/>
          </a:xfrm>
          <a:prstGeom prst="ellipse">
            <a:avLst/>
          </a:prstGeom>
          <a:solidFill>
            <a:schemeClr val="accent1"/>
          </a:solidFill>
          <a:ln w="28575">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7" name="Oval 36">
            <a:extLst>
              <a:ext uri="{FF2B5EF4-FFF2-40B4-BE49-F238E27FC236}">
                <a16:creationId xmlns:a16="http://schemas.microsoft.com/office/drawing/2014/main" id="{1D9C1664-860A-49F7-AFAB-4999B62F8F9A}"/>
              </a:ext>
            </a:extLst>
          </p:cNvPr>
          <p:cNvSpPr/>
          <p:nvPr/>
        </p:nvSpPr>
        <p:spPr>
          <a:xfrm>
            <a:off x="6512443" y="4011267"/>
            <a:ext cx="1544400" cy="1544989"/>
          </a:xfrm>
          <a:prstGeom prst="ellipse">
            <a:avLst/>
          </a:prstGeom>
          <a:solidFill>
            <a:schemeClr val="bg2"/>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 name="Oval 1">
            <a:extLst>
              <a:ext uri="{FF2B5EF4-FFF2-40B4-BE49-F238E27FC236}">
                <a16:creationId xmlns:a16="http://schemas.microsoft.com/office/drawing/2014/main" id="{53420BDD-2CDB-4B27-8527-97A67B11B482}"/>
              </a:ext>
            </a:extLst>
          </p:cNvPr>
          <p:cNvSpPr/>
          <p:nvPr/>
        </p:nvSpPr>
        <p:spPr>
          <a:xfrm>
            <a:off x="6744643" y="4258642"/>
            <a:ext cx="1080000" cy="1080000"/>
          </a:xfrm>
          <a:prstGeom prst="ellipse">
            <a:avLst/>
          </a:prstGeom>
          <a:solidFill>
            <a:schemeClr val="accent3"/>
          </a:solidFill>
          <a:ln w="28575">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t>Your kind action</a:t>
            </a:r>
          </a:p>
        </p:txBody>
      </p:sp>
      <p:pic>
        <p:nvPicPr>
          <p:cNvPr id="1026" name="Picture 2" descr="Elderly Person icon">
            <a:extLst>
              <a:ext uri="{FF2B5EF4-FFF2-40B4-BE49-F238E27FC236}">
                <a16:creationId xmlns:a16="http://schemas.microsoft.com/office/drawing/2014/main" id="{59E3C4AC-3D8D-4333-9D30-022A1CD505F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892454" y="4769064"/>
            <a:ext cx="1034247" cy="103424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amily icon">
            <a:extLst>
              <a:ext uri="{FF2B5EF4-FFF2-40B4-BE49-F238E27FC236}">
                <a16:creationId xmlns:a16="http://schemas.microsoft.com/office/drawing/2014/main" id="{D5B08B25-714B-4F26-921E-E7075E1F48A6}"/>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41848" y="4764505"/>
            <a:ext cx="1034247" cy="103424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hild Safe Zone icon">
            <a:extLst>
              <a:ext uri="{FF2B5EF4-FFF2-40B4-BE49-F238E27FC236}">
                <a16:creationId xmlns:a16="http://schemas.microsoft.com/office/drawing/2014/main" id="{99679587-2810-4A99-A77E-68996477ECDA}"/>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753184" y="5672133"/>
            <a:ext cx="1034247" cy="103424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lassroom icon">
            <a:extLst>
              <a:ext uri="{FF2B5EF4-FFF2-40B4-BE49-F238E27FC236}">
                <a16:creationId xmlns:a16="http://schemas.microsoft.com/office/drawing/2014/main" id="{182C8EB9-A48C-4EDE-8AC9-F5A45D55041E}"/>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024352" y="5672133"/>
            <a:ext cx="1034247" cy="103424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Friends icon">
            <a:extLst>
              <a:ext uri="{FF2B5EF4-FFF2-40B4-BE49-F238E27FC236}">
                <a16:creationId xmlns:a16="http://schemas.microsoft.com/office/drawing/2014/main" id="{21B86762-22EC-4D77-BA2D-95EBDCEC9FF9}"/>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643060" y="4757635"/>
            <a:ext cx="1034247" cy="103424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Protection Mask icon">
            <a:extLst>
              <a:ext uri="{FF2B5EF4-FFF2-40B4-BE49-F238E27FC236}">
                <a16:creationId xmlns:a16="http://schemas.microsoft.com/office/drawing/2014/main" id="{477990AA-9DF0-42F8-8D96-3BC99C42F8C1}"/>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482017" y="5672133"/>
            <a:ext cx="1034247" cy="103424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9E921BD-1B33-415E-8879-1B61F0325F67}"/>
              </a:ext>
            </a:extLst>
          </p:cNvPr>
          <p:cNvSpPr txBox="1"/>
          <p:nvPr/>
        </p:nvSpPr>
        <p:spPr>
          <a:xfrm>
            <a:off x="1017151" y="5019272"/>
            <a:ext cx="1034247" cy="523220"/>
          </a:xfrm>
          <a:prstGeom prst="rect">
            <a:avLst/>
          </a:prstGeom>
          <a:noFill/>
        </p:spPr>
        <p:txBody>
          <a:bodyPr wrap="square" rtlCol="0">
            <a:spAutoFit/>
          </a:bodyPr>
          <a:lstStyle/>
          <a:p>
            <a:pPr algn="ctr"/>
            <a:r>
              <a:rPr lang="en-GB" sz="1400" b="1" dirty="0"/>
              <a:t>Close family</a:t>
            </a:r>
          </a:p>
        </p:txBody>
      </p:sp>
      <p:sp>
        <p:nvSpPr>
          <p:cNvPr id="40" name="TextBox 39">
            <a:extLst>
              <a:ext uri="{FF2B5EF4-FFF2-40B4-BE49-F238E27FC236}">
                <a16:creationId xmlns:a16="http://schemas.microsoft.com/office/drawing/2014/main" id="{6C011EB3-AE77-4077-AF1A-5B7BF6F1D944}"/>
              </a:ext>
            </a:extLst>
          </p:cNvPr>
          <p:cNvSpPr txBox="1"/>
          <p:nvPr/>
        </p:nvSpPr>
        <p:spPr>
          <a:xfrm>
            <a:off x="1888768" y="5927646"/>
            <a:ext cx="1034247" cy="523220"/>
          </a:xfrm>
          <a:prstGeom prst="rect">
            <a:avLst/>
          </a:prstGeom>
          <a:noFill/>
        </p:spPr>
        <p:txBody>
          <a:bodyPr wrap="square" rtlCol="0">
            <a:spAutoFit/>
          </a:bodyPr>
          <a:lstStyle/>
          <a:p>
            <a:pPr algn="ctr"/>
            <a:r>
              <a:rPr lang="en-GB" sz="1400" b="1" dirty="0"/>
              <a:t>Friends of friends</a:t>
            </a:r>
          </a:p>
        </p:txBody>
      </p:sp>
      <p:sp>
        <p:nvSpPr>
          <p:cNvPr id="42" name="TextBox 41">
            <a:extLst>
              <a:ext uri="{FF2B5EF4-FFF2-40B4-BE49-F238E27FC236}">
                <a16:creationId xmlns:a16="http://schemas.microsoft.com/office/drawing/2014/main" id="{241ED50C-C27F-4103-927D-6B8EAD5B133C}"/>
              </a:ext>
            </a:extLst>
          </p:cNvPr>
          <p:cNvSpPr txBox="1"/>
          <p:nvPr/>
        </p:nvSpPr>
        <p:spPr>
          <a:xfrm>
            <a:off x="2767757" y="5019461"/>
            <a:ext cx="1034247" cy="523220"/>
          </a:xfrm>
          <a:prstGeom prst="rect">
            <a:avLst/>
          </a:prstGeom>
          <a:noFill/>
        </p:spPr>
        <p:txBody>
          <a:bodyPr wrap="square" rtlCol="0">
            <a:spAutoFit/>
          </a:bodyPr>
          <a:lstStyle/>
          <a:p>
            <a:pPr algn="ctr"/>
            <a:r>
              <a:rPr lang="en-GB" sz="1400" b="1" dirty="0"/>
              <a:t>Wider family</a:t>
            </a:r>
          </a:p>
        </p:txBody>
      </p:sp>
      <p:sp>
        <p:nvSpPr>
          <p:cNvPr id="44" name="TextBox 43">
            <a:extLst>
              <a:ext uri="{FF2B5EF4-FFF2-40B4-BE49-F238E27FC236}">
                <a16:creationId xmlns:a16="http://schemas.microsoft.com/office/drawing/2014/main" id="{90E9DFB4-2D62-4F5E-88A0-D60C4D8C6D34}"/>
              </a:ext>
            </a:extLst>
          </p:cNvPr>
          <p:cNvSpPr txBox="1"/>
          <p:nvPr/>
        </p:nvSpPr>
        <p:spPr>
          <a:xfrm>
            <a:off x="159936" y="5927646"/>
            <a:ext cx="1034247" cy="523220"/>
          </a:xfrm>
          <a:prstGeom prst="rect">
            <a:avLst/>
          </a:prstGeom>
          <a:noFill/>
        </p:spPr>
        <p:txBody>
          <a:bodyPr wrap="square" rtlCol="0">
            <a:spAutoFit/>
          </a:bodyPr>
          <a:lstStyle/>
          <a:p>
            <a:pPr algn="ctr"/>
            <a:r>
              <a:rPr lang="en-GB" sz="1400" b="1" dirty="0"/>
              <a:t>Teachers &amp; helpers</a:t>
            </a:r>
          </a:p>
        </p:txBody>
      </p:sp>
      <p:sp>
        <p:nvSpPr>
          <p:cNvPr id="49" name="TextBox 48">
            <a:extLst>
              <a:ext uri="{FF2B5EF4-FFF2-40B4-BE49-F238E27FC236}">
                <a16:creationId xmlns:a16="http://schemas.microsoft.com/office/drawing/2014/main" id="{1E25297D-FFFE-4225-8B1A-107318351237}"/>
              </a:ext>
            </a:extLst>
          </p:cNvPr>
          <p:cNvSpPr txBox="1"/>
          <p:nvPr/>
        </p:nvSpPr>
        <p:spPr>
          <a:xfrm>
            <a:off x="3617600" y="5927646"/>
            <a:ext cx="1034247" cy="523220"/>
          </a:xfrm>
          <a:prstGeom prst="rect">
            <a:avLst/>
          </a:prstGeom>
          <a:noFill/>
        </p:spPr>
        <p:txBody>
          <a:bodyPr wrap="square" rtlCol="0">
            <a:spAutoFit/>
          </a:bodyPr>
          <a:lstStyle/>
          <a:p>
            <a:pPr algn="ctr"/>
            <a:r>
              <a:rPr lang="en-GB" sz="1400" b="1" dirty="0"/>
              <a:t>Key workers</a:t>
            </a:r>
          </a:p>
        </p:txBody>
      </p:sp>
      <p:sp>
        <p:nvSpPr>
          <p:cNvPr id="50" name="TextBox 49">
            <a:extLst>
              <a:ext uri="{FF2B5EF4-FFF2-40B4-BE49-F238E27FC236}">
                <a16:creationId xmlns:a16="http://schemas.microsoft.com/office/drawing/2014/main" id="{0FBD0256-47F3-4320-8E1E-51BE1E58C333}"/>
              </a:ext>
            </a:extLst>
          </p:cNvPr>
          <p:cNvSpPr txBox="1"/>
          <p:nvPr/>
        </p:nvSpPr>
        <p:spPr>
          <a:xfrm>
            <a:off x="4518365" y="5020018"/>
            <a:ext cx="1034247" cy="523220"/>
          </a:xfrm>
          <a:prstGeom prst="rect">
            <a:avLst/>
          </a:prstGeom>
          <a:noFill/>
        </p:spPr>
        <p:txBody>
          <a:bodyPr wrap="square" rtlCol="0">
            <a:spAutoFit/>
          </a:bodyPr>
          <a:lstStyle/>
          <a:p>
            <a:pPr algn="ctr"/>
            <a:r>
              <a:rPr lang="en-GB" sz="1400" b="1" dirty="0"/>
              <a:t>School friends</a:t>
            </a:r>
          </a:p>
        </p:txBody>
      </p:sp>
      <p:pic>
        <p:nvPicPr>
          <p:cNvPr id="1038" name="Picture 14" descr="Smiling Sun icon">
            <a:extLst>
              <a:ext uri="{FF2B5EF4-FFF2-40B4-BE49-F238E27FC236}">
                <a16:creationId xmlns:a16="http://schemas.microsoft.com/office/drawing/2014/main" id="{7064CA40-50A7-4BE2-925B-12D850AA320C}"/>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709007" y="1951189"/>
            <a:ext cx="1236878" cy="1236878"/>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Lab Coat icon">
            <a:extLst>
              <a:ext uri="{FF2B5EF4-FFF2-40B4-BE49-F238E27FC236}">
                <a16:creationId xmlns:a16="http://schemas.microsoft.com/office/drawing/2014/main" id="{858F5327-1CB6-4F37-A427-702DEFE4F25C}"/>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2158" y="992322"/>
            <a:ext cx="1236878" cy="12368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348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nodeType="withEffect">
                                  <p:stCondLst>
                                    <p:cond delay="0"/>
                                  </p:stCondLst>
                                  <p:childTnLst>
                                    <p:set>
                                      <p:cBhvr>
                                        <p:cTn id="9" dur="1" fill="hold">
                                          <p:stCondLst>
                                            <p:cond delay="0"/>
                                          </p:stCondLst>
                                        </p:cTn>
                                        <p:tgtEl>
                                          <p:spTgt spid="1028"/>
                                        </p:tgtEl>
                                        <p:attrNameLst>
                                          <p:attrName>style.visibility</p:attrName>
                                        </p:attrNameLst>
                                      </p:cBhvr>
                                      <p:to>
                                        <p:strVal val="visible"/>
                                      </p:to>
                                    </p:set>
                                    <p:animEffect transition="in" filter="fade">
                                      <p:cBhvr>
                                        <p:cTn id="10" dur="500"/>
                                        <p:tgtEl>
                                          <p:spTgt spid="102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0" presetClass="entr" presetSubtype="0" fill="hold" nodeType="withEffect">
                                  <p:stCondLst>
                                    <p:cond delay="0"/>
                                  </p:stCondLst>
                                  <p:childTnLst>
                                    <p:set>
                                      <p:cBhvr>
                                        <p:cTn id="15" dur="1" fill="hold">
                                          <p:stCondLst>
                                            <p:cond delay="0"/>
                                          </p:stCondLst>
                                        </p:cTn>
                                        <p:tgtEl>
                                          <p:spTgt spid="1026"/>
                                        </p:tgtEl>
                                        <p:attrNameLst>
                                          <p:attrName>style.visibility</p:attrName>
                                        </p:attrNameLst>
                                      </p:cBhvr>
                                      <p:to>
                                        <p:strVal val="visible"/>
                                      </p:to>
                                    </p:set>
                                    <p:animEffect transition="in" filter="fade">
                                      <p:cBhvr>
                                        <p:cTn id="16" dur="500"/>
                                        <p:tgtEl>
                                          <p:spTgt spid="10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fade">
                                      <p:cBhvr>
                                        <p:cTn id="19" dur="500"/>
                                        <p:tgtEl>
                                          <p:spTgt spid="42"/>
                                        </p:tgtEl>
                                      </p:cBhvr>
                                    </p:animEffect>
                                  </p:childTnLst>
                                </p:cTn>
                              </p:par>
                              <p:par>
                                <p:cTn id="20" presetID="10" presetClass="entr" presetSubtype="0" fill="hold" nodeType="withEffect">
                                  <p:stCondLst>
                                    <p:cond delay="0"/>
                                  </p:stCondLst>
                                  <p:childTnLst>
                                    <p:set>
                                      <p:cBhvr>
                                        <p:cTn id="21" dur="1" fill="hold">
                                          <p:stCondLst>
                                            <p:cond delay="0"/>
                                          </p:stCondLst>
                                        </p:cTn>
                                        <p:tgtEl>
                                          <p:spTgt spid="1034"/>
                                        </p:tgtEl>
                                        <p:attrNameLst>
                                          <p:attrName>style.visibility</p:attrName>
                                        </p:attrNameLst>
                                      </p:cBhvr>
                                      <p:to>
                                        <p:strVal val="visible"/>
                                      </p:to>
                                    </p:set>
                                    <p:animEffect transition="in" filter="fade">
                                      <p:cBhvr>
                                        <p:cTn id="22" dur="500"/>
                                        <p:tgtEl>
                                          <p:spTgt spid="103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0"/>
                                        </p:tgtEl>
                                        <p:attrNameLst>
                                          <p:attrName>style.visibility</p:attrName>
                                        </p:attrNameLst>
                                      </p:cBhvr>
                                      <p:to>
                                        <p:strVal val="visible"/>
                                      </p:to>
                                    </p:set>
                                    <p:animEffect transition="in" filter="fade">
                                      <p:cBhvr>
                                        <p:cTn id="25" dur="500"/>
                                        <p:tgtEl>
                                          <p:spTgt spid="50"/>
                                        </p:tgtEl>
                                      </p:cBhvr>
                                    </p:animEffect>
                                  </p:childTnLst>
                                </p:cTn>
                              </p:par>
                              <p:par>
                                <p:cTn id="26" presetID="10" presetClass="entr" presetSubtype="0" fill="hold" nodeType="with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9"/>
                                        </p:tgtEl>
                                        <p:attrNameLst>
                                          <p:attrName>style.visibility</p:attrName>
                                        </p:attrNameLst>
                                      </p:cBhvr>
                                      <p:to>
                                        <p:strVal val="visible"/>
                                      </p:to>
                                    </p:set>
                                    <p:animEffect transition="in" filter="fade">
                                      <p:cBhvr>
                                        <p:cTn id="31" dur="500"/>
                                        <p:tgtEl>
                                          <p:spTgt spid="49"/>
                                        </p:tgtEl>
                                      </p:cBhvr>
                                    </p:animEffect>
                                  </p:childTnLst>
                                </p:cTn>
                              </p:par>
                              <p:par>
                                <p:cTn id="32" presetID="10" presetClass="entr" presetSubtype="0" fill="hold" nodeType="withEffect">
                                  <p:stCondLst>
                                    <p:cond delay="0"/>
                                  </p:stCondLst>
                                  <p:childTnLst>
                                    <p:set>
                                      <p:cBhvr>
                                        <p:cTn id="33" dur="1" fill="hold">
                                          <p:stCondLst>
                                            <p:cond delay="0"/>
                                          </p:stCondLst>
                                        </p:cTn>
                                        <p:tgtEl>
                                          <p:spTgt spid="1030"/>
                                        </p:tgtEl>
                                        <p:attrNameLst>
                                          <p:attrName>style.visibility</p:attrName>
                                        </p:attrNameLst>
                                      </p:cBhvr>
                                      <p:to>
                                        <p:strVal val="visible"/>
                                      </p:to>
                                    </p:set>
                                    <p:animEffect transition="in" filter="fade">
                                      <p:cBhvr>
                                        <p:cTn id="34" dur="500"/>
                                        <p:tgtEl>
                                          <p:spTgt spid="103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500"/>
                                        <p:tgtEl>
                                          <p:spTgt spid="40"/>
                                        </p:tgtEl>
                                      </p:cBhvr>
                                    </p:animEffect>
                                  </p:childTnLst>
                                </p:cTn>
                              </p:par>
                              <p:par>
                                <p:cTn id="38" presetID="10" presetClass="entr" presetSubtype="0" fill="hold" nodeType="withEffect">
                                  <p:stCondLst>
                                    <p:cond delay="0"/>
                                  </p:stCondLst>
                                  <p:childTnLst>
                                    <p:set>
                                      <p:cBhvr>
                                        <p:cTn id="39" dur="1" fill="hold">
                                          <p:stCondLst>
                                            <p:cond delay="0"/>
                                          </p:stCondLst>
                                        </p:cTn>
                                        <p:tgtEl>
                                          <p:spTgt spid="1032"/>
                                        </p:tgtEl>
                                        <p:attrNameLst>
                                          <p:attrName>style.visibility</p:attrName>
                                        </p:attrNameLst>
                                      </p:cBhvr>
                                      <p:to>
                                        <p:strVal val="visible"/>
                                      </p:to>
                                    </p:set>
                                    <p:animEffect transition="in" filter="fade">
                                      <p:cBhvr>
                                        <p:cTn id="40" dur="500"/>
                                        <p:tgtEl>
                                          <p:spTgt spid="103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500"/>
                                        <p:tgtEl>
                                          <p:spTgt spid="44"/>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fade">
                                      <p:cBhvr>
                                        <p:cTn id="46" dur="500"/>
                                        <p:tgtEl>
                                          <p:spTgt spid="22"/>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500"/>
                                        <p:tgtEl>
                                          <p:spTgt spid="25"/>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fade">
                                      <p:cBhvr>
                                        <p:cTn id="52" dur="500"/>
                                        <p:tgtEl>
                                          <p:spTgt spid="38"/>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500"/>
                                        <p:tgtEl>
                                          <p:spTgt spid="28"/>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500"/>
                                        <p:tgtEl>
                                          <p:spTgt spid="37"/>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fade">
                                      <p:cBhvr>
                                        <p:cTn id="6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0" grpId="0" animBg="1"/>
      <p:bldP spid="25" grpId="0" animBg="1"/>
      <p:bldP spid="38" grpId="0" animBg="1"/>
      <p:bldP spid="28" grpId="0" animBg="1"/>
      <p:bldP spid="37" grpId="0" animBg="1"/>
      <p:bldP spid="2" grpId="0" animBg="1"/>
      <p:bldP spid="3" grpId="0"/>
      <p:bldP spid="40" grpId="0"/>
      <p:bldP spid="42" grpId="0"/>
      <p:bldP spid="44" grpId="0"/>
      <p:bldP spid="49" grpId="0"/>
      <p:bldP spid="5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descr="Clapping hands outline">
            <a:extLst>
              <a:ext uri="{FF2B5EF4-FFF2-40B4-BE49-F238E27FC236}">
                <a16:creationId xmlns:a16="http://schemas.microsoft.com/office/drawing/2014/main" id="{4365F374-80FC-4AB2-9D74-69E0184F4A0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22833" y="1199910"/>
            <a:ext cx="2959628" cy="2959628"/>
          </a:xfrm>
          <a:prstGeom prst="rect">
            <a:avLst/>
          </a:prstGeom>
        </p:spPr>
      </p:pic>
      <p:pic>
        <p:nvPicPr>
          <p:cNvPr id="8" name="Graphic 7" descr="Phone Vibration outline">
            <a:extLst>
              <a:ext uri="{FF2B5EF4-FFF2-40B4-BE49-F238E27FC236}">
                <a16:creationId xmlns:a16="http://schemas.microsoft.com/office/drawing/2014/main" id="{21778F2D-5A18-4444-B93F-D09131C39D0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92641" y="1057320"/>
            <a:ext cx="2959628" cy="2959628"/>
          </a:xfrm>
          <a:prstGeom prst="rect">
            <a:avLst/>
          </a:prstGeom>
        </p:spPr>
      </p:pic>
      <p:pic>
        <p:nvPicPr>
          <p:cNvPr id="12" name="Graphic 11" descr="Coins outline">
            <a:extLst>
              <a:ext uri="{FF2B5EF4-FFF2-40B4-BE49-F238E27FC236}">
                <a16:creationId xmlns:a16="http://schemas.microsoft.com/office/drawing/2014/main" id="{ABA46742-4F50-4200-9283-1FD7D5DF26E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7954" y="4236736"/>
            <a:ext cx="2959628" cy="2959628"/>
          </a:xfrm>
          <a:prstGeom prst="rect">
            <a:avLst/>
          </a:prstGeom>
        </p:spPr>
      </p:pic>
      <p:pic>
        <p:nvPicPr>
          <p:cNvPr id="14" name="Graphic 13" descr="Love letter outline">
            <a:extLst>
              <a:ext uri="{FF2B5EF4-FFF2-40B4-BE49-F238E27FC236}">
                <a16:creationId xmlns:a16="http://schemas.microsoft.com/office/drawing/2014/main" id="{A94A07F3-5253-4CC1-9F29-913A7DF48A6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461334" y="3977234"/>
            <a:ext cx="2959628" cy="2959628"/>
          </a:xfrm>
          <a:prstGeom prst="rect">
            <a:avLst/>
          </a:prstGeom>
        </p:spPr>
      </p:pic>
      <p:pic>
        <p:nvPicPr>
          <p:cNvPr id="16" name="Graphic 15" descr="Aspiration outline">
            <a:extLst>
              <a:ext uri="{FF2B5EF4-FFF2-40B4-BE49-F238E27FC236}">
                <a16:creationId xmlns:a16="http://schemas.microsoft.com/office/drawing/2014/main" id="{67D48A81-D28C-49BB-8432-DB2D8D33DEC6}"/>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099446" y="2690266"/>
            <a:ext cx="2959628" cy="2959628"/>
          </a:xfrm>
          <a:prstGeom prst="rect">
            <a:avLst/>
          </a:prstGeom>
        </p:spPr>
      </p:pic>
      <p:sp>
        <p:nvSpPr>
          <p:cNvPr id="19" name="Text Placeholder 1">
            <a:extLst>
              <a:ext uri="{FF2B5EF4-FFF2-40B4-BE49-F238E27FC236}">
                <a16:creationId xmlns:a16="http://schemas.microsoft.com/office/drawing/2014/main" id="{3F0CC4E0-FCAE-4356-9791-460BBD8212F9}"/>
              </a:ext>
            </a:extLst>
          </p:cNvPr>
          <p:cNvSpPr>
            <a:spLocks noGrp="1"/>
          </p:cNvSpPr>
          <p:nvPr>
            <p:ph type="body" sz="quarter" idx="10"/>
          </p:nvPr>
        </p:nvSpPr>
        <p:spPr>
          <a:xfrm>
            <a:off x="776288" y="241911"/>
            <a:ext cx="8300962" cy="571500"/>
          </a:xfrm>
        </p:spPr>
        <p:txBody>
          <a:bodyPr/>
          <a:lstStyle/>
          <a:p>
            <a:r>
              <a:rPr lang="en-GB" dirty="0"/>
              <a:t>Be heard: What will you do?</a:t>
            </a:r>
          </a:p>
          <a:p>
            <a:endParaRPr lang="en-GB" dirty="0"/>
          </a:p>
        </p:txBody>
      </p:sp>
      <p:pic>
        <p:nvPicPr>
          <p:cNvPr id="21" name="Picture 20">
            <a:extLst>
              <a:ext uri="{FF2B5EF4-FFF2-40B4-BE49-F238E27FC236}">
                <a16:creationId xmlns:a16="http://schemas.microsoft.com/office/drawing/2014/main" id="{1AEC9108-A334-42EB-BE51-173E9C2FE292}"/>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rot="185720">
            <a:off x="87739" y="132226"/>
            <a:ext cx="667560" cy="795424"/>
          </a:xfrm>
          <a:prstGeom prst="rect">
            <a:avLst/>
          </a:prstGeom>
        </p:spPr>
      </p:pic>
      <p:sp>
        <p:nvSpPr>
          <p:cNvPr id="20" name="Rectangle: Rounded Corners 27">
            <a:extLst>
              <a:ext uri="{FF2B5EF4-FFF2-40B4-BE49-F238E27FC236}">
                <a16:creationId xmlns:a16="http://schemas.microsoft.com/office/drawing/2014/main" id="{4D650990-7DDB-426C-A2FB-C7097688763A}"/>
              </a:ext>
            </a:extLst>
          </p:cNvPr>
          <p:cNvSpPr/>
          <p:nvPr/>
        </p:nvSpPr>
        <p:spPr>
          <a:xfrm>
            <a:off x="288579" y="1220989"/>
            <a:ext cx="5655021" cy="1939485"/>
          </a:xfrm>
          <a:prstGeom prst="roundRect">
            <a:avLst/>
          </a:prstGeom>
          <a:solidFill>
            <a:schemeClr val="accent5">
              <a:lumMod val="90000"/>
            </a:schemeClr>
          </a:solidFill>
          <a:ln w="28575">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b="1" dirty="0">
                <a:solidFill>
                  <a:schemeClr val="tx1"/>
                </a:solidFill>
              </a:rPr>
              <a:t> Being kind from a distance! </a:t>
            </a:r>
          </a:p>
          <a:p>
            <a:pPr algn="ctr"/>
            <a:r>
              <a:rPr lang="en-US" sz="1600" dirty="0">
                <a:solidFill>
                  <a:schemeClr val="tx1"/>
                </a:solidFill>
              </a:rPr>
              <a:t>It might feel impossible to think of kind acts you can do while everyone is at home. But it’s not impossible! Below are some ideas of things you could do to make the world a better place. For each action, put your hands up if you would like to do it, and put both hands up if you have done it before! </a:t>
            </a:r>
          </a:p>
        </p:txBody>
      </p:sp>
      <p:sp>
        <p:nvSpPr>
          <p:cNvPr id="29" name="Rectangle: Rounded Corners 33">
            <a:extLst>
              <a:ext uri="{FF2B5EF4-FFF2-40B4-BE49-F238E27FC236}">
                <a16:creationId xmlns:a16="http://schemas.microsoft.com/office/drawing/2014/main" id="{EA8C6488-32BD-47B7-92AC-A0FB196FD44C}"/>
              </a:ext>
            </a:extLst>
          </p:cNvPr>
          <p:cNvSpPr/>
          <p:nvPr/>
        </p:nvSpPr>
        <p:spPr>
          <a:xfrm>
            <a:off x="1872588" y="4614100"/>
            <a:ext cx="2230806" cy="729530"/>
          </a:xfrm>
          <a:prstGeom prst="roundRect">
            <a:avLst/>
          </a:prstGeom>
          <a:solidFill>
            <a:schemeClr val="accent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tx1"/>
                </a:solidFill>
                <a:latin typeface="Century Gothic" panose="020B0502020202020204" pitchFamily="34" charset="0"/>
                <a:ea typeface="Century Gothic"/>
                <a:cs typeface="Century Gothic"/>
                <a:sym typeface="Century Gothic"/>
              </a:rPr>
              <a:t>Save up to make a donation to charity</a:t>
            </a:r>
          </a:p>
        </p:txBody>
      </p:sp>
      <p:sp>
        <p:nvSpPr>
          <p:cNvPr id="30" name="Rectangle: Rounded Corners 33">
            <a:extLst>
              <a:ext uri="{FF2B5EF4-FFF2-40B4-BE49-F238E27FC236}">
                <a16:creationId xmlns:a16="http://schemas.microsoft.com/office/drawing/2014/main" id="{DB9249F1-5594-4BD7-A994-73704AD4DB38}"/>
              </a:ext>
            </a:extLst>
          </p:cNvPr>
          <p:cNvSpPr/>
          <p:nvPr/>
        </p:nvSpPr>
        <p:spPr>
          <a:xfrm>
            <a:off x="3456598" y="3439041"/>
            <a:ext cx="2230806" cy="729530"/>
          </a:xfrm>
          <a:prstGeom prst="roundRect">
            <a:avLst/>
          </a:prstGeom>
          <a:solidFill>
            <a:schemeClr val="accent3"/>
          </a:solidFill>
          <a:ln w="285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tx1"/>
                </a:solidFill>
                <a:latin typeface="Century Gothic" panose="020B0502020202020204" pitchFamily="34" charset="0"/>
                <a:ea typeface="Century Gothic"/>
                <a:cs typeface="Century Gothic"/>
                <a:sym typeface="Century Gothic"/>
              </a:rPr>
              <a:t>Give someone a compliment</a:t>
            </a:r>
          </a:p>
        </p:txBody>
      </p:sp>
      <p:sp>
        <p:nvSpPr>
          <p:cNvPr id="34" name="Rectangle: Rounded Corners 33">
            <a:extLst>
              <a:ext uri="{FF2B5EF4-FFF2-40B4-BE49-F238E27FC236}">
                <a16:creationId xmlns:a16="http://schemas.microsoft.com/office/drawing/2014/main" id="{6F8B1E41-61FD-4E05-89D7-54EAFEF25EAA}"/>
              </a:ext>
            </a:extLst>
          </p:cNvPr>
          <p:cNvSpPr/>
          <p:nvPr/>
        </p:nvSpPr>
        <p:spPr>
          <a:xfrm>
            <a:off x="5040608" y="4614100"/>
            <a:ext cx="2230806" cy="729530"/>
          </a:xfrm>
          <a:prstGeom prst="round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tx1"/>
                </a:solidFill>
                <a:latin typeface="Century Gothic" panose="020B0502020202020204" pitchFamily="34" charset="0"/>
                <a:ea typeface="Century Gothic"/>
                <a:cs typeface="Century Gothic"/>
                <a:sym typeface="Century Gothic"/>
              </a:rPr>
              <a:t>Help with chores without being asked</a:t>
            </a:r>
          </a:p>
        </p:txBody>
      </p:sp>
      <p:sp>
        <p:nvSpPr>
          <p:cNvPr id="35" name="Rectangle: Rounded Corners 33">
            <a:extLst>
              <a:ext uri="{FF2B5EF4-FFF2-40B4-BE49-F238E27FC236}">
                <a16:creationId xmlns:a16="http://schemas.microsoft.com/office/drawing/2014/main" id="{69377588-0C35-451E-BD37-90DFEB37D26F}"/>
              </a:ext>
            </a:extLst>
          </p:cNvPr>
          <p:cNvSpPr/>
          <p:nvPr/>
        </p:nvSpPr>
        <p:spPr>
          <a:xfrm>
            <a:off x="6624615" y="3439736"/>
            <a:ext cx="2230806" cy="728141"/>
          </a:xfrm>
          <a:prstGeom prst="roundRect">
            <a:avLst/>
          </a:prstGeom>
          <a:solidFill>
            <a:schemeClr val="accent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tx1"/>
                </a:solidFill>
                <a:latin typeface="Century Gothic" panose="020B0502020202020204" pitchFamily="34" charset="0"/>
                <a:ea typeface="Century Gothic"/>
                <a:cs typeface="Century Gothic"/>
                <a:sym typeface="Century Gothic"/>
              </a:rPr>
              <a:t>Say thank you to a key worker</a:t>
            </a:r>
          </a:p>
        </p:txBody>
      </p:sp>
      <p:sp>
        <p:nvSpPr>
          <p:cNvPr id="36" name="Rectangle: Rounded Corners 33">
            <a:extLst>
              <a:ext uri="{FF2B5EF4-FFF2-40B4-BE49-F238E27FC236}">
                <a16:creationId xmlns:a16="http://schemas.microsoft.com/office/drawing/2014/main" id="{0200EE7E-03DD-47C3-A0E6-48B83FD908E3}"/>
              </a:ext>
            </a:extLst>
          </p:cNvPr>
          <p:cNvSpPr/>
          <p:nvPr/>
        </p:nvSpPr>
        <p:spPr>
          <a:xfrm>
            <a:off x="288581" y="3439041"/>
            <a:ext cx="2230806" cy="729530"/>
          </a:xfrm>
          <a:prstGeom prst="round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tx1"/>
                </a:solidFill>
                <a:latin typeface="Century Gothic" panose="020B0502020202020204" pitchFamily="34" charset="0"/>
                <a:ea typeface="Century Gothic"/>
                <a:cs typeface="Century Gothic"/>
                <a:sym typeface="Century Gothic"/>
              </a:rPr>
              <a:t>Smile at anyone you see outside</a:t>
            </a:r>
          </a:p>
        </p:txBody>
      </p:sp>
      <p:sp>
        <p:nvSpPr>
          <p:cNvPr id="37" name="Rectangle: Rounded Corners 33">
            <a:extLst>
              <a:ext uri="{FF2B5EF4-FFF2-40B4-BE49-F238E27FC236}">
                <a16:creationId xmlns:a16="http://schemas.microsoft.com/office/drawing/2014/main" id="{656D321E-A036-42CF-AB41-8ED271FC3611}"/>
              </a:ext>
            </a:extLst>
          </p:cNvPr>
          <p:cNvSpPr/>
          <p:nvPr/>
        </p:nvSpPr>
        <p:spPr>
          <a:xfrm>
            <a:off x="6163272" y="1220989"/>
            <a:ext cx="2692149" cy="1939485"/>
          </a:xfrm>
          <a:prstGeom prst="roundRect">
            <a:avLst/>
          </a:prstGeom>
          <a:solidFill>
            <a:schemeClr val="tx2"/>
          </a:solidFill>
          <a:ln w="28575">
            <a:solidFill>
              <a:schemeClr val="bg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bg1"/>
                </a:solidFill>
                <a:latin typeface="Century Gothic" panose="020B0502020202020204" pitchFamily="34" charset="0"/>
                <a:ea typeface="Century Gothic"/>
                <a:cs typeface="Century Gothic"/>
                <a:sym typeface="Century Gothic"/>
              </a:rPr>
              <a:t>Challenge: </a:t>
            </a:r>
          </a:p>
          <a:p>
            <a:pPr algn="ctr"/>
            <a:r>
              <a:rPr lang="en-GB" sz="1600" dirty="0">
                <a:solidFill>
                  <a:schemeClr val="bg1"/>
                </a:solidFill>
                <a:latin typeface="Century Gothic" panose="020B0502020202020204" pitchFamily="34" charset="0"/>
                <a:ea typeface="Century Gothic"/>
                <a:cs typeface="Century Gothic"/>
                <a:sym typeface="Century Gothic"/>
              </a:rPr>
              <a:t>Imagine that everyone in your class did at least one kind thing this week. How many acts of kindness would that be?</a:t>
            </a:r>
          </a:p>
        </p:txBody>
      </p:sp>
      <p:pic>
        <p:nvPicPr>
          <p:cNvPr id="3074" name="Picture 2" descr="Money Box icon">
            <a:extLst>
              <a:ext uri="{FF2B5EF4-FFF2-40B4-BE49-F238E27FC236}">
                <a16:creationId xmlns:a16="http://schemas.microsoft.com/office/drawing/2014/main" id="{A0A3501D-0800-4587-B769-A43295AF2F7C}"/>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66607" y="4541491"/>
            <a:ext cx="874749" cy="87474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igh Five icon">
            <a:extLst>
              <a:ext uri="{FF2B5EF4-FFF2-40B4-BE49-F238E27FC236}">
                <a16:creationId xmlns:a16="http://schemas.microsoft.com/office/drawing/2014/main" id="{C520580A-5370-4F99-8F4A-8958D5DE9999}"/>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718635" y="3366432"/>
            <a:ext cx="874749" cy="874749"/>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Topic icon">
            <a:extLst>
              <a:ext uri="{FF2B5EF4-FFF2-40B4-BE49-F238E27FC236}">
                <a16:creationId xmlns:a16="http://schemas.microsoft.com/office/drawing/2014/main" id="{7FC98C8B-948A-45E9-A31F-EE32BD375746}"/>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550618" y="3366432"/>
            <a:ext cx="874749" cy="874749"/>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Storytelling icon">
            <a:extLst>
              <a:ext uri="{FF2B5EF4-FFF2-40B4-BE49-F238E27FC236}">
                <a16:creationId xmlns:a16="http://schemas.microsoft.com/office/drawing/2014/main" id="{2B961908-8124-4877-B5C0-38E4B395E4E8}"/>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721096" y="5716550"/>
            <a:ext cx="874749" cy="874749"/>
          </a:xfrm>
          <a:prstGeom prst="rect">
            <a:avLst/>
          </a:prstGeom>
          <a:noFill/>
          <a:extLst>
            <a:ext uri="{909E8E84-426E-40DD-AFC4-6F175D3DCCD1}">
              <a14:hiddenFill xmlns:a14="http://schemas.microsoft.com/office/drawing/2010/main">
                <a:solidFill>
                  <a:srgbClr val="FFFFFF"/>
                </a:solidFill>
              </a14:hiddenFill>
            </a:ext>
          </a:extLst>
        </p:spPr>
      </p:pic>
      <p:sp>
        <p:nvSpPr>
          <p:cNvPr id="39" name="Rectangle: Rounded Corners 33">
            <a:extLst>
              <a:ext uri="{FF2B5EF4-FFF2-40B4-BE49-F238E27FC236}">
                <a16:creationId xmlns:a16="http://schemas.microsoft.com/office/drawing/2014/main" id="{9971023E-347C-471D-BF91-61477BC51E5D}"/>
              </a:ext>
            </a:extLst>
          </p:cNvPr>
          <p:cNvSpPr/>
          <p:nvPr/>
        </p:nvSpPr>
        <p:spPr>
          <a:xfrm>
            <a:off x="288579" y="5789159"/>
            <a:ext cx="2230806" cy="729530"/>
          </a:xfrm>
          <a:prstGeom prst="round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tx1"/>
                </a:solidFill>
                <a:latin typeface="Century Gothic" panose="020B0502020202020204" pitchFamily="34" charset="0"/>
                <a:ea typeface="Century Gothic"/>
                <a:cs typeface="Century Gothic"/>
                <a:sym typeface="Century Gothic"/>
              </a:rPr>
              <a:t>Call a friend or family member</a:t>
            </a:r>
          </a:p>
        </p:txBody>
      </p:sp>
      <p:sp>
        <p:nvSpPr>
          <p:cNvPr id="40" name="Rectangle: Rounded Corners 33">
            <a:extLst>
              <a:ext uri="{FF2B5EF4-FFF2-40B4-BE49-F238E27FC236}">
                <a16:creationId xmlns:a16="http://schemas.microsoft.com/office/drawing/2014/main" id="{66D1B82B-C9C8-4D3E-9B9D-23EFFFB9B9C4}"/>
              </a:ext>
            </a:extLst>
          </p:cNvPr>
          <p:cNvSpPr/>
          <p:nvPr/>
        </p:nvSpPr>
        <p:spPr>
          <a:xfrm>
            <a:off x="3458238" y="5789159"/>
            <a:ext cx="2230806" cy="729530"/>
          </a:xfrm>
          <a:prstGeom prst="roundRect">
            <a:avLst/>
          </a:prstGeom>
          <a:solidFill>
            <a:schemeClr val="accent3"/>
          </a:solidFill>
          <a:ln w="285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tx1"/>
                </a:solidFill>
                <a:latin typeface="Century Gothic" panose="020B0502020202020204" pitchFamily="34" charset="0"/>
                <a:ea typeface="Century Gothic"/>
                <a:cs typeface="Century Gothic"/>
                <a:sym typeface="Century Gothic"/>
              </a:rPr>
              <a:t>Send someone a letter or a card</a:t>
            </a:r>
          </a:p>
        </p:txBody>
      </p:sp>
      <p:sp>
        <p:nvSpPr>
          <p:cNvPr id="42" name="Rectangle: Rounded Corners 33">
            <a:extLst>
              <a:ext uri="{FF2B5EF4-FFF2-40B4-BE49-F238E27FC236}">
                <a16:creationId xmlns:a16="http://schemas.microsoft.com/office/drawing/2014/main" id="{E8BEDF46-C61D-4461-B0AA-21F1E9D98CDB}"/>
              </a:ext>
            </a:extLst>
          </p:cNvPr>
          <p:cNvSpPr/>
          <p:nvPr/>
        </p:nvSpPr>
        <p:spPr>
          <a:xfrm>
            <a:off x="6627897" y="5789854"/>
            <a:ext cx="2230806" cy="728141"/>
          </a:xfrm>
          <a:prstGeom prst="roundRect">
            <a:avLst/>
          </a:prstGeom>
          <a:solidFill>
            <a:schemeClr val="accent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a:solidFill>
                  <a:schemeClr val="tx1"/>
                </a:solidFill>
                <a:latin typeface="Century Gothic" panose="020B0502020202020204" pitchFamily="34" charset="0"/>
                <a:ea typeface="Century Gothic"/>
                <a:cs typeface="Century Gothic"/>
                <a:sym typeface="Century Gothic"/>
              </a:rPr>
              <a:t>Recommend a book or a film</a:t>
            </a:r>
            <a:endParaRPr lang="en-GB" sz="1600" b="1" dirty="0">
              <a:solidFill>
                <a:schemeClr val="tx1"/>
              </a:solidFill>
              <a:latin typeface="Century Gothic" panose="020B0502020202020204" pitchFamily="34" charset="0"/>
              <a:ea typeface="Century Gothic"/>
              <a:cs typeface="Century Gothic"/>
              <a:sym typeface="Century Gothic"/>
            </a:endParaRPr>
          </a:p>
        </p:txBody>
      </p:sp>
      <p:pic>
        <p:nvPicPr>
          <p:cNvPr id="3084" name="Picture 12" descr="Home icon">
            <a:extLst>
              <a:ext uri="{FF2B5EF4-FFF2-40B4-BE49-F238E27FC236}">
                <a16:creationId xmlns:a16="http://schemas.microsoft.com/office/drawing/2014/main" id="{10E9EAC3-8121-4D4F-A94B-B2360CA13A5B}"/>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134626" y="4541491"/>
            <a:ext cx="874749" cy="874749"/>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Broom icon">
            <a:extLst>
              <a:ext uri="{FF2B5EF4-FFF2-40B4-BE49-F238E27FC236}">
                <a16:creationId xmlns:a16="http://schemas.microsoft.com/office/drawing/2014/main" id="{73C2EB98-4989-490E-BD80-699691F6E2F6}"/>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302647" y="4541491"/>
            <a:ext cx="874749" cy="874749"/>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Cell Phone icon">
            <a:extLst>
              <a:ext uri="{FF2B5EF4-FFF2-40B4-BE49-F238E27FC236}">
                <a16:creationId xmlns:a16="http://schemas.microsoft.com/office/drawing/2014/main" id="{3468BAED-ACDE-42DF-B5B7-208F1B0AE13B}"/>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551437" y="5716550"/>
            <a:ext cx="874749" cy="8747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90571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pic>
        <p:nvPicPr>
          <p:cNvPr id="3" name="Picture 2">
            <a:extLst>
              <a:ext uri="{FF2B5EF4-FFF2-40B4-BE49-F238E27FC236}">
                <a16:creationId xmlns:a16="http://schemas.microsoft.com/office/drawing/2014/main" id="{95C93B14-C9C3-4537-898F-81425EB2FFAE}"/>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2756621" y="3129782"/>
            <a:ext cx="4171459" cy="3728218"/>
          </a:xfrm>
          <a:prstGeom prst="rect">
            <a:avLst/>
          </a:prstGeom>
        </p:spPr>
      </p:pic>
      <p:sp>
        <p:nvSpPr>
          <p:cNvPr id="238" name="Google Shape;238;p11"/>
          <p:cNvSpPr/>
          <p:nvPr/>
        </p:nvSpPr>
        <p:spPr>
          <a:xfrm>
            <a:off x="175372" y="5107001"/>
            <a:ext cx="2879799" cy="1483675"/>
          </a:xfrm>
          <a:prstGeom prst="roundRect">
            <a:avLst>
              <a:gd name="adj" fmla="val 16667"/>
            </a:avLst>
          </a:prstGeom>
          <a:solidFill>
            <a:schemeClr val="bg1">
              <a:lumMod val="95000"/>
            </a:schemeClr>
          </a:solidFill>
          <a:ln w="28575" cap="flat" cmpd="sng">
            <a:solidFill>
              <a:schemeClr val="bg1">
                <a:lumMod val="50000"/>
              </a:schemeClr>
            </a:solidFill>
            <a:prstDash val="solid"/>
            <a:miter lim="800000"/>
            <a:headEnd type="none" w="sm" len="sm"/>
            <a:tailEnd type="none" w="sm" len="sm"/>
          </a:ln>
        </p:spPr>
        <p:txBody>
          <a:bodyPr spcFirstLastPara="1" wrap="square" lIns="36000" tIns="45700" rIns="36000" bIns="45700" anchor="ctr" anchorCtr="0">
            <a:noAutofit/>
          </a:bodyPr>
          <a:lstStyle/>
          <a:p>
            <a:pPr lvl="0" algn="ctr"/>
            <a:r>
              <a:rPr lang="en-GB" sz="1600" dirty="0">
                <a:ea typeface="Century Gothic"/>
                <a:cs typeface="Century Gothic"/>
                <a:sym typeface="Century Gothic"/>
              </a:rPr>
              <a:t>Even though you might be at </a:t>
            </a:r>
            <a:r>
              <a:rPr lang="en-GB" sz="1600" b="1" dirty="0">
                <a:ea typeface="Century Gothic"/>
                <a:cs typeface="Century Gothic"/>
                <a:sym typeface="Century Gothic"/>
              </a:rPr>
              <a:t>home at the moment</a:t>
            </a:r>
            <a:r>
              <a:rPr lang="en-GB" sz="1600" dirty="0">
                <a:ea typeface="Century Gothic"/>
                <a:cs typeface="Century Gothic"/>
                <a:sym typeface="Century Gothic"/>
              </a:rPr>
              <a:t>, you can still vote using our </a:t>
            </a:r>
            <a:r>
              <a:rPr lang="en-GB" sz="1600" b="1" dirty="0">
                <a:ea typeface="Century Gothic"/>
                <a:cs typeface="Century Gothic"/>
                <a:sym typeface="Century Gothic"/>
              </a:rPr>
              <a:t>special SurveyMonkey link </a:t>
            </a:r>
            <a:r>
              <a:rPr lang="en-GB" sz="1600" dirty="0">
                <a:ea typeface="Century Gothic"/>
                <a:cs typeface="Century Gothic"/>
                <a:sym typeface="Century Gothic"/>
              </a:rPr>
              <a:t>or </a:t>
            </a:r>
            <a:r>
              <a:rPr lang="en-GB" sz="1600" b="1" dirty="0">
                <a:ea typeface="Century Gothic"/>
                <a:cs typeface="Century Gothic"/>
                <a:sym typeface="Century Gothic"/>
              </a:rPr>
              <a:t>email us</a:t>
            </a:r>
            <a:r>
              <a:rPr lang="en-GB" sz="1600" dirty="0">
                <a:ea typeface="Century Gothic"/>
                <a:cs typeface="Century Gothic"/>
                <a:sym typeface="Century Gothic"/>
              </a:rPr>
              <a:t>!</a:t>
            </a:r>
            <a:endParaRPr lang="en-GB" sz="1600" b="1" dirty="0"/>
          </a:p>
        </p:txBody>
      </p:sp>
      <p:pic>
        <p:nvPicPr>
          <p:cNvPr id="13" name="Picture 12" descr="A close up of a sign&#10;&#10;Description automatically generated">
            <a:extLst>
              <a:ext uri="{FF2B5EF4-FFF2-40B4-BE49-F238E27FC236}">
                <a16:creationId xmlns:a16="http://schemas.microsoft.com/office/drawing/2014/main" id="{70A5A2F4-2C54-4185-BF2F-4654C7A22918}"/>
              </a:ext>
            </a:extLst>
          </p:cNvPr>
          <p:cNvPicPr>
            <a:picLocks noChangeAspect="1"/>
          </p:cNvPicPr>
          <p:nvPr/>
        </p:nvPicPr>
        <p:blipFill>
          <a:blip r:embed="rId4" cstate="print">
            <a:clrChange>
              <a:clrFrom>
                <a:srgbClr val="FEDF22"/>
              </a:clrFrom>
              <a:clrTo>
                <a:srgbClr val="FEDF22">
                  <a:alpha val="0"/>
                </a:srgbClr>
              </a:clrTo>
            </a:clrChange>
            <a:extLst>
              <a:ext uri="{28A0092B-C50C-407E-A947-70E740481C1C}">
                <a14:useLocalDpi xmlns:a14="http://schemas.microsoft.com/office/drawing/2010/main"/>
              </a:ext>
            </a:extLst>
          </a:blip>
          <a:stretch>
            <a:fillRect/>
          </a:stretch>
        </p:blipFill>
        <p:spPr>
          <a:xfrm>
            <a:off x="7301932" y="4683259"/>
            <a:ext cx="2049400" cy="2049400"/>
          </a:xfrm>
          <a:prstGeom prst="rect">
            <a:avLst/>
          </a:prstGeom>
        </p:spPr>
      </p:pic>
      <p:sp>
        <p:nvSpPr>
          <p:cNvPr id="14" name="Thought Bubble: Cloud 13">
            <a:extLst>
              <a:ext uri="{FF2B5EF4-FFF2-40B4-BE49-F238E27FC236}">
                <a16:creationId xmlns:a16="http://schemas.microsoft.com/office/drawing/2014/main" id="{F2FF7729-3FA1-4EC0-928C-7C898538BA6E}"/>
              </a:ext>
            </a:extLst>
          </p:cNvPr>
          <p:cNvSpPr/>
          <p:nvPr/>
        </p:nvSpPr>
        <p:spPr>
          <a:xfrm>
            <a:off x="5007429" y="1145112"/>
            <a:ext cx="3507921" cy="1410506"/>
          </a:xfrm>
          <a:prstGeom prst="cloudCallout">
            <a:avLst>
              <a:gd name="adj1" fmla="val -55515"/>
              <a:gd name="adj2" fmla="val 97229"/>
            </a:avLst>
          </a:prstGeom>
          <a:solidFill>
            <a:schemeClr val="bg2"/>
          </a:solidFill>
          <a:ln w="28575">
            <a:solidFill>
              <a:schemeClr val="tx2"/>
            </a:solidFill>
            <a:prstDash val="solid"/>
            <a:extLst>
              <a:ext uri="{C807C97D-BFC1-408E-A445-0C87EB9F89A2}">
                <ask:lineSketchStyleProps xmlns:ask="http://schemas.microsoft.com/office/drawing/2018/sketchyshapes" sd="105823659">
                  <a:custGeom>
                    <a:avLst/>
                    <a:gdLst>
                      <a:gd name="connsiteX0" fmla="*/ 0 w 5234999"/>
                      <a:gd name="connsiteY0" fmla="*/ 148933 h 893583"/>
                      <a:gd name="connsiteX1" fmla="*/ 148933 w 5234999"/>
                      <a:gd name="connsiteY1" fmla="*/ 0 h 893583"/>
                      <a:gd name="connsiteX2" fmla="*/ 525188 w 5234999"/>
                      <a:gd name="connsiteY2" fmla="*/ 0 h 893583"/>
                      <a:gd name="connsiteX3" fmla="*/ 872500 w 5234999"/>
                      <a:gd name="connsiteY3" fmla="*/ 0 h 893583"/>
                      <a:gd name="connsiteX4" fmla="*/ 872500 w 5234999"/>
                      <a:gd name="connsiteY4" fmla="*/ 0 h 893583"/>
                      <a:gd name="connsiteX5" fmla="*/ 1500700 w 5234999"/>
                      <a:gd name="connsiteY5" fmla="*/ 0 h 893583"/>
                      <a:gd name="connsiteX6" fmla="*/ 2181250 w 5234999"/>
                      <a:gd name="connsiteY6" fmla="*/ 0 h 893583"/>
                      <a:gd name="connsiteX7" fmla="*/ 2675069 w 5234999"/>
                      <a:gd name="connsiteY7" fmla="*/ 0 h 893583"/>
                      <a:gd name="connsiteX8" fmla="*/ 3168887 w 5234999"/>
                      <a:gd name="connsiteY8" fmla="*/ 0 h 893583"/>
                      <a:gd name="connsiteX9" fmla="*/ 3778899 w 5234999"/>
                      <a:gd name="connsiteY9" fmla="*/ 0 h 893583"/>
                      <a:gd name="connsiteX10" fmla="*/ 4330814 w 5234999"/>
                      <a:gd name="connsiteY10" fmla="*/ 0 h 893583"/>
                      <a:gd name="connsiteX11" fmla="*/ 5086066 w 5234999"/>
                      <a:gd name="connsiteY11" fmla="*/ 0 h 893583"/>
                      <a:gd name="connsiteX12" fmla="*/ 5234999 w 5234999"/>
                      <a:gd name="connsiteY12" fmla="*/ 148933 h 893583"/>
                      <a:gd name="connsiteX13" fmla="*/ 5234999 w 5234999"/>
                      <a:gd name="connsiteY13" fmla="*/ 521257 h 893583"/>
                      <a:gd name="connsiteX14" fmla="*/ 5234999 w 5234999"/>
                      <a:gd name="connsiteY14" fmla="*/ 521257 h 893583"/>
                      <a:gd name="connsiteX15" fmla="*/ 5234999 w 5234999"/>
                      <a:gd name="connsiteY15" fmla="*/ 744653 h 893583"/>
                      <a:gd name="connsiteX16" fmla="*/ 5234999 w 5234999"/>
                      <a:gd name="connsiteY16" fmla="*/ 744650 h 893583"/>
                      <a:gd name="connsiteX17" fmla="*/ 5086066 w 5234999"/>
                      <a:gd name="connsiteY17" fmla="*/ 893583 h 893583"/>
                      <a:gd name="connsiteX18" fmla="*/ 4592247 w 5234999"/>
                      <a:gd name="connsiteY18" fmla="*/ 893583 h 893583"/>
                      <a:gd name="connsiteX19" fmla="*/ 4011284 w 5234999"/>
                      <a:gd name="connsiteY19" fmla="*/ 893583 h 893583"/>
                      <a:gd name="connsiteX20" fmla="*/ 3488417 w 5234999"/>
                      <a:gd name="connsiteY20" fmla="*/ 893583 h 893583"/>
                      <a:gd name="connsiteX21" fmla="*/ 2878406 w 5234999"/>
                      <a:gd name="connsiteY21" fmla="*/ 893583 h 893583"/>
                      <a:gd name="connsiteX22" fmla="*/ 2181250 w 5234999"/>
                      <a:gd name="connsiteY22" fmla="*/ 893583 h 893583"/>
                      <a:gd name="connsiteX23" fmla="*/ 1526892 w 5234999"/>
                      <a:gd name="connsiteY23" fmla="*/ 1005281 h 893583"/>
                      <a:gd name="connsiteX24" fmla="*/ 872500 w 5234999"/>
                      <a:gd name="connsiteY24" fmla="*/ 893583 h 893583"/>
                      <a:gd name="connsiteX25" fmla="*/ 525188 w 5234999"/>
                      <a:gd name="connsiteY25" fmla="*/ 893583 h 893583"/>
                      <a:gd name="connsiteX26" fmla="*/ 148933 w 5234999"/>
                      <a:gd name="connsiteY26" fmla="*/ 893583 h 893583"/>
                      <a:gd name="connsiteX27" fmla="*/ 0 w 5234999"/>
                      <a:gd name="connsiteY27" fmla="*/ 744650 h 893583"/>
                      <a:gd name="connsiteX28" fmla="*/ 0 w 5234999"/>
                      <a:gd name="connsiteY28" fmla="*/ 744653 h 893583"/>
                      <a:gd name="connsiteX29" fmla="*/ 0 w 5234999"/>
                      <a:gd name="connsiteY29" fmla="*/ 521257 h 893583"/>
                      <a:gd name="connsiteX30" fmla="*/ 0 w 5234999"/>
                      <a:gd name="connsiteY30" fmla="*/ 521257 h 893583"/>
                      <a:gd name="connsiteX31" fmla="*/ 0 w 5234999"/>
                      <a:gd name="connsiteY31" fmla="*/ 148933 h 893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234999" h="893583" fill="none" extrusionOk="0">
                        <a:moveTo>
                          <a:pt x="0" y="148933"/>
                        </a:moveTo>
                        <a:cubicBezTo>
                          <a:pt x="-119" y="70238"/>
                          <a:pt x="65399" y="12728"/>
                          <a:pt x="148933" y="0"/>
                        </a:cubicBezTo>
                        <a:cubicBezTo>
                          <a:pt x="282207" y="-12642"/>
                          <a:pt x="347215" y="4287"/>
                          <a:pt x="525188" y="0"/>
                        </a:cubicBezTo>
                        <a:cubicBezTo>
                          <a:pt x="703162" y="-4287"/>
                          <a:pt x="726083" y="-3366"/>
                          <a:pt x="872500" y="0"/>
                        </a:cubicBezTo>
                        <a:lnTo>
                          <a:pt x="872500" y="0"/>
                        </a:lnTo>
                        <a:cubicBezTo>
                          <a:pt x="1034807" y="-12689"/>
                          <a:pt x="1318592" y="-24563"/>
                          <a:pt x="1500700" y="0"/>
                        </a:cubicBezTo>
                        <a:cubicBezTo>
                          <a:pt x="1682808" y="24563"/>
                          <a:pt x="1908776" y="-18308"/>
                          <a:pt x="2181250" y="0"/>
                        </a:cubicBezTo>
                        <a:cubicBezTo>
                          <a:pt x="2421092" y="12024"/>
                          <a:pt x="2498393" y="18752"/>
                          <a:pt x="2675069" y="0"/>
                        </a:cubicBezTo>
                        <a:cubicBezTo>
                          <a:pt x="2851745" y="-18752"/>
                          <a:pt x="2997339" y="-2858"/>
                          <a:pt x="3168887" y="0"/>
                        </a:cubicBezTo>
                        <a:cubicBezTo>
                          <a:pt x="3340435" y="2858"/>
                          <a:pt x="3599167" y="-13478"/>
                          <a:pt x="3778899" y="0"/>
                        </a:cubicBezTo>
                        <a:cubicBezTo>
                          <a:pt x="3958631" y="13478"/>
                          <a:pt x="4096868" y="7065"/>
                          <a:pt x="4330814" y="0"/>
                        </a:cubicBezTo>
                        <a:cubicBezTo>
                          <a:pt x="4564761" y="-7065"/>
                          <a:pt x="4780036" y="34035"/>
                          <a:pt x="5086066" y="0"/>
                        </a:cubicBezTo>
                        <a:cubicBezTo>
                          <a:pt x="5158112" y="17224"/>
                          <a:pt x="5230267" y="77404"/>
                          <a:pt x="5234999" y="148933"/>
                        </a:cubicBezTo>
                        <a:cubicBezTo>
                          <a:pt x="5226544" y="299483"/>
                          <a:pt x="5235547" y="385612"/>
                          <a:pt x="5234999" y="521257"/>
                        </a:cubicBezTo>
                        <a:lnTo>
                          <a:pt x="5234999" y="521257"/>
                        </a:lnTo>
                        <a:cubicBezTo>
                          <a:pt x="5242519" y="581302"/>
                          <a:pt x="5231623" y="639626"/>
                          <a:pt x="5234999" y="744653"/>
                        </a:cubicBezTo>
                        <a:lnTo>
                          <a:pt x="5234999" y="744650"/>
                        </a:lnTo>
                        <a:cubicBezTo>
                          <a:pt x="5228436" y="824759"/>
                          <a:pt x="5160044" y="877627"/>
                          <a:pt x="5086066" y="893583"/>
                        </a:cubicBezTo>
                        <a:cubicBezTo>
                          <a:pt x="4980464" y="897979"/>
                          <a:pt x="4725291" y="880608"/>
                          <a:pt x="4592247" y="893583"/>
                        </a:cubicBezTo>
                        <a:cubicBezTo>
                          <a:pt x="4459203" y="906558"/>
                          <a:pt x="4201346" y="865059"/>
                          <a:pt x="4011284" y="893583"/>
                        </a:cubicBezTo>
                        <a:cubicBezTo>
                          <a:pt x="3821222" y="922107"/>
                          <a:pt x="3662252" y="877539"/>
                          <a:pt x="3488417" y="893583"/>
                        </a:cubicBezTo>
                        <a:cubicBezTo>
                          <a:pt x="3314582" y="909627"/>
                          <a:pt x="3019693" y="916175"/>
                          <a:pt x="2878406" y="893583"/>
                        </a:cubicBezTo>
                        <a:cubicBezTo>
                          <a:pt x="2737119" y="870991"/>
                          <a:pt x="2451252" y="872035"/>
                          <a:pt x="2181250" y="893583"/>
                        </a:cubicBezTo>
                        <a:cubicBezTo>
                          <a:pt x="2051738" y="935633"/>
                          <a:pt x="1837056" y="933975"/>
                          <a:pt x="1526892" y="1005281"/>
                        </a:cubicBezTo>
                        <a:cubicBezTo>
                          <a:pt x="1276264" y="959693"/>
                          <a:pt x="1002273" y="937597"/>
                          <a:pt x="872500" y="893583"/>
                        </a:cubicBezTo>
                        <a:cubicBezTo>
                          <a:pt x="762310" y="905037"/>
                          <a:pt x="635162" y="894981"/>
                          <a:pt x="525188" y="893583"/>
                        </a:cubicBezTo>
                        <a:cubicBezTo>
                          <a:pt x="415214" y="892185"/>
                          <a:pt x="313377" y="911353"/>
                          <a:pt x="148933" y="893583"/>
                        </a:cubicBezTo>
                        <a:cubicBezTo>
                          <a:pt x="53976" y="889025"/>
                          <a:pt x="4707" y="828221"/>
                          <a:pt x="0" y="744650"/>
                        </a:cubicBezTo>
                        <a:lnTo>
                          <a:pt x="0" y="744653"/>
                        </a:lnTo>
                        <a:cubicBezTo>
                          <a:pt x="-128" y="683869"/>
                          <a:pt x="10302" y="600702"/>
                          <a:pt x="0" y="521257"/>
                        </a:cubicBezTo>
                        <a:lnTo>
                          <a:pt x="0" y="521257"/>
                        </a:lnTo>
                        <a:cubicBezTo>
                          <a:pt x="4007" y="418600"/>
                          <a:pt x="-17155" y="225370"/>
                          <a:pt x="0" y="148933"/>
                        </a:cubicBezTo>
                        <a:close/>
                      </a:path>
                      <a:path w="5234999" h="893583" stroke="0" extrusionOk="0">
                        <a:moveTo>
                          <a:pt x="0" y="148933"/>
                        </a:moveTo>
                        <a:cubicBezTo>
                          <a:pt x="9775" y="67001"/>
                          <a:pt x="63577" y="-1272"/>
                          <a:pt x="148933" y="0"/>
                        </a:cubicBezTo>
                        <a:cubicBezTo>
                          <a:pt x="302138" y="-218"/>
                          <a:pt x="395675" y="2029"/>
                          <a:pt x="496245" y="0"/>
                        </a:cubicBezTo>
                        <a:cubicBezTo>
                          <a:pt x="596815" y="-2029"/>
                          <a:pt x="765137" y="11660"/>
                          <a:pt x="872500" y="0"/>
                        </a:cubicBezTo>
                        <a:lnTo>
                          <a:pt x="872500" y="0"/>
                        </a:lnTo>
                        <a:cubicBezTo>
                          <a:pt x="1159486" y="-16412"/>
                          <a:pt x="1233946" y="6459"/>
                          <a:pt x="1513788" y="0"/>
                        </a:cubicBezTo>
                        <a:cubicBezTo>
                          <a:pt x="1793630" y="-6459"/>
                          <a:pt x="1946497" y="-15616"/>
                          <a:pt x="2181250" y="0"/>
                        </a:cubicBezTo>
                        <a:cubicBezTo>
                          <a:pt x="2406389" y="-19466"/>
                          <a:pt x="2562716" y="10752"/>
                          <a:pt x="2733165" y="0"/>
                        </a:cubicBezTo>
                        <a:cubicBezTo>
                          <a:pt x="2903614" y="-10752"/>
                          <a:pt x="3049338" y="22262"/>
                          <a:pt x="3343176" y="0"/>
                        </a:cubicBezTo>
                        <a:cubicBezTo>
                          <a:pt x="3637014" y="-22262"/>
                          <a:pt x="3748846" y="-4975"/>
                          <a:pt x="3895091" y="0"/>
                        </a:cubicBezTo>
                        <a:cubicBezTo>
                          <a:pt x="4041337" y="4975"/>
                          <a:pt x="4216182" y="-5890"/>
                          <a:pt x="4447006" y="0"/>
                        </a:cubicBezTo>
                        <a:cubicBezTo>
                          <a:pt x="4677831" y="5890"/>
                          <a:pt x="4924429" y="-31678"/>
                          <a:pt x="5086066" y="0"/>
                        </a:cubicBezTo>
                        <a:cubicBezTo>
                          <a:pt x="5154334" y="4876"/>
                          <a:pt x="5230296" y="49797"/>
                          <a:pt x="5234999" y="148933"/>
                        </a:cubicBezTo>
                        <a:cubicBezTo>
                          <a:pt x="5216760" y="329252"/>
                          <a:pt x="5248459" y="369736"/>
                          <a:pt x="5234999" y="521257"/>
                        </a:cubicBezTo>
                        <a:lnTo>
                          <a:pt x="5234999" y="521257"/>
                        </a:lnTo>
                        <a:cubicBezTo>
                          <a:pt x="5232109" y="621928"/>
                          <a:pt x="5241071" y="660561"/>
                          <a:pt x="5234999" y="744653"/>
                        </a:cubicBezTo>
                        <a:lnTo>
                          <a:pt x="5234999" y="744650"/>
                        </a:lnTo>
                        <a:cubicBezTo>
                          <a:pt x="5223671" y="838817"/>
                          <a:pt x="5179052" y="900520"/>
                          <a:pt x="5086066" y="893583"/>
                        </a:cubicBezTo>
                        <a:cubicBezTo>
                          <a:pt x="4942566" y="865145"/>
                          <a:pt x="4585267" y="905377"/>
                          <a:pt x="4447006" y="893583"/>
                        </a:cubicBezTo>
                        <a:cubicBezTo>
                          <a:pt x="4308745" y="881789"/>
                          <a:pt x="3998606" y="903501"/>
                          <a:pt x="3807947" y="893583"/>
                        </a:cubicBezTo>
                        <a:cubicBezTo>
                          <a:pt x="3617288" y="883665"/>
                          <a:pt x="3522119" y="902667"/>
                          <a:pt x="3285080" y="893583"/>
                        </a:cubicBezTo>
                        <a:cubicBezTo>
                          <a:pt x="3048041" y="884499"/>
                          <a:pt x="2951913" y="900808"/>
                          <a:pt x="2762213" y="893583"/>
                        </a:cubicBezTo>
                        <a:cubicBezTo>
                          <a:pt x="2572513" y="886358"/>
                          <a:pt x="2312052" y="886504"/>
                          <a:pt x="2181250" y="893583"/>
                        </a:cubicBezTo>
                        <a:cubicBezTo>
                          <a:pt x="1991095" y="937034"/>
                          <a:pt x="1806531" y="939817"/>
                          <a:pt x="1526892" y="1005281"/>
                        </a:cubicBezTo>
                        <a:cubicBezTo>
                          <a:pt x="1287789" y="968751"/>
                          <a:pt x="1193980" y="936877"/>
                          <a:pt x="872500" y="893583"/>
                        </a:cubicBezTo>
                        <a:cubicBezTo>
                          <a:pt x="721616" y="899871"/>
                          <a:pt x="650499" y="896632"/>
                          <a:pt x="517952" y="893583"/>
                        </a:cubicBezTo>
                        <a:cubicBezTo>
                          <a:pt x="385405" y="890534"/>
                          <a:pt x="261251" y="877535"/>
                          <a:pt x="148933" y="893583"/>
                        </a:cubicBezTo>
                        <a:cubicBezTo>
                          <a:pt x="77763" y="903075"/>
                          <a:pt x="-2850" y="828262"/>
                          <a:pt x="0" y="744650"/>
                        </a:cubicBezTo>
                        <a:lnTo>
                          <a:pt x="0" y="744653"/>
                        </a:lnTo>
                        <a:cubicBezTo>
                          <a:pt x="4260" y="634099"/>
                          <a:pt x="-7344" y="605420"/>
                          <a:pt x="0" y="521257"/>
                        </a:cubicBezTo>
                        <a:lnTo>
                          <a:pt x="0" y="521257"/>
                        </a:lnTo>
                        <a:cubicBezTo>
                          <a:pt x="-17996" y="404179"/>
                          <a:pt x="13912" y="329172"/>
                          <a:pt x="0" y="148933"/>
                        </a:cubicBezTo>
                        <a:close/>
                      </a:path>
                    </a:pathLst>
                  </a:custGeom>
                  <ask:type>
                    <ask:lineSketchNone/>
                  </ask:type>
                </ask:lineSketchStyleProps>
              </a:ext>
            </a:extLst>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rPr>
              <a:t>Cast your vote at the end of each lesson!</a:t>
            </a:r>
          </a:p>
        </p:txBody>
      </p:sp>
      <p:sp>
        <p:nvSpPr>
          <p:cNvPr id="15" name="Thought Bubble: Cloud 14">
            <a:extLst>
              <a:ext uri="{FF2B5EF4-FFF2-40B4-BE49-F238E27FC236}">
                <a16:creationId xmlns:a16="http://schemas.microsoft.com/office/drawing/2014/main" id="{A08EABBF-4535-4C30-820A-3B08014F18F4}"/>
              </a:ext>
            </a:extLst>
          </p:cNvPr>
          <p:cNvSpPr/>
          <p:nvPr/>
        </p:nvSpPr>
        <p:spPr>
          <a:xfrm>
            <a:off x="518345" y="1303350"/>
            <a:ext cx="4087571" cy="1410506"/>
          </a:xfrm>
          <a:prstGeom prst="cloudCallout">
            <a:avLst>
              <a:gd name="adj1" fmla="val 30915"/>
              <a:gd name="adj2" fmla="val 96256"/>
            </a:avLst>
          </a:prstGeom>
          <a:solidFill>
            <a:schemeClr val="accent1"/>
          </a:solidFill>
          <a:ln w="28575">
            <a:solidFill>
              <a:schemeClr val="accent2"/>
            </a:solidFill>
            <a:extLst>
              <a:ext uri="{C807C97D-BFC1-408E-A445-0C87EB9F89A2}">
                <ask:lineSketchStyleProps xmlns:ask="http://schemas.microsoft.com/office/drawing/2018/sketchyshapes" sd="2121587242">
                  <a:custGeom>
                    <a:avLst/>
                    <a:gdLst>
                      <a:gd name="connsiteX0" fmla="*/ 0 w 5701349"/>
                      <a:gd name="connsiteY0" fmla="*/ 179840 h 1079020"/>
                      <a:gd name="connsiteX1" fmla="*/ 179840 w 5701349"/>
                      <a:gd name="connsiteY1" fmla="*/ 0 h 1079020"/>
                      <a:gd name="connsiteX2" fmla="*/ 541921 w 5701349"/>
                      <a:gd name="connsiteY2" fmla="*/ 0 h 1079020"/>
                      <a:gd name="connsiteX3" fmla="*/ 950225 w 5701349"/>
                      <a:gd name="connsiteY3" fmla="*/ 0 h 1079020"/>
                      <a:gd name="connsiteX4" fmla="*/ 950225 w 5701349"/>
                      <a:gd name="connsiteY4" fmla="*/ 0 h 1079020"/>
                      <a:gd name="connsiteX5" fmla="*/ 1453844 w 5701349"/>
                      <a:gd name="connsiteY5" fmla="*/ 0 h 1079020"/>
                      <a:gd name="connsiteX6" fmla="*/ 1928956 w 5701349"/>
                      <a:gd name="connsiteY6" fmla="*/ 0 h 1079020"/>
                      <a:gd name="connsiteX7" fmla="*/ 2375562 w 5701349"/>
                      <a:gd name="connsiteY7" fmla="*/ 0 h 1079020"/>
                      <a:gd name="connsiteX8" fmla="*/ 2941832 w 5701349"/>
                      <a:gd name="connsiteY8" fmla="*/ 0 h 1079020"/>
                      <a:gd name="connsiteX9" fmla="*/ 3508103 w 5701349"/>
                      <a:gd name="connsiteY9" fmla="*/ 0 h 1079020"/>
                      <a:gd name="connsiteX10" fmla="*/ 4074373 w 5701349"/>
                      <a:gd name="connsiteY10" fmla="*/ 0 h 1079020"/>
                      <a:gd name="connsiteX11" fmla="*/ 4609184 w 5701349"/>
                      <a:gd name="connsiteY11" fmla="*/ 0 h 1079020"/>
                      <a:gd name="connsiteX12" fmla="*/ 5521509 w 5701349"/>
                      <a:gd name="connsiteY12" fmla="*/ 0 h 1079020"/>
                      <a:gd name="connsiteX13" fmla="*/ 5701349 w 5701349"/>
                      <a:gd name="connsiteY13" fmla="*/ 179840 h 1079020"/>
                      <a:gd name="connsiteX14" fmla="*/ 5701349 w 5701349"/>
                      <a:gd name="connsiteY14" fmla="*/ 629428 h 1079020"/>
                      <a:gd name="connsiteX15" fmla="*/ 5701349 w 5701349"/>
                      <a:gd name="connsiteY15" fmla="*/ 629428 h 1079020"/>
                      <a:gd name="connsiteX16" fmla="*/ 5701349 w 5701349"/>
                      <a:gd name="connsiteY16" fmla="*/ 899183 h 1079020"/>
                      <a:gd name="connsiteX17" fmla="*/ 5701349 w 5701349"/>
                      <a:gd name="connsiteY17" fmla="*/ 899180 h 1079020"/>
                      <a:gd name="connsiteX18" fmla="*/ 5521509 w 5701349"/>
                      <a:gd name="connsiteY18" fmla="*/ 1079020 h 1079020"/>
                      <a:gd name="connsiteX19" fmla="*/ 4892320 w 5701349"/>
                      <a:gd name="connsiteY19" fmla="*/ 1079020 h 1079020"/>
                      <a:gd name="connsiteX20" fmla="*/ 4357509 w 5701349"/>
                      <a:gd name="connsiteY20" fmla="*/ 1079020 h 1079020"/>
                      <a:gd name="connsiteX21" fmla="*/ 3822698 w 5701349"/>
                      <a:gd name="connsiteY21" fmla="*/ 1079020 h 1079020"/>
                      <a:gd name="connsiteX22" fmla="*/ 3256427 w 5701349"/>
                      <a:gd name="connsiteY22" fmla="*/ 1079020 h 1079020"/>
                      <a:gd name="connsiteX23" fmla="*/ 2375562 w 5701349"/>
                      <a:gd name="connsiteY23" fmla="*/ 1079020 h 1079020"/>
                      <a:gd name="connsiteX24" fmla="*/ 2012111 w 5701349"/>
                      <a:gd name="connsiteY24" fmla="*/ 1147808 h 1079020"/>
                      <a:gd name="connsiteX25" fmla="*/ 1662912 w 5701349"/>
                      <a:gd name="connsiteY25" fmla="*/ 1213898 h 1079020"/>
                      <a:gd name="connsiteX26" fmla="*/ 1320822 w 5701349"/>
                      <a:gd name="connsiteY26" fmla="*/ 1149157 h 1079020"/>
                      <a:gd name="connsiteX27" fmla="*/ 950225 w 5701349"/>
                      <a:gd name="connsiteY27" fmla="*/ 1079020 h 1079020"/>
                      <a:gd name="connsiteX28" fmla="*/ 549625 w 5701349"/>
                      <a:gd name="connsiteY28" fmla="*/ 1079020 h 1079020"/>
                      <a:gd name="connsiteX29" fmla="*/ 179840 w 5701349"/>
                      <a:gd name="connsiteY29" fmla="*/ 1079020 h 1079020"/>
                      <a:gd name="connsiteX30" fmla="*/ 0 w 5701349"/>
                      <a:gd name="connsiteY30" fmla="*/ 899180 h 1079020"/>
                      <a:gd name="connsiteX31" fmla="*/ 0 w 5701349"/>
                      <a:gd name="connsiteY31" fmla="*/ 899183 h 1079020"/>
                      <a:gd name="connsiteX32" fmla="*/ 0 w 5701349"/>
                      <a:gd name="connsiteY32" fmla="*/ 629428 h 1079020"/>
                      <a:gd name="connsiteX33" fmla="*/ 0 w 5701349"/>
                      <a:gd name="connsiteY33" fmla="*/ 629428 h 1079020"/>
                      <a:gd name="connsiteX34" fmla="*/ 0 w 5701349"/>
                      <a:gd name="connsiteY34" fmla="*/ 179840 h 1079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701349" h="1079020" fill="none" extrusionOk="0">
                        <a:moveTo>
                          <a:pt x="0" y="179840"/>
                        </a:moveTo>
                        <a:cubicBezTo>
                          <a:pt x="-9389" y="68356"/>
                          <a:pt x="81969" y="2703"/>
                          <a:pt x="179840" y="0"/>
                        </a:cubicBezTo>
                        <a:cubicBezTo>
                          <a:pt x="346696" y="2762"/>
                          <a:pt x="435349" y="10659"/>
                          <a:pt x="541921" y="0"/>
                        </a:cubicBezTo>
                        <a:cubicBezTo>
                          <a:pt x="648493" y="-10659"/>
                          <a:pt x="766980" y="-5440"/>
                          <a:pt x="950225" y="0"/>
                        </a:cubicBezTo>
                        <a:lnTo>
                          <a:pt x="950225" y="0"/>
                        </a:lnTo>
                        <a:cubicBezTo>
                          <a:pt x="1196408" y="4817"/>
                          <a:pt x="1248127" y="-8203"/>
                          <a:pt x="1453844" y="0"/>
                        </a:cubicBezTo>
                        <a:cubicBezTo>
                          <a:pt x="1659561" y="8203"/>
                          <a:pt x="1704578" y="-4281"/>
                          <a:pt x="1928956" y="0"/>
                        </a:cubicBezTo>
                        <a:cubicBezTo>
                          <a:pt x="2153334" y="4281"/>
                          <a:pt x="2269098" y="-6881"/>
                          <a:pt x="2375562" y="0"/>
                        </a:cubicBezTo>
                        <a:cubicBezTo>
                          <a:pt x="2534945" y="5565"/>
                          <a:pt x="2782909" y="22568"/>
                          <a:pt x="2941832" y="0"/>
                        </a:cubicBezTo>
                        <a:cubicBezTo>
                          <a:pt x="3100755" y="-22568"/>
                          <a:pt x="3343278" y="-27078"/>
                          <a:pt x="3508103" y="0"/>
                        </a:cubicBezTo>
                        <a:cubicBezTo>
                          <a:pt x="3672928" y="27078"/>
                          <a:pt x="3875795" y="-25100"/>
                          <a:pt x="4074373" y="0"/>
                        </a:cubicBezTo>
                        <a:cubicBezTo>
                          <a:pt x="4272951" y="25100"/>
                          <a:pt x="4482311" y="-9380"/>
                          <a:pt x="4609184" y="0"/>
                        </a:cubicBezTo>
                        <a:cubicBezTo>
                          <a:pt x="4736057" y="9380"/>
                          <a:pt x="5142394" y="35513"/>
                          <a:pt x="5521509" y="0"/>
                        </a:cubicBezTo>
                        <a:cubicBezTo>
                          <a:pt x="5621679" y="-8338"/>
                          <a:pt x="5697803" y="92976"/>
                          <a:pt x="5701349" y="179840"/>
                        </a:cubicBezTo>
                        <a:cubicBezTo>
                          <a:pt x="5680174" y="371417"/>
                          <a:pt x="5717133" y="479687"/>
                          <a:pt x="5701349" y="629428"/>
                        </a:cubicBezTo>
                        <a:lnTo>
                          <a:pt x="5701349" y="629428"/>
                        </a:lnTo>
                        <a:cubicBezTo>
                          <a:pt x="5691654" y="756437"/>
                          <a:pt x="5697351" y="769139"/>
                          <a:pt x="5701349" y="899183"/>
                        </a:cubicBezTo>
                        <a:lnTo>
                          <a:pt x="5701349" y="899180"/>
                        </a:lnTo>
                        <a:cubicBezTo>
                          <a:pt x="5717150" y="1014772"/>
                          <a:pt x="5609714" y="1074566"/>
                          <a:pt x="5521509" y="1079020"/>
                        </a:cubicBezTo>
                        <a:cubicBezTo>
                          <a:pt x="5322840" y="1091128"/>
                          <a:pt x="5159011" y="1070245"/>
                          <a:pt x="4892320" y="1079020"/>
                        </a:cubicBezTo>
                        <a:cubicBezTo>
                          <a:pt x="4625629" y="1087795"/>
                          <a:pt x="4587560" y="1100674"/>
                          <a:pt x="4357509" y="1079020"/>
                        </a:cubicBezTo>
                        <a:cubicBezTo>
                          <a:pt x="4127458" y="1057366"/>
                          <a:pt x="3951128" y="1058933"/>
                          <a:pt x="3822698" y="1079020"/>
                        </a:cubicBezTo>
                        <a:cubicBezTo>
                          <a:pt x="3694268" y="1099107"/>
                          <a:pt x="3440415" y="1058837"/>
                          <a:pt x="3256427" y="1079020"/>
                        </a:cubicBezTo>
                        <a:cubicBezTo>
                          <a:pt x="3072439" y="1099203"/>
                          <a:pt x="2804847" y="1099684"/>
                          <a:pt x="2375562" y="1079020"/>
                        </a:cubicBezTo>
                        <a:cubicBezTo>
                          <a:pt x="2252581" y="1108163"/>
                          <a:pt x="2127387" y="1116120"/>
                          <a:pt x="2012111" y="1147808"/>
                        </a:cubicBezTo>
                        <a:cubicBezTo>
                          <a:pt x="1896835" y="1179496"/>
                          <a:pt x="1792957" y="1202100"/>
                          <a:pt x="1662912" y="1213898"/>
                        </a:cubicBezTo>
                        <a:cubicBezTo>
                          <a:pt x="1554420" y="1198424"/>
                          <a:pt x="1405309" y="1165548"/>
                          <a:pt x="1320822" y="1149157"/>
                        </a:cubicBezTo>
                        <a:cubicBezTo>
                          <a:pt x="1236335" y="1132765"/>
                          <a:pt x="1092139" y="1088502"/>
                          <a:pt x="950225" y="1079020"/>
                        </a:cubicBezTo>
                        <a:cubicBezTo>
                          <a:pt x="754160" y="1090184"/>
                          <a:pt x="705124" y="1076823"/>
                          <a:pt x="549625" y="1079020"/>
                        </a:cubicBezTo>
                        <a:cubicBezTo>
                          <a:pt x="394126" y="1081217"/>
                          <a:pt x="286181" y="1082677"/>
                          <a:pt x="179840" y="1079020"/>
                        </a:cubicBezTo>
                        <a:cubicBezTo>
                          <a:pt x="83248" y="1065715"/>
                          <a:pt x="4499" y="999744"/>
                          <a:pt x="0" y="899180"/>
                        </a:cubicBezTo>
                        <a:lnTo>
                          <a:pt x="0" y="899183"/>
                        </a:lnTo>
                        <a:cubicBezTo>
                          <a:pt x="5546" y="807076"/>
                          <a:pt x="3276" y="702523"/>
                          <a:pt x="0" y="629428"/>
                        </a:cubicBezTo>
                        <a:lnTo>
                          <a:pt x="0" y="629428"/>
                        </a:lnTo>
                        <a:cubicBezTo>
                          <a:pt x="19302" y="474895"/>
                          <a:pt x="5632" y="403344"/>
                          <a:pt x="0" y="179840"/>
                        </a:cubicBezTo>
                        <a:close/>
                      </a:path>
                      <a:path w="5701349" h="1079020" stroke="0" extrusionOk="0">
                        <a:moveTo>
                          <a:pt x="0" y="179840"/>
                        </a:moveTo>
                        <a:cubicBezTo>
                          <a:pt x="-9862" y="57851"/>
                          <a:pt x="76773" y="-4620"/>
                          <a:pt x="179840" y="0"/>
                        </a:cubicBezTo>
                        <a:cubicBezTo>
                          <a:pt x="353587" y="13736"/>
                          <a:pt x="436012" y="-15851"/>
                          <a:pt x="557329" y="0"/>
                        </a:cubicBezTo>
                        <a:cubicBezTo>
                          <a:pt x="678646" y="15851"/>
                          <a:pt x="783243" y="6230"/>
                          <a:pt x="950225" y="0"/>
                        </a:cubicBezTo>
                        <a:lnTo>
                          <a:pt x="950225" y="0"/>
                        </a:lnTo>
                        <a:cubicBezTo>
                          <a:pt x="1158415" y="4855"/>
                          <a:pt x="1230886" y="-11364"/>
                          <a:pt x="1453844" y="0"/>
                        </a:cubicBezTo>
                        <a:cubicBezTo>
                          <a:pt x="1676802" y="11364"/>
                          <a:pt x="1736908" y="17757"/>
                          <a:pt x="1886196" y="0"/>
                        </a:cubicBezTo>
                        <a:cubicBezTo>
                          <a:pt x="2035484" y="-17757"/>
                          <a:pt x="2249740" y="19386"/>
                          <a:pt x="2375562" y="0"/>
                        </a:cubicBezTo>
                        <a:cubicBezTo>
                          <a:pt x="2662998" y="8713"/>
                          <a:pt x="2903413" y="-26407"/>
                          <a:pt x="3067670" y="0"/>
                        </a:cubicBezTo>
                        <a:cubicBezTo>
                          <a:pt x="3231927" y="26407"/>
                          <a:pt x="3452994" y="23745"/>
                          <a:pt x="3696860" y="0"/>
                        </a:cubicBezTo>
                        <a:cubicBezTo>
                          <a:pt x="3940726" y="-23745"/>
                          <a:pt x="4059487" y="-5086"/>
                          <a:pt x="4263130" y="0"/>
                        </a:cubicBezTo>
                        <a:cubicBezTo>
                          <a:pt x="4466773" y="5086"/>
                          <a:pt x="4564911" y="2834"/>
                          <a:pt x="4860860" y="0"/>
                        </a:cubicBezTo>
                        <a:cubicBezTo>
                          <a:pt x="5156809" y="-2834"/>
                          <a:pt x="5377586" y="-9857"/>
                          <a:pt x="5521509" y="0"/>
                        </a:cubicBezTo>
                        <a:cubicBezTo>
                          <a:pt x="5605943" y="-9748"/>
                          <a:pt x="5697094" y="74196"/>
                          <a:pt x="5701349" y="179840"/>
                        </a:cubicBezTo>
                        <a:cubicBezTo>
                          <a:pt x="5711191" y="347857"/>
                          <a:pt x="5681779" y="411813"/>
                          <a:pt x="5701349" y="629428"/>
                        </a:cubicBezTo>
                        <a:lnTo>
                          <a:pt x="5701349" y="629428"/>
                        </a:lnTo>
                        <a:cubicBezTo>
                          <a:pt x="5711081" y="752078"/>
                          <a:pt x="5711402" y="822361"/>
                          <a:pt x="5701349" y="899183"/>
                        </a:cubicBezTo>
                        <a:lnTo>
                          <a:pt x="5701349" y="899180"/>
                        </a:lnTo>
                        <a:cubicBezTo>
                          <a:pt x="5690785" y="988906"/>
                          <a:pt x="5632213" y="1068685"/>
                          <a:pt x="5521509" y="1079020"/>
                        </a:cubicBezTo>
                        <a:cubicBezTo>
                          <a:pt x="5215001" y="1076745"/>
                          <a:pt x="5153389" y="1069076"/>
                          <a:pt x="4860860" y="1079020"/>
                        </a:cubicBezTo>
                        <a:cubicBezTo>
                          <a:pt x="4568331" y="1088964"/>
                          <a:pt x="4501877" y="1090504"/>
                          <a:pt x="4200211" y="1079020"/>
                        </a:cubicBezTo>
                        <a:cubicBezTo>
                          <a:pt x="3898545" y="1067536"/>
                          <a:pt x="3858375" y="1098380"/>
                          <a:pt x="3665400" y="1079020"/>
                        </a:cubicBezTo>
                        <a:cubicBezTo>
                          <a:pt x="3472425" y="1059660"/>
                          <a:pt x="3334460" y="1052814"/>
                          <a:pt x="3067670" y="1079020"/>
                        </a:cubicBezTo>
                        <a:cubicBezTo>
                          <a:pt x="2800880" y="1105227"/>
                          <a:pt x="2575727" y="1061107"/>
                          <a:pt x="2375562" y="1079020"/>
                        </a:cubicBezTo>
                        <a:cubicBezTo>
                          <a:pt x="2248197" y="1116916"/>
                          <a:pt x="2145586" y="1106881"/>
                          <a:pt x="2026364" y="1145110"/>
                        </a:cubicBezTo>
                        <a:cubicBezTo>
                          <a:pt x="1907142" y="1183339"/>
                          <a:pt x="1741930" y="1185658"/>
                          <a:pt x="1662912" y="1213898"/>
                        </a:cubicBezTo>
                        <a:cubicBezTo>
                          <a:pt x="1593254" y="1186656"/>
                          <a:pt x="1462272" y="1171525"/>
                          <a:pt x="1313695" y="1147808"/>
                        </a:cubicBezTo>
                        <a:cubicBezTo>
                          <a:pt x="1165118" y="1124091"/>
                          <a:pt x="1093442" y="1098902"/>
                          <a:pt x="950225" y="1079020"/>
                        </a:cubicBezTo>
                        <a:cubicBezTo>
                          <a:pt x="852627" y="1076012"/>
                          <a:pt x="703782" y="1078539"/>
                          <a:pt x="557329" y="1079020"/>
                        </a:cubicBezTo>
                        <a:cubicBezTo>
                          <a:pt x="410876" y="1079501"/>
                          <a:pt x="301752" y="1070058"/>
                          <a:pt x="179840" y="1079020"/>
                        </a:cubicBezTo>
                        <a:cubicBezTo>
                          <a:pt x="77734" y="1080026"/>
                          <a:pt x="10144" y="1012259"/>
                          <a:pt x="0" y="899180"/>
                        </a:cubicBezTo>
                        <a:lnTo>
                          <a:pt x="0" y="899183"/>
                        </a:lnTo>
                        <a:cubicBezTo>
                          <a:pt x="11274" y="795387"/>
                          <a:pt x="-3362" y="700942"/>
                          <a:pt x="0" y="629428"/>
                        </a:cubicBezTo>
                        <a:lnTo>
                          <a:pt x="0" y="629428"/>
                        </a:lnTo>
                        <a:cubicBezTo>
                          <a:pt x="-884" y="505642"/>
                          <a:pt x="-5793" y="278189"/>
                          <a:pt x="0" y="179840"/>
                        </a:cubicBezTo>
                        <a:close/>
                      </a:path>
                    </a:pathLst>
                  </a:custGeom>
                  <ask:type>
                    <ask:lineSketchNone/>
                  </ask:type>
                </ask:lineSketchStyleProps>
              </a:ext>
            </a:extLst>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rPr>
              <a:t>Voice your opinions during your VotesforSchools lessons!</a:t>
            </a:r>
          </a:p>
        </p:txBody>
      </p:sp>
      <p:sp>
        <p:nvSpPr>
          <p:cNvPr id="16" name="Thought Bubble: Cloud 15">
            <a:extLst>
              <a:ext uri="{FF2B5EF4-FFF2-40B4-BE49-F238E27FC236}">
                <a16:creationId xmlns:a16="http://schemas.microsoft.com/office/drawing/2014/main" id="{98F9E8F2-492C-409E-ACC0-118C979436F6}"/>
              </a:ext>
            </a:extLst>
          </p:cNvPr>
          <p:cNvSpPr/>
          <p:nvPr/>
        </p:nvSpPr>
        <p:spPr>
          <a:xfrm>
            <a:off x="417245" y="2830914"/>
            <a:ext cx="2722070" cy="2040428"/>
          </a:xfrm>
          <a:prstGeom prst="cloudCallout">
            <a:avLst>
              <a:gd name="adj1" fmla="val 64535"/>
              <a:gd name="adj2" fmla="val 48095"/>
            </a:avLst>
          </a:prstGeom>
          <a:solidFill>
            <a:schemeClr val="bg2"/>
          </a:solidFill>
          <a:ln w="28575">
            <a:solidFill>
              <a:schemeClr val="tx2"/>
            </a:solidFill>
            <a:prstDash val="solid"/>
            <a:extLst>
              <a:ext uri="{C807C97D-BFC1-408E-A445-0C87EB9F89A2}">
                <ask:lineSketchStyleProps xmlns:ask="http://schemas.microsoft.com/office/drawing/2018/sketchyshapes" sd="2536362885">
                  <a:custGeom>
                    <a:avLst/>
                    <a:gdLst>
                      <a:gd name="connsiteX0" fmla="*/ 0 w 4995006"/>
                      <a:gd name="connsiteY0" fmla="*/ 192882 h 1157269"/>
                      <a:gd name="connsiteX1" fmla="*/ 192882 w 4995006"/>
                      <a:gd name="connsiteY1" fmla="*/ 0 h 1157269"/>
                      <a:gd name="connsiteX2" fmla="*/ 832501 w 4995006"/>
                      <a:gd name="connsiteY2" fmla="*/ 0 h 1157269"/>
                      <a:gd name="connsiteX3" fmla="*/ 832501 w 4995006"/>
                      <a:gd name="connsiteY3" fmla="*/ 0 h 1157269"/>
                      <a:gd name="connsiteX4" fmla="*/ 1469365 w 4995006"/>
                      <a:gd name="connsiteY4" fmla="*/ 0 h 1157269"/>
                      <a:gd name="connsiteX5" fmla="*/ 2081253 w 4995006"/>
                      <a:gd name="connsiteY5" fmla="*/ 0 h 1157269"/>
                      <a:gd name="connsiteX6" fmla="*/ 2815888 w 4995006"/>
                      <a:gd name="connsiteY6" fmla="*/ 0 h 1157269"/>
                      <a:gd name="connsiteX7" fmla="*/ 3496106 w 4995006"/>
                      <a:gd name="connsiteY7" fmla="*/ 0 h 1157269"/>
                      <a:gd name="connsiteX8" fmla="*/ 4176324 w 4995006"/>
                      <a:gd name="connsiteY8" fmla="*/ 0 h 1157269"/>
                      <a:gd name="connsiteX9" fmla="*/ 4802124 w 4995006"/>
                      <a:gd name="connsiteY9" fmla="*/ 0 h 1157269"/>
                      <a:gd name="connsiteX10" fmla="*/ 4995006 w 4995006"/>
                      <a:gd name="connsiteY10" fmla="*/ 192882 h 1157269"/>
                      <a:gd name="connsiteX11" fmla="*/ 4995006 w 4995006"/>
                      <a:gd name="connsiteY11" fmla="*/ 675074 h 1157269"/>
                      <a:gd name="connsiteX12" fmla="*/ 4995006 w 4995006"/>
                      <a:gd name="connsiteY12" fmla="*/ 675074 h 1157269"/>
                      <a:gd name="connsiteX13" fmla="*/ 4995006 w 4995006"/>
                      <a:gd name="connsiteY13" fmla="*/ 964391 h 1157269"/>
                      <a:gd name="connsiteX14" fmla="*/ 4995006 w 4995006"/>
                      <a:gd name="connsiteY14" fmla="*/ 964387 h 1157269"/>
                      <a:gd name="connsiteX15" fmla="*/ 4802124 w 4995006"/>
                      <a:gd name="connsiteY15" fmla="*/ 1157269 h 1157269"/>
                      <a:gd name="connsiteX16" fmla="*/ 4176324 w 4995006"/>
                      <a:gd name="connsiteY16" fmla="*/ 1157269 h 1157269"/>
                      <a:gd name="connsiteX17" fmla="*/ 3496106 w 4995006"/>
                      <a:gd name="connsiteY17" fmla="*/ 1157269 h 1157269"/>
                      <a:gd name="connsiteX18" fmla="*/ 2815888 w 4995006"/>
                      <a:gd name="connsiteY18" fmla="*/ 1157269 h 1157269"/>
                      <a:gd name="connsiteX19" fmla="*/ 2081253 w 4995006"/>
                      <a:gd name="connsiteY19" fmla="*/ 1157269 h 1157269"/>
                      <a:gd name="connsiteX20" fmla="*/ 1456893 w 4995006"/>
                      <a:gd name="connsiteY20" fmla="*/ 1301928 h 1157269"/>
                      <a:gd name="connsiteX21" fmla="*/ 832501 w 4995006"/>
                      <a:gd name="connsiteY21" fmla="*/ 1157269 h 1157269"/>
                      <a:gd name="connsiteX22" fmla="*/ 192882 w 4995006"/>
                      <a:gd name="connsiteY22" fmla="*/ 1157269 h 1157269"/>
                      <a:gd name="connsiteX23" fmla="*/ 0 w 4995006"/>
                      <a:gd name="connsiteY23" fmla="*/ 964387 h 1157269"/>
                      <a:gd name="connsiteX24" fmla="*/ 0 w 4995006"/>
                      <a:gd name="connsiteY24" fmla="*/ 964391 h 1157269"/>
                      <a:gd name="connsiteX25" fmla="*/ 0 w 4995006"/>
                      <a:gd name="connsiteY25" fmla="*/ 675074 h 1157269"/>
                      <a:gd name="connsiteX26" fmla="*/ 0 w 4995006"/>
                      <a:gd name="connsiteY26" fmla="*/ 675074 h 1157269"/>
                      <a:gd name="connsiteX27" fmla="*/ 0 w 4995006"/>
                      <a:gd name="connsiteY27" fmla="*/ 192882 h 1157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995006" h="1157269" fill="none" extrusionOk="0">
                        <a:moveTo>
                          <a:pt x="0" y="192882"/>
                        </a:moveTo>
                        <a:cubicBezTo>
                          <a:pt x="-11608" y="98248"/>
                          <a:pt x="97757" y="1818"/>
                          <a:pt x="192882" y="0"/>
                        </a:cubicBezTo>
                        <a:cubicBezTo>
                          <a:pt x="392416" y="-26762"/>
                          <a:pt x="615340" y="-1451"/>
                          <a:pt x="832501" y="0"/>
                        </a:cubicBezTo>
                        <a:lnTo>
                          <a:pt x="832501" y="0"/>
                        </a:lnTo>
                        <a:cubicBezTo>
                          <a:pt x="1010260" y="-15879"/>
                          <a:pt x="1323286" y="-13829"/>
                          <a:pt x="1469365" y="0"/>
                        </a:cubicBezTo>
                        <a:cubicBezTo>
                          <a:pt x="1615444" y="13829"/>
                          <a:pt x="1823759" y="3187"/>
                          <a:pt x="2081253" y="0"/>
                        </a:cubicBezTo>
                        <a:cubicBezTo>
                          <a:pt x="2418024" y="-18436"/>
                          <a:pt x="2480841" y="25426"/>
                          <a:pt x="2815888" y="0"/>
                        </a:cubicBezTo>
                        <a:cubicBezTo>
                          <a:pt x="3150935" y="-25426"/>
                          <a:pt x="3326874" y="-33144"/>
                          <a:pt x="3496106" y="0"/>
                        </a:cubicBezTo>
                        <a:cubicBezTo>
                          <a:pt x="3665338" y="33144"/>
                          <a:pt x="3963673" y="18994"/>
                          <a:pt x="4176324" y="0"/>
                        </a:cubicBezTo>
                        <a:cubicBezTo>
                          <a:pt x="4388975" y="-18994"/>
                          <a:pt x="4560374" y="17485"/>
                          <a:pt x="4802124" y="0"/>
                        </a:cubicBezTo>
                        <a:cubicBezTo>
                          <a:pt x="4925308" y="11319"/>
                          <a:pt x="5005906" y="94796"/>
                          <a:pt x="4995006" y="192882"/>
                        </a:cubicBezTo>
                        <a:cubicBezTo>
                          <a:pt x="4993071" y="429819"/>
                          <a:pt x="4995487" y="443709"/>
                          <a:pt x="4995006" y="675074"/>
                        </a:cubicBezTo>
                        <a:lnTo>
                          <a:pt x="4995006" y="675074"/>
                        </a:lnTo>
                        <a:cubicBezTo>
                          <a:pt x="4991784" y="774875"/>
                          <a:pt x="5007681" y="863430"/>
                          <a:pt x="4995006" y="964391"/>
                        </a:cubicBezTo>
                        <a:lnTo>
                          <a:pt x="4995006" y="964387"/>
                        </a:lnTo>
                        <a:cubicBezTo>
                          <a:pt x="4991702" y="1045690"/>
                          <a:pt x="4902241" y="1169900"/>
                          <a:pt x="4802124" y="1157269"/>
                        </a:cubicBezTo>
                        <a:cubicBezTo>
                          <a:pt x="4573677" y="1172107"/>
                          <a:pt x="4478379" y="1127884"/>
                          <a:pt x="4176324" y="1157269"/>
                        </a:cubicBezTo>
                        <a:cubicBezTo>
                          <a:pt x="3874269" y="1186654"/>
                          <a:pt x="3732385" y="1160235"/>
                          <a:pt x="3496106" y="1157269"/>
                        </a:cubicBezTo>
                        <a:cubicBezTo>
                          <a:pt x="3259827" y="1154303"/>
                          <a:pt x="3117474" y="1185222"/>
                          <a:pt x="2815888" y="1157269"/>
                        </a:cubicBezTo>
                        <a:cubicBezTo>
                          <a:pt x="2514302" y="1129316"/>
                          <a:pt x="2411707" y="1181552"/>
                          <a:pt x="2081253" y="1157269"/>
                        </a:cubicBezTo>
                        <a:cubicBezTo>
                          <a:pt x="1811699" y="1221176"/>
                          <a:pt x="1772006" y="1251769"/>
                          <a:pt x="1456893" y="1301928"/>
                        </a:cubicBezTo>
                        <a:cubicBezTo>
                          <a:pt x="1248894" y="1240567"/>
                          <a:pt x="1047892" y="1226589"/>
                          <a:pt x="832501" y="1157269"/>
                        </a:cubicBezTo>
                        <a:cubicBezTo>
                          <a:pt x="627627" y="1167670"/>
                          <a:pt x="373275" y="1175121"/>
                          <a:pt x="192882" y="1157269"/>
                        </a:cubicBezTo>
                        <a:cubicBezTo>
                          <a:pt x="76620" y="1162490"/>
                          <a:pt x="-12476" y="1057811"/>
                          <a:pt x="0" y="964387"/>
                        </a:cubicBezTo>
                        <a:lnTo>
                          <a:pt x="0" y="964391"/>
                        </a:lnTo>
                        <a:cubicBezTo>
                          <a:pt x="4492" y="895019"/>
                          <a:pt x="-8344" y="737100"/>
                          <a:pt x="0" y="675074"/>
                        </a:cubicBezTo>
                        <a:lnTo>
                          <a:pt x="0" y="675074"/>
                        </a:lnTo>
                        <a:cubicBezTo>
                          <a:pt x="24085" y="557390"/>
                          <a:pt x="16727" y="298342"/>
                          <a:pt x="0" y="192882"/>
                        </a:cubicBezTo>
                        <a:close/>
                      </a:path>
                      <a:path w="4995006" h="1157269" stroke="0" extrusionOk="0">
                        <a:moveTo>
                          <a:pt x="0" y="192882"/>
                        </a:moveTo>
                        <a:cubicBezTo>
                          <a:pt x="21135" y="72191"/>
                          <a:pt x="79066" y="17581"/>
                          <a:pt x="192882" y="0"/>
                        </a:cubicBezTo>
                        <a:cubicBezTo>
                          <a:pt x="495432" y="-13079"/>
                          <a:pt x="518756" y="18710"/>
                          <a:pt x="832501" y="0"/>
                        </a:cubicBezTo>
                        <a:lnTo>
                          <a:pt x="832501" y="0"/>
                        </a:lnTo>
                        <a:cubicBezTo>
                          <a:pt x="1078968" y="19124"/>
                          <a:pt x="1310084" y="-19964"/>
                          <a:pt x="1481852" y="0"/>
                        </a:cubicBezTo>
                        <a:cubicBezTo>
                          <a:pt x="1653620" y="19964"/>
                          <a:pt x="1801381" y="-4029"/>
                          <a:pt x="2081253" y="0"/>
                        </a:cubicBezTo>
                        <a:cubicBezTo>
                          <a:pt x="2342357" y="-24191"/>
                          <a:pt x="2460261" y="25434"/>
                          <a:pt x="2707053" y="0"/>
                        </a:cubicBezTo>
                        <a:cubicBezTo>
                          <a:pt x="2953845" y="-25434"/>
                          <a:pt x="3266675" y="-18621"/>
                          <a:pt x="3414480" y="0"/>
                        </a:cubicBezTo>
                        <a:cubicBezTo>
                          <a:pt x="3562285" y="18621"/>
                          <a:pt x="3818509" y="-10572"/>
                          <a:pt x="4013071" y="0"/>
                        </a:cubicBezTo>
                        <a:cubicBezTo>
                          <a:pt x="4207633" y="10572"/>
                          <a:pt x="4481184" y="-13484"/>
                          <a:pt x="4802124" y="0"/>
                        </a:cubicBezTo>
                        <a:cubicBezTo>
                          <a:pt x="4913359" y="18694"/>
                          <a:pt x="4996666" y="92320"/>
                          <a:pt x="4995006" y="192882"/>
                        </a:cubicBezTo>
                        <a:cubicBezTo>
                          <a:pt x="4997405" y="404102"/>
                          <a:pt x="4991159" y="460878"/>
                          <a:pt x="4995006" y="675074"/>
                        </a:cubicBezTo>
                        <a:lnTo>
                          <a:pt x="4995006" y="675074"/>
                        </a:lnTo>
                        <a:cubicBezTo>
                          <a:pt x="5006890" y="736906"/>
                          <a:pt x="5002633" y="870891"/>
                          <a:pt x="4995006" y="964391"/>
                        </a:cubicBezTo>
                        <a:lnTo>
                          <a:pt x="4995006" y="964387"/>
                        </a:lnTo>
                        <a:cubicBezTo>
                          <a:pt x="4986179" y="1061284"/>
                          <a:pt x="4923394" y="1175924"/>
                          <a:pt x="4802124" y="1157269"/>
                        </a:cubicBezTo>
                        <a:cubicBezTo>
                          <a:pt x="4625735" y="1177011"/>
                          <a:pt x="4302312" y="1148951"/>
                          <a:pt x="4067489" y="1157269"/>
                        </a:cubicBezTo>
                        <a:cubicBezTo>
                          <a:pt x="3832666" y="1165587"/>
                          <a:pt x="3585452" y="1190261"/>
                          <a:pt x="3387271" y="1157269"/>
                        </a:cubicBezTo>
                        <a:cubicBezTo>
                          <a:pt x="3189090" y="1124277"/>
                          <a:pt x="2951169" y="1164758"/>
                          <a:pt x="2761471" y="1157269"/>
                        </a:cubicBezTo>
                        <a:cubicBezTo>
                          <a:pt x="2571773" y="1149780"/>
                          <a:pt x="2223109" y="1168261"/>
                          <a:pt x="2081253" y="1157269"/>
                        </a:cubicBezTo>
                        <a:cubicBezTo>
                          <a:pt x="1780265" y="1221042"/>
                          <a:pt x="1601726" y="1247665"/>
                          <a:pt x="1456893" y="1301928"/>
                        </a:cubicBezTo>
                        <a:cubicBezTo>
                          <a:pt x="1186057" y="1246178"/>
                          <a:pt x="1004666" y="1190476"/>
                          <a:pt x="832501" y="1157269"/>
                        </a:cubicBezTo>
                        <a:cubicBezTo>
                          <a:pt x="607191" y="1129305"/>
                          <a:pt x="346720" y="1183136"/>
                          <a:pt x="192882" y="1157269"/>
                        </a:cubicBezTo>
                        <a:cubicBezTo>
                          <a:pt x="85834" y="1164797"/>
                          <a:pt x="5873" y="1084433"/>
                          <a:pt x="0" y="964387"/>
                        </a:cubicBezTo>
                        <a:lnTo>
                          <a:pt x="0" y="964391"/>
                        </a:lnTo>
                        <a:cubicBezTo>
                          <a:pt x="6616" y="868646"/>
                          <a:pt x="-3312" y="734585"/>
                          <a:pt x="0" y="675074"/>
                        </a:cubicBezTo>
                        <a:lnTo>
                          <a:pt x="0" y="675074"/>
                        </a:lnTo>
                        <a:cubicBezTo>
                          <a:pt x="20956" y="454280"/>
                          <a:pt x="2438" y="324933"/>
                          <a:pt x="0" y="192882"/>
                        </a:cubicBezTo>
                        <a:close/>
                      </a:path>
                    </a:pathLst>
                  </a:custGeom>
                  <ask:type>
                    <ask:lineSketchNone/>
                  </ask:type>
                </ask:lineSketchStyleProps>
              </a:ext>
            </a:extLst>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rPr>
              <a:t>Send your thoughts and comments on the VoteTopic to us.</a:t>
            </a:r>
          </a:p>
        </p:txBody>
      </p:sp>
      <p:sp>
        <p:nvSpPr>
          <p:cNvPr id="17" name="Thought Bubble: Cloud 16">
            <a:extLst>
              <a:ext uri="{FF2B5EF4-FFF2-40B4-BE49-F238E27FC236}">
                <a16:creationId xmlns:a16="http://schemas.microsoft.com/office/drawing/2014/main" id="{43057A49-9DDF-4C0C-B82E-331A91E7C53F}"/>
              </a:ext>
            </a:extLst>
          </p:cNvPr>
          <p:cNvSpPr/>
          <p:nvPr/>
        </p:nvSpPr>
        <p:spPr>
          <a:xfrm>
            <a:off x="6004687" y="2638482"/>
            <a:ext cx="2957010" cy="1750763"/>
          </a:xfrm>
          <a:prstGeom prst="cloudCallout">
            <a:avLst>
              <a:gd name="adj1" fmla="val -43639"/>
              <a:gd name="adj2" fmla="val 80050"/>
            </a:avLst>
          </a:prstGeom>
          <a:solidFill>
            <a:schemeClr val="accent1"/>
          </a:solidFill>
          <a:ln w="28575">
            <a:solidFill>
              <a:schemeClr val="accent2"/>
            </a:solidFill>
            <a:extLst>
              <a:ext uri="{C807C97D-BFC1-408E-A445-0C87EB9F89A2}">
                <ask:lineSketchStyleProps xmlns:ask="http://schemas.microsoft.com/office/drawing/2018/sketchyshapes" sd="2744390508">
                  <a:custGeom>
                    <a:avLst/>
                    <a:gdLst>
                      <a:gd name="connsiteX0" fmla="*/ 0 w 5234999"/>
                      <a:gd name="connsiteY0" fmla="*/ 171699 h 1030172"/>
                      <a:gd name="connsiteX1" fmla="*/ 171699 w 5234999"/>
                      <a:gd name="connsiteY1" fmla="*/ 0 h 1030172"/>
                      <a:gd name="connsiteX2" fmla="*/ 508083 w 5234999"/>
                      <a:gd name="connsiteY2" fmla="*/ 0 h 1030172"/>
                      <a:gd name="connsiteX3" fmla="*/ 872500 w 5234999"/>
                      <a:gd name="connsiteY3" fmla="*/ 0 h 1030172"/>
                      <a:gd name="connsiteX4" fmla="*/ 872500 w 5234999"/>
                      <a:gd name="connsiteY4" fmla="*/ 0 h 1030172"/>
                      <a:gd name="connsiteX5" fmla="*/ 1526875 w 5234999"/>
                      <a:gd name="connsiteY5" fmla="*/ 0 h 1030172"/>
                      <a:gd name="connsiteX6" fmla="*/ 2181250 w 5234999"/>
                      <a:gd name="connsiteY6" fmla="*/ 0 h 1030172"/>
                      <a:gd name="connsiteX7" fmla="*/ 2700019 w 5234999"/>
                      <a:gd name="connsiteY7" fmla="*/ 0 h 1030172"/>
                      <a:gd name="connsiteX8" fmla="*/ 3247609 w 5234999"/>
                      <a:gd name="connsiteY8" fmla="*/ 0 h 1030172"/>
                      <a:gd name="connsiteX9" fmla="*/ 3852839 w 5234999"/>
                      <a:gd name="connsiteY9" fmla="*/ 0 h 1030172"/>
                      <a:gd name="connsiteX10" fmla="*/ 4458070 w 5234999"/>
                      <a:gd name="connsiteY10" fmla="*/ 0 h 1030172"/>
                      <a:gd name="connsiteX11" fmla="*/ 5063300 w 5234999"/>
                      <a:gd name="connsiteY11" fmla="*/ 0 h 1030172"/>
                      <a:gd name="connsiteX12" fmla="*/ 5234999 w 5234999"/>
                      <a:gd name="connsiteY12" fmla="*/ 171699 h 1030172"/>
                      <a:gd name="connsiteX13" fmla="*/ 5234999 w 5234999"/>
                      <a:gd name="connsiteY13" fmla="*/ 600934 h 1030172"/>
                      <a:gd name="connsiteX14" fmla="*/ 5234999 w 5234999"/>
                      <a:gd name="connsiteY14" fmla="*/ 600934 h 1030172"/>
                      <a:gd name="connsiteX15" fmla="*/ 5234999 w 5234999"/>
                      <a:gd name="connsiteY15" fmla="*/ 858477 h 1030172"/>
                      <a:gd name="connsiteX16" fmla="*/ 5234999 w 5234999"/>
                      <a:gd name="connsiteY16" fmla="*/ 858473 h 1030172"/>
                      <a:gd name="connsiteX17" fmla="*/ 5063300 w 5234999"/>
                      <a:gd name="connsiteY17" fmla="*/ 1030172 h 1030172"/>
                      <a:gd name="connsiteX18" fmla="*/ 4486890 w 5234999"/>
                      <a:gd name="connsiteY18" fmla="*/ 1030172 h 1030172"/>
                      <a:gd name="connsiteX19" fmla="*/ 3910480 w 5234999"/>
                      <a:gd name="connsiteY19" fmla="*/ 1030172 h 1030172"/>
                      <a:gd name="connsiteX20" fmla="*/ 3305250 w 5234999"/>
                      <a:gd name="connsiteY20" fmla="*/ 1030172 h 1030172"/>
                      <a:gd name="connsiteX21" fmla="*/ 2786480 w 5234999"/>
                      <a:gd name="connsiteY21" fmla="*/ 1030172 h 1030172"/>
                      <a:gd name="connsiteX22" fmla="*/ 2181250 w 5234999"/>
                      <a:gd name="connsiteY22" fmla="*/ 1030172 h 1030172"/>
                      <a:gd name="connsiteX23" fmla="*/ 1526892 w 5234999"/>
                      <a:gd name="connsiteY23" fmla="*/ 1158944 h 1030172"/>
                      <a:gd name="connsiteX24" fmla="*/ 872500 w 5234999"/>
                      <a:gd name="connsiteY24" fmla="*/ 1030172 h 1030172"/>
                      <a:gd name="connsiteX25" fmla="*/ 508083 w 5234999"/>
                      <a:gd name="connsiteY25" fmla="*/ 1030172 h 1030172"/>
                      <a:gd name="connsiteX26" fmla="*/ 171699 w 5234999"/>
                      <a:gd name="connsiteY26" fmla="*/ 1030172 h 1030172"/>
                      <a:gd name="connsiteX27" fmla="*/ 0 w 5234999"/>
                      <a:gd name="connsiteY27" fmla="*/ 858473 h 1030172"/>
                      <a:gd name="connsiteX28" fmla="*/ 0 w 5234999"/>
                      <a:gd name="connsiteY28" fmla="*/ 858477 h 1030172"/>
                      <a:gd name="connsiteX29" fmla="*/ 0 w 5234999"/>
                      <a:gd name="connsiteY29" fmla="*/ 600934 h 1030172"/>
                      <a:gd name="connsiteX30" fmla="*/ 0 w 5234999"/>
                      <a:gd name="connsiteY30" fmla="*/ 600934 h 1030172"/>
                      <a:gd name="connsiteX31" fmla="*/ 0 w 5234999"/>
                      <a:gd name="connsiteY31" fmla="*/ 171699 h 1030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234999" h="1030172" fill="none" extrusionOk="0">
                        <a:moveTo>
                          <a:pt x="0" y="171699"/>
                        </a:moveTo>
                        <a:cubicBezTo>
                          <a:pt x="7341" y="95343"/>
                          <a:pt x="92718" y="10012"/>
                          <a:pt x="171699" y="0"/>
                        </a:cubicBezTo>
                        <a:cubicBezTo>
                          <a:pt x="240537" y="-11014"/>
                          <a:pt x="355166" y="1312"/>
                          <a:pt x="508083" y="0"/>
                        </a:cubicBezTo>
                        <a:cubicBezTo>
                          <a:pt x="661000" y="-1312"/>
                          <a:pt x="784809" y="14323"/>
                          <a:pt x="872500" y="0"/>
                        </a:cubicBezTo>
                        <a:lnTo>
                          <a:pt x="872500" y="0"/>
                        </a:lnTo>
                        <a:cubicBezTo>
                          <a:pt x="1058353" y="26628"/>
                          <a:pt x="1315323" y="7336"/>
                          <a:pt x="1526875" y="0"/>
                        </a:cubicBezTo>
                        <a:cubicBezTo>
                          <a:pt x="1738427" y="-7336"/>
                          <a:pt x="1896714" y="17843"/>
                          <a:pt x="2181250" y="0"/>
                        </a:cubicBezTo>
                        <a:cubicBezTo>
                          <a:pt x="2366904" y="7262"/>
                          <a:pt x="2452312" y="11966"/>
                          <a:pt x="2700019" y="0"/>
                        </a:cubicBezTo>
                        <a:cubicBezTo>
                          <a:pt x="2947726" y="-11966"/>
                          <a:pt x="3108322" y="-11960"/>
                          <a:pt x="3247609" y="0"/>
                        </a:cubicBezTo>
                        <a:cubicBezTo>
                          <a:pt x="3386896" y="11960"/>
                          <a:pt x="3726289" y="-16641"/>
                          <a:pt x="3852839" y="0"/>
                        </a:cubicBezTo>
                        <a:cubicBezTo>
                          <a:pt x="3979389" y="16641"/>
                          <a:pt x="4321546" y="-2181"/>
                          <a:pt x="4458070" y="0"/>
                        </a:cubicBezTo>
                        <a:cubicBezTo>
                          <a:pt x="4594594" y="2181"/>
                          <a:pt x="4860522" y="11943"/>
                          <a:pt x="5063300" y="0"/>
                        </a:cubicBezTo>
                        <a:cubicBezTo>
                          <a:pt x="5164204" y="-2267"/>
                          <a:pt x="5221054" y="76003"/>
                          <a:pt x="5234999" y="171699"/>
                        </a:cubicBezTo>
                        <a:cubicBezTo>
                          <a:pt x="5227916" y="365626"/>
                          <a:pt x="5244161" y="448477"/>
                          <a:pt x="5234999" y="600934"/>
                        </a:cubicBezTo>
                        <a:lnTo>
                          <a:pt x="5234999" y="600934"/>
                        </a:lnTo>
                        <a:cubicBezTo>
                          <a:pt x="5232078" y="719726"/>
                          <a:pt x="5234501" y="740313"/>
                          <a:pt x="5234999" y="858477"/>
                        </a:cubicBezTo>
                        <a:lnTo>
                          <a:pt x="5234999" y="858473"/>
                        </a:lnTo>
                        <a:cubicBezTo>
                          <a:pt x="5237897" y="949643"/>
                          <a:pt x="5154197" y="1032574"/>
                          <a:pt x="5063300" y="1030172"/>
                        </a:cubicBezTo>
                        <a:cubicBezTo>
                          <a:pt x="4844639" y="1022476"/>
                          <a:pt x="4713229" y="1008500"/>
                          <a:pt x="4486890" y="1030172"/>
                        </a:cubicBezTo>
                        <a:cubicBezTo>
                          <a:pt x="4260551" y="1051845"/>
                          <a:pt x="4193490" y="1053276"/>
                          <a:pt x="3910480" y="1030172"/>
                        </a:cubicBezTo>
                        <a:cubicBezTo>
                          <a:pt x="3627470" y="1007069"/>
                          <a:pt x="3499953" y="1050064"/>
                          <a:pt x="3305250" y="1030172"/>
                        </a:cubicBezTo>
                        <a:cubicBezTo>
                          <a:pt x="3110547" y="1010281"/>
                          <a:pt x="2992821" y="1034869"/>
                          <a:pt x="2786480" y="1030172"/>
                        </a:cubicBezTo>
                        <a:cubicBezTo>
                          <a:pt x="2580139" y="1025476"/>
                          <a:pt x="2467186" y="1043700"/>
                          <a:pt x="2181250" y="1030172"/>
                        </a:cubicBezTo>
                        <a:cubicBezTo>
                          <a:pt x="1914392" y="1074301"/>
                          <a:pt x="1691794" y="1099199"/>
                          <a:pt x="1526892" y="1158944"/>
                        </a:cubicBezTo>
                        <a:cubicBezTo>
                          <a:pt x="1247875" y="1106441"/>
                          <a:pt x="1092695" y="1099544"/>
                          <a:pt x="872500" y="1030172"/>
                        </a:cubicBezTo>
                        <a:cubicBezTo>
                          <a:pt x="733321" y="1035955"/>
                          <a:pt x="590084" y="1027797"/>
                          <a:pt x="508083" y="1030172"/>
                        </a:cubicBezTo>
                        <a:cubicBezTo>
                          <a:pt x="426082" y="1032547"/>
                          <a:pt x="275787" y="1039617"/>
                          <a:pt x="171699" y="1030172"/>
                        </a:cubicBezTo>
                        <a:cubicBezTo>
                          <a:pt x="90946" y="1024309"/>
                          <a:pt x="-8956" y="970691"/>
                          <a:pt x="0" y="858473"/>
                        </a:cubicBezTo>
                        <a:lnTo>
                          <a:pt x="0" y="858477"/>
                        </a:lnTo>
                        <a:cubicBezTo>
                          <a:pt x="-4276" y="767634"/>
                          <a:pt x="-3077" y="711544"/>
                          <a:pt x="0" y="600934"/>
                        </a:cubicBezTo>
                        <a:lnTo>
                          <a:pt x="0" y="600934"/>
                        </a:lnTo>
                        <a:cubicBezTo>
                          <a:pt x="-15757" y="492778"/>
                          <a:pt x="14234" y="299418"/>
                          <a:pt x="0" y="171699"/>
                        </a:cubicBezTo>
                        <a:close/>
                      </a:path>
                      <a:path w="5234999" h="1030172" stroke="0" extrusionOk="0">
                        <a:moveTo>
                          <a:pt x="0" y="171699"/>
                        </a:moveTo>
                        <a:cubicBezTo>
                          <a:pt x="-13048" y="91635"/>
                          <a:pt x="97417" y="-5982"/>
                          <a:pt x="171699" y="0"/>
                        </a:cubicBezTo>
                        <a:cubicBezTo>
                          <a:pt x="326139" y="-5652"/>
                          <a:pt x="411366" y="3608"/>
                          <a:pt x="508083" y="0"/>
                        </a:cubicBezTo>
                        <a:cubicBezTo>
                          <a:pt x="604800" y="-3608"/>
                          <a:pt x="759560" y="11474"/>
                          <a:pt x="872500" y="0"/>
                        </a:cubicBezTo>
                        <a:lnTo>
                          <a:pt x="872500" y="0"/>
                        </a:lnTo>
                        <a:cubicBezTo>
                          <a:pt x="1144004" y="9088"/>
                          <a:pt x="1237018" y="-17999"/>
                          <a:pt x="1500700" y="0"/>
                        </a:cubicBezTo>
                        <a:cubicBezTo>
                          <a:pt x="1764382" y="17999"/>
                          <a:pt x="1996766" y="10614"/>
                          <a:pt x="2181250" y="0"/>
                        </a:cubicBezTo>
                        <a:cubicBezTo>
                          <a:pt x="2283015" y="7114"/>
                          <a:pt x="2444156" y="-4751"/>
                          <a:pt x="2671199" y="0"/>
                        </a:cubicBezTo>
                        <a:cubicBezTo>
                          <a:pt x="2898242" y="4751"/>
                          <a:pt x="3007473" y="-13238"/>
                          <a:pt x="3161147" y="0"/>
                        </a:cubicBezTo>
                        <a:cubicBezTo>
                          <a:pt x="3314821" y="13238"/>
                          <a:pt x="3552275" y="11580"/>
                          <a:pt x="3795198" y="0"/>
                        </a:cubicBezTo>
                        <a:cubicBezTo>
                          <a:pt x="4038121" y="-11580"/>
                          <a:pt x="4204841" y="29772"/>
                          <a:pt x="4429249" y="0"/>
                        </a:cubicBezTo>
                        <a:cubicBezTo>
                          <a:pt x="4653657" y="-29772"/>
                          <a:pt x="4865990" y="-19033"/>
                          <a:pt x="5063300" y="0"/>
                        </a:cubicBezTo>
                        <a:cubicBezTo>
                          <a:pt x="5158704" y="8571"/>
                          <a:pt x="5238859" y="72308"/>
                          <a:pt x="5234999" y="171699"/>
                        </a:cubicBezTo>
                        <a:cubicBezTo>
                          <a:pt x="5254936" y="355754"/>
                          <a:pt x="5248556" y="399268"/>
                          <a:pt x="5234999" y="600934"/>
                        </a:cubicBezTo>
                        <a:lnTo>
                          <a:pt x="5234999" y="600934"/>
                        </a:lnTo>
                        <a:cubicBezTo>
                          <a:pt x="5247085" y="710945"/>
                          <a:pt x="5235605" y="765714"/>
                          <a:pt x="5234999" y="858477"/>
                        </a:cubicBezTo>
                        <a:lnTo>
                          <a:pt x="5234999" y="858473"/>
                        </a:lnTo>
                        <a:cubicBezTo>
                          <a:pt x="5237906" y="946333"/>
                          <a:pt x="5175849" y="1042500"/>
                          <a:pt x="5063300" y="1030172"/>
                        </a:cubicBezTo>
                        <a:cubicBezTo>
                          <a:pt x="4890356" y="1013444"/>
                          <a:pt x="4654675" y="1032386"/>
                          <a:pt x="4544531" y="1030172"/>
                        </a:cubicBezTo>
                        <a:cubicBezTo>
                          <a:pt x="4434387" y="1027958"/>
                          <a:pt x="4228968" y="1039969"/>
                          <a:pt x="4025762" y="1030172"/>
                        </a:cubicBezTo>
                        <a:cubicBezTo>
                          <a:pt x="3822556" y="1020375"/>
                          <a:pt x="3692890" y="1010991"/>
                          <a:pt x="3478173" y="1030172"/>
                        </a:cubicBezTo>
                        <a:cubicBezTo>
                          <a:pt x="3263456" y="1049353"/>
                          <a:pt x="3093358" y="1010536"/>
                          <a:pt x="2930583" y="1030172"/>
                        </a:cubicBezTo>
                        <a:cubicBezTo>
                          <a:pt x="2767808" y="1049809"/>
                          <a:pt x="2392390" y="993126"/>
                          <a:pt x="2181250" y="1030172"/>
                        </a:cubicBezTo>
                        <a:cubicBezTo>
                          <a:pt x="1938283" y="1103589"/>
                          <a:pt x="1658489" y="1117805"/>
                          <a:pt x="1526892" y="1158944"/>
                        </a:cubicBezTo>
                        <a:cubicBezTo>
                          <a:pt x="1271962" y="1076193"/>
                          <a:pt x="1086569" y="1078101"/>
                          <a:pt x="872500" y="1030172"/>
                        </a:cubicBezTo>
                        <a:cubicBezTo>
                          <a:pt x="763292" y="1043221"/>
                          <a:pt x="635114" y="1013633"/>
                          <a:pt x="515091" y="1030172"/>
                        </a:cubicBezTo>
                        <a:cubicBezTo>
                          <a:pt x="395068" y="1046711"/>
                          <a:pt x="278278" y="1035708"/>
                          <a:pt x="171699" y="1030172"/>
                        </a:cubicBezTo>
                        <a:cubicBezTo>
                          <a:pt x="77668" y="1036966"/>
                          <a:pt x="1092" y="955715"/>
                          <a:pt x="0" y="858473"/>
                        </a:cubicBezTo>
                        <a:lnTo>
                          <a:pt x="0" y="858477"/>
                        </a:lnTo>
                        <a:cubicBezTo>
                          <a:pt x="6099" y="753540"/>
                          <a:pt x="-5752" y="660851"/>
                          <a:pt x="0" y="600934"/>
                        </a:cubicBezTo>
                        <a:lnTo>
                          <a:pt x="0" y="600934"/>
                        </a:lnTo>
                        <a:cubicBezTo>
                          <a:pt x="-15374" y="418805"/>
                          <a:pt x="-5410" y="324170"/>
                          <a:pt x="0" y="171699"/>
                        </a:cubicBezTo>
                        <a:close/>
                      </a:path>
                    </a:pathLst>
                  </a:custGeom>
                  <ask:type>
                    <ask:lineSketchNone/>
                  </ask:type>
                </ask:lineSketchStyleProps>
              </a:ext>
            </a:extLst>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rPr>
              <a:t>Let us know any future VoteTopics you would like to see!</a:t>
            </a:r>
          </a:p>
        </p:txBody>
      </p:sp>
      <p:pic>
        <p:nvPicPr>
          <p:cNvPr id="2050" name="Picture 2" descr="Elections icon">
            <a:extLst>
              <a:ext uri="{FF2B5EF4-FFF2-40B4-BE49-F238E27FC236}">
                <a16:creationId xmlns:a16="http://schemas.microsoft.com/office/drawing/2014/main" id="{864633AA-785D-4D2E-8165-4453E9C1F782}"/>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8078990" y="1333502"/>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Light On icon">
            <a:extLst>
              <a:ext uri="{FF2B5EF4-FFF2-40B4-BE49-F238E27FC236}">
                <a16:creationId xmlns:a16="http://schemas.microsoft.com/office/drawing/2014/main" id="{EAB30A11-9804-489D-8300-D02E2856B52E}"/>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7826359" y="3741036"/>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hat Bubble icon">
            <a:extLst>
              <a:ext uri="{FF2B5EF4-FFF2-40B4-BE49-F238E27FC236}">
                <a16:creationId xmlns:a16="http://schemas.microsoft.com/office/drawing/2014/main" id="{21A2C94C-830D-462B-920A-ACD3C2593889}"/>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206297" y="1083206"/>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Learning icon">
            <a:extLst>
              <a:ext uri="{FF2B5EF4-FFF2-40B4-BE49-F238E27FC236}">
                <a16:creationId xmlns:a16="http://schemas.microsoft.com/office/drawing/2014/main" id="{CC4DBE51-1FD4-4608-AC7A-D7BC7E9C464E}"/>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91364" y="2830914"/>
            <a:ext cx="910122" cy="91012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A22BB74D-9D52-483A-9E8C-A550135AF904}"/>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rot="185720">
            <a:off x="87739" y="132226"/>
            <a:ext cx="667560" cy="795424"/>
          </a:xfrm>
          <a:prstGeom prst="rect">
            <a:avLst/>
          </a:prstGeom>
        </p:spPr>
      </p:pic>
      <p:sp>
        <p:nvSpPr>
          <p:cNvPr id="18" name="Text Placeholder 1">
            <a:extLst>
              <a:ext uri="{FF2B5EF4-FFF2-40B4-BE49-F238E27FC236}">
                <a16:creationId xmlns:a16="http://schemas.microsoft.com/office/drawing/2014/main" id="{C14BD6F6-E57E-4A7B-ADA7-8E853917A93F}"/>
              </a:ext>
            </a:extLst>
          </p:cNvPr>
          <p:cNvSpPr>
            <a:spLocks noGrp="1"/>
          </p:cNvSpPr>
          <p:nvPr>
            <p:ph type="body" sz="quarter" idx="10"/>
          </p:nvPr>
        </p:nvSpPr>
        <p:spPr>
          <a:xfrm>
            <a:off x="776288" y="241911"/>
            <a:ext cx="7739062" cy="571500"/>
          </a:xfrm>
        </p:spPr>
        <p:txBody>
          <a:bodyPr/>
          <a:lstStyle/>
          <a:p>
            <a:r>
              <a:rPr lang="en-GB" dirty="0"/>
              <a:t>How do I make sure my voice is heard?</a:t>
            </a:r>
          </a:p>
        </p:txBody>
      </p:sp>
    </p:spTree>
    <p:extLst>
      <p:ext uri="{BB962C8B-B14F-4D97-AF65-F5344CB8AC3E}">
        <p14:creationId xmlns:p14="http://schemas.microsoft.com/office/powerpoint/2010/main" val="2785786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par>
                                <p:cTn id="17" presetID="10" presetClass="entr" presetSubtype="0" fill="hold" nodeType="withEffect">
                                  <p:stCondLst>
                                    <p:cond delay="0"/>
                                  </p:stCondLst>
                                  <p:childTnLst>
                                    <p:set>
                                      <p:cBhvr>
                                        <p:cTn id="18" dur="1" fill="hold">
                                          <p:stCondLst>
                                            <p:cond delay="0"/>
                                          </p:stCondLst>
                                        </p:cTn>
                                        <p:tgtEl>
                                          <p:spTgt spid="2050"/>
                                        </p:tgtEl>
                                        <p:attrNameLst>
                                          <p:attrName>style.visibility</p:attrName>
                                        </p:attrNameLst>
                                      </p:cBhvr>
                                      <p:to>
                                        <p:strVal val="visible"/>
                                      </p:to>
                                    </p:set>
                                    <p:animEffect transition="in" filter="fade">
                                      <p:cBhvr>
                                        <p:cTn id="19" dur="500"/>
                                        <p:tgtEl>
                                          <p:spTgt spid="2050"/>
                                        </p:tgtEl>
                                      </p:cBhvr>
                                    </p:animEffect>
                                  </p:childTnLst>
                                </p:cTn>
                              </p:par>
                              <p:par>
                                <p:cTn id="20" presetID="10" presetClass="entr" presetSubtype="0" fill="hold" nodeType="withEffect">
                                  <p:stCondLst>
                                    <p:cond delay="0"/>
                                  </p:stCondLst>
                                  <p:childTnLst>
                                    <p:set>
                                      <p:cBhvr>
                                        <p:cTn id="21" dur="1" fill="hold">
                                          <p:stCondLst>
                                            <p:cond delay="0"/>
                                          </p:stCondLst>
                                        </p:cTn>
                                        <p:tgtEl>
                                          <p:spTgt spid="2052"/>
                                        </p:tgtEl>
                                        <p:attrNameLst>
                                          <p:attrName>style.visibility</p:attrName>
                                        </p:attrNameLst>
                                      </p:cBhvr>
                                      <p:to>
                                        <p:strVal val="visible"/>
                                      </p:to>
                                    </p:set>
                                    <p:animEffect transition="in" filter="fade">
                                      <p:cBhvr>
                                        <p:cTn id="22" dur="500"/>
                                        <p:tgtEl>
                                          <p:spTgt spid="2052"/>
                                        </p:tgtEl>
                                      </p:cBhvr>
                                    </p:animEffect>
                                  </p:childTnLst>
                                </p:cTn>
                              </p:par>
                              <p:par>
                                <p:cTn id="23" presetID="10" presetClass="entr" presetSubtype="0" fill="hold" nodeType="withEffect">
                                  <p:stCondLst>
                                    <p:cond delay="0"/>
                                  </p:stCondLst>
                                  <p:childTnLst>
                                    <p:set>
                                      <p:cBhvr>
                                        <p:cTn id="24" dur="1" fill="hold">
                                          <p:stCondLst>
                                            <p:cond delay="0"/>
                                          </p:stCondLst>
                                        </p:cTn>
                                        <p:tgtEl>
                                          <p:spTgt spid="2054"/>
                                        </p:tgtEl>
                                        <p:attrNameLst>
                                          <p:attrName>style.visibility</p:attrName>
                                        </p:attrNameLst>
                                      </p:cBhvr>
                                      <p:to>
                                        <p:strVal val="visible"/>
                                      </p:to>
                                    </p:set>
                                    <p:animEffect transition="in" filter="fade">
                                      <p:cBhvr>
                                        <p:cTn id="25" dur="500"/>
                                        <p:tgtEl>
                                          <p:spTgt spid="2054"/>
                                        </p:tgtEl>
                                      </p:cBhvr>
                                    </p:animEffect>
                                  </p:childTnLst>
                                </p:cTn>
                              </p:par>
                              <p:par>
                                <p:cTn id="26" presetID="10" presetClass="entr" presetSubtype="0" fill="hold" nodeType="withEffect">
                                  <p:stCondLst>
                                    <p:cond delay="0"/>
                                  </p:stCondLst>
                                  <p:childTnLst>
                                    <p:set>
                                      <p:cBhvr>
                                        <p:cTn id="27" dur="1" fill="hold">
                                          <p:stCondLst>
                                            <p:cond delay="0"/>
                                          </p:stCondLst>
                                        </p:cTn>
                                        <p:tgtEl>
                                          <p:spTgt spid="2056"/>
                                        </p:tgtEl>
                                        <p:attrNameLst>
                                          <p:attrName>style.visibility</p:attrName>
                                        </p:attrNameLst>
                                      </p:cBhvr>
                                      <p:to>
                                        <p:strVal val="visible"/>
                                      </p:to>
                                    </p:set>
                                    <p:animEffect transition="in" filter="fade">
                                      <p:cBhvr>
                                        <p:cTn id="28" dur="500"/>
                                        <p:tgtEl>
                                          <p:spTgt spid="205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38"/>
                                        </p:tgtEl>
                                        <p:attrNameLst>
                                          <p:attrName>style.visibility</p:attrName>
                                        </p:attrNameLst>
                                      </p:cBhvr>
                                      <p:to>
                                        <p:strVal val="visible"/>
                                      </p:to>
                                    </p:set>
                                    <p:animEffect transition="in" filter="fade">
                                      <p:cBhvr>
                                        <p:cTn id="31" dur="500"/>
                                        <p:tgtEl>
                                          <p:spTgt spid="2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 grpId="0" animBg="1"/>
      <p:bldP spid="14" grpId="0" animBg="1"/>
      <p:bldP spid="15" grpId="0" animBg="1"/>
      <p:bldP spid="16" grpId="0" animBg="1"/>
      <p:bldP spid="17" grpId="0" animBg="1"/>
    </p:bldLst>
  </p:timing>
</p:sld>
</file>

<file path=ppt/theme/theme1.xml><?xml version="1.0" encoding="utf-8"?>
<a:theme xmlns:a="http://schemas.openxmlformats.org/drawingml/2006/main" name="VfS Primary V2">
  <a:themeElements>
    <a:clrScheme name="VfS Primary V2">
      <a:dk1>
        <a:sysClr val="windowText" lastClr="000000"/>
      </a:dk1>
      <a:lt1>
        <a:sysClr val="window" lastClr="FFFFFF"/>
      </a:lt1>
      <a:dk2>
        <a:srgbClr val="DDE8F6"/>
      </a:dk2>
      <a:lt2>
        <a:srgbClr val="6088EF"/>
      </a:lt2>
      <a:accent1>
        <a:srgbClr val="FFD3D6"/>
      </a:accent1>
      <a:accent2>
        <a:srgbClr val="DF6068"/>
      </a:accent2>
      <a:accent3>
        <a:srgbClr val="FFFFCC"/>
      </a:accent3>
      <a:accent4>
        <a:srgbClr val="F2F2F2"/>
      </a:accent4>
      <a:accent5>
        <a:srgbClr val="F8AEB5"/>
      </a:accent5>
      <a:accent6>
        <a:srgbClr val="FFFF00"/>
      </a:accent6>
      <a:hlink>
        <a:srgbClr val="000000"/>
      </a:hlink>
      <a:folHlink>
        <a:srgbClr val="FFFFFF"/>
      </a:folHlink>
    </a:clrScheme>
    <a:fontScheme name="VfS Primary">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VfS Primary V2" id="{46134739-847F-437A-AEEE-D646BC00FE84}" vid="{B1E37D16-0162-475D-B8A1-A2D6DC8BE190}"/>
    </a:ext>
  </a:extLst>
</a:theme>
</file>

<file path=ppt/theme/theme2.xml><?xml version="1.0" encoding="utf-8"?>
<a:theme xmlns:a="http://schemas.openxmlformats.org/drawingml/2006/main" name="Primary">
  <a:themeElements>
    <a:clrScheme name="Custom 6">
      <a:dk1>
        <a:sysClr val="windowText" lastClr="000000"/>
      </a:dk1>
      <a:lt1>
        <a:sysClr val="window" lastClr="FFFFFF"/>
      </a:lt1>
      <a:dk2>
        <a:srgbClr val="C9F3E9"/>
      </a:dk2>
      <a:lt2>
        <a:srgbClr val="FFD3D6"/>
      </a:lt2>
      <a:accent1>
        <a:srgbClr val="6088EF"/>
      </a:accent1>
      <a:accent2>
        <a:srgbClr val="DDE8F6"/>
      </a:accent2>
      <a:accent3>
        <a:srgbClr val="DF6068"/>
      </a:accent3>
      <a:accent4>
        <a:srgbClr val="F8AEB5"/>
      </a:accent4>
      <a:accent5>
        <a:srgbClr val="5B9BD5"/>
      </a:accent5>
      <a:accent6>
        <a:srgbClr val="FFFFCC"/>
      </a:accent6>
      <a:hlink>
        <a:srgbClr val="0563C1"/>
      </a:hlink>
      <a:folHlink>
        <a:srgbClr val="954F72"/>
      </a:folHlink>
    </a:clrScheme>
    <a:fontScheme name="VfS Primary">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imary" id="{03B4099A-73C8-4F75-BD52-320CF1B1C079}" vid="{D20EAB71-8000-4BEB-B043-2908191A4E0F}"/>
    </a:ext>
  </a:extLst>
</a:theme>
</file>

<file path=ppt/theme/theme3.xml><?xml version="1.0" encoding="utf-8"?>
<a:theme xmlns:a="http://schemas.openxmlformats.org/drawingml/2006/main" name="1_VfS Primary V2">
  <a:themeElements>
    <a:clrScheme name="VfS Primary V2">
      <a:dk1>
        <a:sysClr val="windowText" lastClr="000000"/>
      </a:dk1>
      <a:lt1>
        <a:sysClr val="window" lastClr="FFFFFF"/>
      </a:lt1>
      <a:dk2>
        <a:srgbClr val="DDE8F6"/>
      </a:dk2>
      <a:lt2>
        <a:srgbClr val="6088EF"/>
      </a:lt2>
      <a:accent1>
        <a:srgbClr val="FFD3D6"/>
      </a:accent1>
      <a:accent2>
        <a:srgbClr val="DF6068"/>
      </a:accent2>
      <a:accent3>
        <a:srgbClr val="FFFFCC"/>
      </a:accent3>
      <a:accent4>
        <a:srgbClr val="F2F2F2"/>
      </a:accent4>
      <a:accent5>
        <a:srgbClr val="F8AEB5"/>
      </a:accent5>
      <a:accent6>
        <a:srgbClr val="FFFF00"/>
      </a:accent6>
      <a:hlink>
        <a:srgbClr val="000000"/>
      </a:hlink>
      <a:folHlink>
        <a:srgbClr val="FFFFFF"/>
      </a:folHlink>
    </a:clrScheme>
    <a:fontScheme name="VfS Primary">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VfS Primary V2" id="{46134739-847F-437A-AEEE-D646BC00FE84}" vid="{B1E37D16-0162-475D-B8A1-A2D6DC8BE190}"/>
    </a:ext>
  </a:extLst>
</a:theme>
</file>

<file path=ppt/theme/theme4.xml><?xml version="1.0" encoding="utf-8"?>
<a:theme xmlns:a="http://schemas.openxmlformats.org/drawingml/2006/main" name="2021 Theme (Trial)">
  <a:themeElements>
    <a:clrScheme name="Primary 2020">
      <a:dk1>
        <a:srgbClr val="FFFFFF"/>
      </a:dk1>
      <a:lt1>
        <a:srgbClr val="000000"/>
      </a:lt1>
      <a:dk2>
        <a:srgbClr val="DDE8F6"/>
      </a:dk2>
      <a:lt2>
        <a:srgbClr val="6088EF"/>
      </a:lt2>
      <a:accent1>
        <a:srgbClr val="FFD3D6"/>
      </a:accent1>
      <a:accent2>
        <a:srgbClr val="DF6068"/>
      </a:accent2>
      <a:accent3>
        <a:srgbClr val="FFFFCC"/>
      </a:accent3>
      <a:accent4>
        <a:srgbClr val="F2F2F2"/>
      </a:accent4>
      <a:accent5>
        <a:srgbClr val="F8AEB5"/>
      </a:accent5>
      <a:accent6>
        <a:srgbClr val="FFFF00"/>
      </a:accent6>
      <a:hlink>
        <a:srgbClr val="000000"/>
      </a:hlink>
      <a:folHlink>
        <a:srgbClr val="FFFFFF"/>
      </a:folHlink>
    </a:clrScheme>
    <a:fontScheme name="VotesforSchools">
      <a:majorFont>
        <a:latin typeface="Century Gothic"/>
        <a:ea typeface=""/>
        <a:cs typeface=""/>
      </a:majorFont>
      <a:minorFont>
        <a:latin typeface="Century Gothic"/>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021 Theme (Trial)" id="{1162211C-9F3B-45E1-925C-85834D1C25DC}" vid="{138EF2F7-85F6-480D-B193-9F19F048B83D}"/>
    </a:ext>
  </a:extLst>
</a:theme>
</file>

<file path=ppt/theme/theme5.xml><?xml version="1.0" encoding="utf-8"?>
<a:theme xmlns:a="http://schemas.openxmlformats.org/drawingml/2006/main" name="VfS Secondary 2021">
  <a:themeElements>
    <a:clrScheme name="Custom 2">
      <a:dk1>
        <a:srgbClr val="FFFFFF"/>
      </a:dk1>
      <a:lt1>
        <a:srgbClr val="000000"/>
      </a:lt1>
      <a:dk2>
        <a:srgbClr val="D6F6EF"/>
      </a:dk2>
      <a:lt2>
        <a:srgbClr val="97E8D7"/>
      </a:lt2>
      <a:accent1>
        <a:srgbClr val="EACEFA"/>
      </a:accent1>
      <a:accent2>
        <a:srgbClr val="AA32EA"/>
      </a:accent2>
      <a:accent3>
        <a:srgbClr val="FFFFCC"/>
      </a:accent3>
      <a:accent4>
        <a:srgbClr val="F3F3F3"/>
      </a:accent4>
      <a:accent5>
        <a:srgbClr val="B0EDE0"/>
      </a:accent5>
      <a:accent6>
        <a:srgbClr val="000000"/>
      </a:accent6>
      <a:hlink>
        <a:srgbClr val="000000"/>
      </a:hlink>
      <a:folHlink>
        <a:srgbClr val="000000"/>
      </a:folHlink>
    </a:clrScheme>
    <a:fontScheme name="VfS Primary">
      <a:majorFont>
        <a:latin typeface="Century Gothic"/>
        <a:ea typeface=""/>
        <a:cs typeface=""/>
      </a:majorFont>
      <a:minorFont>
        <a:latin typeface="Century Gothic"/>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VfS Secondary V2" id="{BE365E8E-5A2B-4E58-AA6A-5327844D5BEE}" vid="{259619B4-93E7-4BDC-A7D9-5F671DBD5CD1}"/>
    </a:ext>
  </a:extLst>
</a:theme>
</file>

<file path=ppt/theme/theme6.xml><?xml version="1.0" encoding="utf-8"?>
<a:theme xmlns:a="http://schemas.openxmlformats.org/drawingml/2006/main" name="VfS College 2021">
  <a:themeElements>
    <a:clrScheme name="Colleges 2020">
      <a:dk1>
        <a:srgbClr val="FFFFFF"/>
      </a:dk1>
      <a:lt1>
        <a:srgbClr val="000000"/>
      </a:lt1>
      <a:dk2>
        <a:srgbClr val="C3EFEF"/>
      </a:dk2>
      <a:lt2>
        <a:srgbClr val="30AFAF"/>
      </a:lt2>
      <a:accent1>
        <a:srgbClr val="EAB7D4"/>
      </a:accent1>
      <a:accent2>
        <a:srgbClr val="C93F8D"/>
      </a:accent2>
      <a:accent3>
        <a:srgbClr val="FFFFCC"/>
      </a:accent3>
      <a:accent4>
        <a:srgbClr val="F2F2F2"/>
      </a:accent4>
      <a:accent5>
        <a:srgbClr val="7F7F7F"/>
      </a:accent5>
      <a:accent6>
        <a:srgbClr val="000000"/>
      </a:accent6>
      <a:hlink>
        <a:srgbClr val="000000"/>
      </a:hlink>
      <a:folHlink>
        <a:srgbClr val="000000"/>
      </a:folHlink>
    </a:clrScheme>
    <a:fontScheme name="VotesforSchools">
      <a:majorFont>
        <a:latin typeface="Century Gothic"/>
        <a:ea typeface=""/>
        <a:cs typeface=""/>
      </a:majorFont>
      <a:minorFont>
        <a:latin typeface="Century Gothic"/>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VfS Primary V2</Template>
  <TotalTime>49761</TotalTime>
  <Words>626</Words>
  <Application>Microsoft Office PowerPoint</Application>
  <PresentationFormat>On-screen Show (4:3)</PresentationFormat>
  <Paragraphs>71</Paragraphs>
  <Slides>7</Slides>
  <Notes>6</Notes>
  <HiddenSlides>0</HiddenSlides>
  <MMClips>0</MMClips>
  <ScaleCrop>false</ScaleCrop>
  <HeadingPairs>
    <vt:vector size="6" baseType="variant">
      <vt:variant>
        <vt:lpstr>Fonts Used</vt:lpstr>
      </vt:variant>
      <vt:variant>
        <vt:i4>3</vt:i4>
      </vt:variant>
      <vt:variant>
        <vt:lpstr>Theme</vt:lpstr>
      </vt:variant>
      <vt:variant>
        <vt:i4>6</vt:i4>
      </vt:variant>
      <vt:variant>
        <vt:lpstr>Slide Titles</vt:lpstr>
      </vt:variant>
      <vt:variant>
        <vt:i4>7</vt:i4>
      </vt:variant>
    </vt:vector>
  </HeadingPairs>
  <TitlesOfParts>
    <vt:vector size="16" baseType="lpstr">
      <vt:lpstr>Arial</vt:lpstr>
      <vt:lpstr>Calibri</vt:lpstr>
      <vt:lpstr>Century Gothic</vt:lpstr>
      <vt:lpstr>VfS Primary V2</vt:lpstr>
      <vt:lpstr>Primary</vt:lpstr>
      <vt:lpstr>1_VfS Primary V2</vt:lpstr>
      <vt:lpstr>2021 Theme (Trial)</vt:lpstr>
      <vt:lpstr>VfS Secondary 2021</vt:lpstr>
      <vt:lpstr>VfS College 2021</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Jude Hadfield</dc:creator>
  <cp:lastModifiedBy>Georgie VfS</cp:lastModifiedBy>
  <cp:revision>13666</cp:revision>
  <dcterms:created xsi:type="dcterms:W3CDTF">2017-10-02T12:52:21Z</dcterms:created>
  <dcterms:modified xsi:type="dcterms:W3CDTF">2021-01-12T18:01:35Z</dcterms:modified>
</cp:coreProperties>
</file>