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13" r:id="rId2"/>
    <p:sldMasterId id="2147483751" r:id="rId3"/>
    <p:sldMasterId id="2147483777" r:id="rId4"/>
    <p:sldMasterId id="2147483792" r:id="rId5"/>
    <p:sldMasterId id="2147483806" r:id="rId6"/>
  </p:sldMasterIdLst>
  <p:notesMasterIdLst>
    <p:notesMasterId r:id="rId19"/>
  </p:notesMasterIdLst>
  <p:handoutMasterIdLst>
    <p:handoutMasterId r:id="rId20"/>
  </p:handoutMasterIdLst>
  <p:sldIdLst>
    <p:sldId id="792" r:id="rId7"/>
    <p:sldId id="1062" r:id="rId8"/>
    <p:sldId id="1065" r:id="rId9"/>
    <p:sldId id="1085" r:id="rId10"/>
    <p:sldId id="1087" r:id="rId11"/>
    <p:sldId id="1090" r:id="rId12"/>
    <p:sldId id="1089" r:id="rId13"/>
    <p:sldId id="1092" r:id="rId14"/>
    <p:sldId id="1091" r:id="rId15"/>
    <p:sldId id="1094" r:id="rId16"/>
    <p:sldId id="1093" r:id="rId17"/>
    <p:sldId id="10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792"/>
            <p14:sldId id="1062"/>
            <p14:sldId id="1065"/>
            <p14:sldId id="1085"/>
            <p14:sldId id="1087"/>
            <p14:sldId id="1090"/>
            <p14:sldId id="1089"/>
            <p14:sldId id="1092"/>
            <p14:sldId id="1091"/>
            <p14:sldId id="1094"/>
            <p14:sldId id="1093"/>
            <p14:sldId id="10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068"/>
    <a:srgbClr val="F2BCC0"/>
    <a:srgbClr val="D3D3D3"/>
    <a:srgbClr val="FFE7E9"/>
    <a:srgbClr val="ECF2FA"/>
    <a:srgbClr val="6088EF"/>
    <a:srgbClr val="779AF1"/>
    <a:srgbClr val="F5F5F5"/>
    <a:srgbClr val="FFFFE7"/>
    <a:srgbClr val="FF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76733" autoAdjust="0"/>
  </p:normalViewPr>
  <p:slideViewPr>
    <p:cSldViewPr snapToGrid="0" snapToObjects="1">
      <p:cViewPr varScale="1">
        <p:scale>
          <a:sx n="84" d="100"/>
          <a:sy n="84" d="100"/>
        </p:scale>
        <p:origin x="1224"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88A954-D306-473F-84C7-C7EED32AC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167FFA7-8E32-4CC8-AC6C-A22E3563FD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67972F-466E-485A-888A-3E6ECE5BC824}" type="datetimeFigureOut">
              <a:rPr lang="en-GB" smtClean="0"/>
              <a:t>13/01/2021</a:t>
            </a:fld>
            <a:endParaRPr lang="en-GB"/>
          </a:p>
        </p:txBody>
      </p:sp>
      <p:sp>
        <p:nvSpPr>
          <p:cNvPr id="4" name="Footer Placeholder 3">
            <a:extLst>
              <a:ext uri="{FF2B5EF4-FFF2-40B4-BE49-F238E27FC236}">
                <a16:creationId xmlns:a16="http://schemas.microsoft.com/office/drawing/2014/main" id="{3EB4467C-4074-417C-99A4-0142CEF02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965F8D-8576-4005-AC55-0ED65E2EC2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4E57D-10AE-408B-A04C-1F96870332C6}" type="slidenum">
              <a:rPr lang="en-GB" smtClean="0"/>
              <a:t>‹#›</a:t>
            </a:fld>
            <a:endParaRPr lang="en-GB"/>
          </a:p>
        </p:txBody>
      </p:sp>
    </p:spTree>
    <p:extLst>
      <p:ext uri="{BB962C8B-B14F-4D97-AF65-F5344CB8AC3E}">
        <p14:creationId xmlns:p14="http://schemas.microsoft.com/office/powerpoint/2010/main" val="314583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afeshare.tv/x/SQl0xyKfm6I"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youtu.be/mQU9ZKlV5CI" TargetMode="External"/><Relationship Id="rId5" Type="http://schemas.openxmlformats.org/officeDocument/2006/relationships/hyperlink" Target="https://www.youtube.com/watch?v=SQl0xyKfm6I" TargetMode="External"/><Relationship Id="rId4" Type="http://schemas.openxmlformats.org/officeDocument/2006/relationships/hyperlink" Target="https://safeshare.tv/x/mQU9ZKlV5C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terestingengineering.com/smart-cities-from-plastic-pollution-to-plastic-road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deeside.com/recycled-plastic-could-be-used-to-surface-flintshires-roads-if-new-trial-proves-successful/" TargetMode="External"/><Relationship Id="rId4" Type="http://schemas.openxmlformats.org/officeDocument/2006/relationships/hyperlink" Target="https://www.theguardian.com/environment/2018/mar/27/bottle-and-can-deposit-return-scheme-gets-green-light-in-Englan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geographic.com/news/2017/07/plastic-produced-recycling-waste-ocean-trash-debris-environ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hange.org/p/government-build-a-recycling-facility-on-phu-quoc-island-vietna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observers.france24.com/en/20160815-colombia-building-homes-recycled-plastic-displaced" TargetMode="External"/><Relationship Id="rId3" Type="http://schemas.openxmlformats.org/officeDocument/2006/relationships/hyperlink" Target="https://www.youtube.com/watch?v=SQl0xyKfm6I" TargetMode="External"/><Relationship Id="rId7" Type="http://schemas.openxmlformats.org/officeDocument/2006/relationships/hyperlink" Target="https://inhabitat.com/lego-like-building-blocks-of-recycled-plastic-allow-colombians-to-build-their-own-hom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bc.net.au/news/2019-02-17/perth-seabin-invention-sucking-cigarettes-and-plastic-from-ocean/10800792" TargetMode="External"/><Relationship Id="rId5" Type="http://schemas.openxmlformats.org/officeDocument/2006/relationships/hyperlink" Target="https://twitter.com/Reddit_Pics_Bot/status/1173437706308935680" TargetMode="External"/><Relationship Id="rId10" Type="http://schemas.openxmlformats.org/officeDocument/2006/relationships/hyperlink" Target="http://katewashere.com/2017/07/12/what-i-do-with-all-the-plastic-in-my-life/" TargetMode="External"/><Relationship Id="rId4" Type="http://schemas.openxmlformats.org/officeDocument/2006/relationships/hyperlink" Target="https://youtu.be/mQU9ZKlV5CI" TargetMode="External"/><Relationship Id="rId9" Type="http://schemas.openxmlformats.org/officeDocument/2006/relationships/hyperlink" Target="https://www.ecotricity.co.uk/news/news-archive/2019/what-is-an-ecobric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err="1"/>
              <a:t>Safeshare</a:t>
            </a:r>
            <a:r>
              <a:rPr lang="en-GB" b="1" dirty="0"/>
              <a:t> Video Links:</a:t>
            </a:r>
            <a:endParaRPr lang="en-GB" sz="1200" dirty="0"/>
          </a:p>
          <a:p>
            <a:pPr marL="228600" indent="-228600">
              <a:buAutoNum type="arabicParenR"/>
            </a:pPr>
            <a:r>
              <a:rPr lang="en-GB" b="0" dirty="0"/>
              <a:t>Sea bins: </a:t>
            </a:r>
            <a:r>
              <a:rPr lang="en-GB" sz="1200" dirty="0">
                <a:hlinkClick r:id="rId3"/>
              </a:rPr>
              <a:t>https://safeshare.tv/x/SQl0xyKfm6I</a:t>
            </a:r>
            <a:r>
              <a:rPr lang="en-GB" sz="1200" dirty="0"/>
              <a:t> </a:t>
            </a:r>
          </a:p>
          <a:p>
            <a:pPr marL="228600" indent="-228600">
              <a:buAutoNum type="arabicParenR"/>
            </a:pPr>
            <a:r>
              <a:rPr lang="en-GB" b="0" dirty="0"/>
              <a:t>Eco-bricks: </a:t>
            </a:r>
            <a:r>
              <a:rPr lang="en-GB" sz="1200" dirty="0">
                <a:hlinkClick r:id="rId4"/>
              </a:rPr>
              <a:t>https://safeshare.tv/x/mQU9ZKlV5CI</a:t>
            </a:r>
            <a:r>
              <a:rPr lang="en-GB" sz="1200" dirty="0"/>
              <a:t> </a:t>
            </a:r>
            <a:endParaRPr lang="en-GB" b="0" dirty="0"/>
          </a:p>
          <a:p>
            <a:pPr marL="228600" indent="-228600">
              <a:buAutoNum type="arabicParenR"/>
            </a:pPr>
            <a:endParaRPr lang="en-GB" b="0" dirty="0"/>
          </a:p>
          <a:p>
            <a:pPr marL="0" indent="0">
              <a:buNone/>
            </a:pPr>
            <a:r>
              <a:rPr lang="en-GB" b="1" dirty="0"/>
              <a:t>Alternative Video Links: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Sea bins: </a:t>
            </a:r>
            <a:r>
              <a:rPr lang="en-GB" dirty="0">
                <a:hlinkClick r:id="rId5"/>
              </a:rPr>
              <a:t>https://www.youtube.com/watch?v=SQl0xyKfm6I</a:t>
            </a:r>
            <a:r>
              <a:rPr lang="en-GB" dirty="0"/>
              <a:t> (0:00-0:36)</a:t>
            </a:r>
            <a:endParaRPr lang="en-GB" b="0" dirty="0"/>
          </a:p>
          <a:p>
            <a:pPr marL="228600" indent="-228600">
              <a:buAutoNum type="arabicParenR"/>
            </a:pPr>
            <a:r>
              <a:rPr lang="en-GB" b="0" dirty="0"/>
              <a:t>Eco-bricks: </a:t>
            </a:r>
            <a:r>
              <a:rPr lang="en-GB" sz="1200" b="0" i="0" u="none" strike="noStrike" kern="1200" dirty="0">
                <a:solidFill>
                  <a:schemeClr val="tx1"/>
                </a:solidFill>
                <a:effectLst/>
                <a:latin typeface="+mn-lt"/>
                <a:ea typeface="+mn-ea"/>
                <a:cs typeface="+mn-cs"/>
                <a:hlinkClick r:id="rId6"/>
              </a:rPr>
              <a:t>https://youtu.be/mQU9ZKlV5CI</a:t>
            </a: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a:p>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endParaRPr lang="en-GB" b="0" dirty="0"/>
          </a:p>
          <a:p>
            <a:pPr marL="0" indent="0">
              <a:buNone/>
            </a:pPr>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a:p>
        </p:txBody>
      </p:sp>
    </p:spTree>
    <p:extLst>
      <p:ext uri="{BB962C8B-B14F-4D97-AF65-F5344CB8AC3E}">
        <p14:creationId xmlns:p14="http://schemas.microsoft.com/office/powerpoint/2010/main" val="131652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3"/>
              </a:rPr>
              <a:t>https://interestingengineering.com/smart-cities-from-plastic-pollution-to-plastic-roads</a:t>
            </a:r>
            <a:r>
              <a:rPr lang="en-GB" dirty="0"/>
              <a:t>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https://www.theguardian.com/environment/2018/mar/27/bottle-and-can-deposit-return-scheme-gets-green-light-in-England</a:t>
            </a:r>
            <a:endParaRPr lang="en-GB" dirty="0"/>
          </a:p>
          <a:p>
            <a:pPr marL="0" indent="0">
              <a:buNone/>
            </a:pPr>
            <a:endParaRPr lang="en-GB" b="1" dirty="0"/>
          </a:p>
          <a:p>
            <a:pPr marL="0" indent="0">
              <a:buNone/>
            </a:pPr>
            <a:r>
              <a:rPr lang="en-GB" b="1" dirty="0"/>
              <a:t>References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3"/>
              </a:rPr>
              <a:t>https://interestingengineering.com/smart-cities-from-plastic-pollution-to-plastic-roads</a:t>
            </a:r>
            <a:r>
              <a:rPr lang="en-GB" dirty="0"/>
              <a:t> </a:t>
            </a:r>
          </a:p>
          <a:p>
            <a:pPr marL="228600" indent="-228600">
              <a:buAutoNum type="arabicParenR"/>
            </a:pPr>
            <a:r>
              <a:rPr lang="en-GB" dirty="0">
                <a:hlinkClick r:id="rId5"/>
              </a:rPr>
              <a:t>http://www.deeside.com/recycled-plastic-could-be-used-to-surface-flintshires-roads-if-new-trial-proves-successful/</a:t>
            </a: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t>https://www.vice.com/en/article/9kem9e/plastic-bottle-reverse-vending-machines-recycling</a:t>
            </a:r>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11</a:t>
            </a:fld>
            <a:endParaRPr lang="en-GB"/>
          </a:p>
        </p:txBody>
      </p:sp>
    </p:spTree>
    <p:extLst>
      <p:ext uri="{BB962C8B-B14F-4D97-AF65-F5344CB8AC3E}">
        <p14:creationId xmlns:p14="http://schemas.microsoft.com/office/powerpoint/2010/main" val="135036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Images: </a:t>
            </a:r>
          </a:p>
          <a:p>
            <a:pPr marL="228600" lvl="0" indent="-228600" algn="l" rtl="0">
              <a:spcBef>
                <a:spcPts val="0"/>
              </a:spcBef>
              <a:spcAft>
                <a:spcPts val="0"/>
              </a:spcAft>
              <a:buAutoNum type="arabicParenR"/>
            </a:pPr>
            <a:r>
              <a:rPr lang="en-GB" b="0" dirty="0"/>
              <a:t>iStock </a:t>
            </a:r>
          </a:p>
          <a:p>
            <a:pPr marL="228600" lvl="0" indent="-228600" algn="l" rtl="0">
              <a:spcBef>
                <a:spcPts val="0"/>
              </a:spcBef>
              <a:spcAft>
                <a:spcPts val="0"/>
              </a:spcAft>
              <a:buAutoNum type="arabicParenR"/>
            </a:pPr>
            <a:r>
              <a:rPr lang="en-GB" b="0" dirty="0"/>
              <a:t>Icons8</a:t>
            </a:r>
            <a:endParaRPr b="0" dirty="0"/>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53428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25631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Images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Icons8</a:t>
            </a:r>
          </a:p>
        </p:txBody>
      </p:sp>
      <p:sp>
        <p:nvSpPr>
          <p:cNvPr id="4" name="Slide Number Placeholder 3"/>
          <p:cNvSpPr>
            <a:spLocks noGrp="1"/>
          </p:cNvSpPr>
          <p:nvPr>
            <p:ph type="sldNum" sz="quarter" idx="5"/>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315635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305218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a:t>
            </a:r>
          </a:p>
          <a:p>
            <a:pPr marL="228600" indent="-228600">
              <a:buAutoNum type="arabicParenR"/>
            </a:pPr>
            <a:r>
              <a:rPr lang="en-GB" dirty="0">
                <a:hlinkClick r:id="rId3"/>
              </a:rPr>
              <a:t>https://www.nationalgeographic.com/new</a:t>
            </a:r>
          </a:p>
          <a:p>
            <a:pPr marL="228600" indent="-228600">
              <a:buAutoNum type="arabicParenR"/>
            </a:pPr>
            <a:r>
              <a:rPr lang="en-GB" dirty="0">
                <a:hlinkClick r:id="rId4"/>
              </a:rPr>
              <a:t>https://www.change.org/p/government-build-a-recycling-facility-on-phu-quoc-island-vietnam</a:t>
            </a:r>
            <a:r>
              <a:rPr lang="en-GB" dirty="0">
                <a:hlinkClick r:id="rId3"/>
              </a:rPr>
              <a:t>s/2017/07/plastic-produced-recycling-waste-ocean-trash-debris-environment/</a:t>
            </a:r>
            <a:endParaRPr lang="en-GB" dirty="0"/>
          </a:p>
          <a:p>
            <a:pPr marL="0" indent="0">
              <a:buNone/>
            </a:pPr>
            <a:endParaRPr lang="en-GB" b="0" dirty="0"/>
          </a:p>
        </p:txBody>
      </p:sp>
      <p:sp>
        <p:nvSpPr>
          <p:cNvPr id="4" name="Slide Number Placeholder 3"/>
          <p:cNvSpPr>
            <a:spLocks noGrp="1"/>
          </p:cNvSpPr>
          <p:nvPr>
            <p:ph type="sldNum" sz="quarter" idx="5"/>
          </p:nvPr>
        </p:nvSpPr>
        <p:spPr/>
        <p:txBody>
          <a:bodyPr/>
          <a:lstStyle/>
          <a:p>
            <a:fld id="{20F1A601-D8BD-B040-ABA4-FE93694EBCFA}" type="slidenum">
              <a:rPr lang="en-US" smtClean="0"/>
              <a:t>6</a:t>
            </a:fld>
            <a:endParaRPr lang="en-US"/>
          </a:p>
        </p:txBody>
      </p:sp>
    </p:spTree>
    <p:extLst>
      <p:ext uri="{BB962C8B-B14F-4D97-AF65-F5344CB8AC3E}">
        <p14:creationId xmlns:p14="http://schemas.microsoft.com/office/powerpoint/2010/main" val="12946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7</a:t>
            </a:fld>
            <a:endParaRPr lang="en-GB"/>
          </a:p>
        </p:txBody>
      </p:sp>
    </p:spTree>
    <p:extLst>
      <p:ext uri="{BB962C8B-B14F-4D97-AF65-F5344CB8AC3E}">
        <p14:creationId xmlns:p14="http://schemas.microsoft.com/office/powerpoint/2010/main" val="341164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8</a:t>
            </a:fld>
            <a:endParaRPr lang="en-GB"/>
          </a:p>
        </p:txBody>
      </p:sp>
    </p:spTree>
    <p:extLst>
      <p:ext uri="{BB962C8B-B14F-4D97-AF65-F5344CB8AC3E}">
        <p14:creationId xmlns:p14="http://schemas.microsoft.com/office/powerpoint/2010/main" val="16334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i="0" u="none" strike="noStrike" kern="1200" dirty="0">
                <a:solidFill>
                  <a:schemeClr val="tx1"/>
                </a:solidFill>
                <a:effectLst/>
                <a:latin typeface="+mn-lt"/>
                <a:ea typeface="+mn-ea"/>
                <a:cs typeface="+mn-cs"/>
              </a:rPr>
              <a:t>Images </a:t>
            </a:r>
          </a:p>
          <a:p>
            <a:pPr marL="228600" indent="-228600">
              <a:buAutoNum type="arabicParenR"/>
            </a:pPr>
            <a:r>
              <a:rPr lang="en-GB" sz="1200" b="0" i="0" u="none" strike="noStrike" kern="1200" dirty="0">
                <a:solidFill>
                  <a:schemeClr val="tx1"/>
                </a:solidFill>
                <a:effectLst/>
                <a:latin typeface="+mn-lt"/>
                <a:ea typeface="+mn-ea"/>
                <a:cs typeface="+mn-cs"/>
              </a:rPr>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9</a:t>
            </a:fld>
            <a:endParaRPr lang="en-GB"/>
          </a:p>
        </p:txBody>
      </p:sp>
    </p:spTree>
    <p:extLst>
      <p:ext uri="{BB962C8B-B14F-4D97-AF65-F5344CB8AC3E}">
        <p14:creationId xmlns:p14="http://schemas.microsoft.com/office/powerpoint/2010/main" val="86846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Alternative Video Links: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Sea bins: </a:t>
            </a:r>
            <a:r>
              <a:rPr lang="en-GB" dirty="0">
                <a:hlinkClick r:id="rId3"/>
              </a:rPr>
              <a:t>https://www.youtube.com/watch?v=SQl0xyKfm6I</a:t>
            </a:r>
            <a:r>
              <a:rPr lang="en-GB" dirty="0"/>
              <a:t> (0:00-0:36)</a:t>
            </a:r>
            <a:endParaRPr lang="en-GB" b="0" dirty="0"/>
          </a:p>
          <a:p>
            <a:pPr marL="228600" indent="-228600">
              <a:buAutoNum type="arabicParenR"/>
            </a:pPr>
            <a:r>
              <a:rPr lang="en-GB" b="0" dirty="0"/>
              <a:t>Eco-bricks: </a:t>
            </a:r>
            <a:r>
              <a:rPr lang="en-GB" sz="1200" b="0" i="0" u="none" strike="noStrike" kern="1200" dirty="0">
                <a:solidFill>
                  <a:schemeClr val="tx1"/>
                </a:solidFill>
                <a:effectLst/>
                <a:latin typeface="+mn-lt"/>
                <a:ea typeface="+mn-ea"/>
                <a:cs typeface="+mn-cs"/>
                <a:hlinkClick r:id="rId4"/>
              </a:rPr>
              <a:t>https://youtu.be/mQU9ZKlV5CI</a:t>
            </a:r>
            <a:endParaRPr lang="en-GB" sz="1200" b="0" i="0" u="none" strike="noStrike" kern="1200" dirty="0">
              <a:solidFill>
                <a:schemeClr val="tx1"/>
              </a:solidFill>
              <a:effectLst/>
              <a:latin typeface="+mn-lt"/>
              <a:ea typeface="+mn-ea"/>
              <a:cs typeface="+mn-cs"/>
            </a:endParaRPr>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r>
              <a:rPr lang="en-GB" sz="1200" b="1" i="0" u="none" strike="noStrike" kern="1200" dirty="0">
                <a:solidFill>
                  <a:schemeClr val="tx1"/>
                </a:solidFill>
                <a:effectLst/>
                <a:latin typeface="+mn-lt"/>
                <a:ea typeface="+mn-ea"/>
                <a:cs typeface="+mn-cs"/>
              </a:rPr>
              <a:t>Images</a:t>
            </a:r>
          </a:p>
          <a:p>
            <a:pPr marL="228600" indent="-228600">
              <a:buAutoNum type="arabicParenR"/>
              <a:defRPr/>
            </a:pPr>
            <a:r>
              <a:rPr lang="en-GB" dirty="0">
                <a:hlinkClick r:id="rId5"/>
              </a:rPr>
              <a:t>https://twitter.com/Reddit_Pics_Bot/status/1173437706308935680</a:t>
            </a:r>
            <a:endParaRPr lang="en-GB" dirty="0"/>
          </a:p>
          <a:p>
            <a:pPr marL="228600" indent="-228600">
              <a:buAutoNum type="arabicParenR"/>
              <a:defRPr/>
            </a:pPr>
            <a:r>
              <a:rPr lang="en-GB" dirty="0">
                <a:hlinkClick r:id="rId6"/>
              </a:rPr>
              <a:t>https://www.abc.net.au/news/2019-02-17/perth-seabin-invention-sucking-cigarettes-and-plastic-from-ocean/10800792</a:t>
            </a:r>
            <a:endParaRPr lang="en-GB" dirty="0"/>
          </a:p>
          <a:p>
            <a:pPr marL="228600" indent="-228600">
              <a:buAutoNum type="arabicParenR"/>
              <a:defRPr/>
            </a:pPr>
            <a:r>
              <a:rPr lang="en-GB" dirty="0">
                <a:hlinkClick r:id="rId7"/>
              </a:rPr>
              <a:t>https://inhabitat.com/lego-like-building-blocks-of-recycled-plastic-allow-colombians-to-build-their-own-homes/</a:t>
            </a:r>
            <a:endParaRPr lang="en-GB" dirty="0"/>
          </a:p>
          <a:p>
            <a:pPr marL="0" indent="0">
              <a:buNone/>
            </a:pPr>
            <a:endParaRPr lang="en-GB" sz="1200" b="1" i="0" u="none" strike="noStrike" kern="1200" dirty="0">
              <a:solidFill>
                <a:schemeClr val="tx1"/>
              </a:solidFill>
              <a:effectLst/>
              <a:latin typeface="+mn-lt"/>
              <a:ea typeface="+mn-ea"/>
              <a:cs typeface="+mn-cs"/>
            </a:endParaRPr>
          </a:p>
          <a:p>
            <a:pPr marL="0" indent="0">
              <a:buNone/>
            </a:pPr>
            <a:r>
              <a:rPr lang="en-GB" sz="1200" b="1" i="0" u="none" strike="noStrike" kern="1200" dirty="0">
                <a:solidFill>
                  <a:schemeClr val="tx1"/>
                </a:solidFill>
                <a:effectLst/>
                <a:latin typeface="+mn-lt"/>
                <a:ea typeface="+mn-ea"/>
                <a:cs typeface="+mn-cs"/>
              </a:rPr>
              <a:t>References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8"/>
              </a:rPr>
              <a:t>https://observers.france24.com/en/20160815-colombia-building-homes-recycled-plastic-displaced</a:t>
            </a: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9"/>
              </a:rPr>
              <a:t>https://www.ecotricity.co.uk/news/news-archive/2019/what-is-an-ecobrick</a:t>
            </a: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10"/>
              </a:rPr>
              <a:t>http://katewashere.com/2017/07/12/what-i-do-with-all-the-plastic-in-my-life/</a:t>
            </a:r>
            <a:endParaRPr lang="en-GB" dirty="0"/>
          </a:p>
          <a:p>
            <a:pPr marL="0" indent="0">
              <a:buNone/>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a:p>
        </p:txBody>
      </p:sp>
    </p:spTree>
    <p:extLst>
      <p:ext uri="{BB962C8B-B14F-4D97-AF65-F5344CB8AC3E}">
        <p14:creationId xmlns:p14="http://schemas.microsoft.com/office/powerpoint/2010/main" val="2230145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17.sv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7.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3.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6.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3.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240340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26020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7331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46018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63105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27207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a:t>Vote!</a:t>
            </a:r>
          </a:p>
        </p:txBody>
      </p:sp>
    </p:spTree>
    <p:extLst>
      <p:ext uri="{BB962C8B-B14F-4D97-AF65-F5344CB8AC3E}">
        <p14:creationId xmlns:p14="http://schemas.microsoft.com/office/powerpoint/2010/main" val="41051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83936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8339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706810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14492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749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77999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213007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052209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258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89741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58922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057594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3157782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13929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7348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722203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4712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52890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2577342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69585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620776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484276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309349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66768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6972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p:nvPicPr>
        <p:blipFill>
          <a:blip r:embed="rId2">
            <a:alphaModFix amt="50000"/>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2" name="Text Placeholder 14">
            <a:extLst>
              <a:ext uri="{FF2B5EF4-FFF2-40B4-BE49-F238E27FC236}">
                <a16:creationId xmlns:a16="http://schemas.microsoft.com/office/drawing/2014/main" id="{1456FEA8-187F-4C84-BF77-8C93821281DC}"/>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22256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2221159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3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tx2"/>
                </a:solidFill>
                <a:latin typeface="+mn-lt"/>
                <a:ea typeface="+mn-ea"/>
                <a:cs typeface="+mn-cs"/>
              </a:rPr>
              <a:t>Primary KS2</a:t>
            </a:r>
          </a:p>
          <a:p>
            <a:pPr algn="r"/>
            <a:endParaRPr lang="en-GB"/>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501041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2164870" y="3367547"/>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F72D9EC7-1F4C-4D23-8CE2-3E44C33DFBB7}"/>
              </a:ext>
            </a:extLst>
          </p:cNvPr>
          <p:cNvPicPr>
            <a:picLocks noChangeAspect="1"/>
          </p:cNvPicPr>
          <p:nvPr userDrawn="1"/>
        </p:nvPicPr>
        <p:blipFill>
          <a:blip r:embed="rId3"/>
          <a:stretch>
            <a:fillRect/>
          </a:stretch>
        </p:blipFill>
        <p:spPr>
          <a:xfrm>
            <a:off x="1164565" y="1840346"/>
            <a:ext cx="6676845" cy="1911040"/>
          </a:xfrm>
          <a:prstGeom prst="rect">
            <a:avLst/>
          </a:prstGeom>
        </p:spPr>
      </p:pic>
    </p:spTree>
    <p:extLst>
      <p:ext uri="{BB962C8B-B14F-4D97-AF65-F5344CB8AC3E}">
        <p14:creationId xmlns:p14="http://schemas.microsoft.com/office/powerpoint/2010/main" val="3601265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Finish</a:t>
            </a:r>
          </a:p>
        </p:txBody>
      </p:sp>
      <p:pic>
        <p:nvPicPr>
          <p:cNvPr id="21" name="Picture 20">
            <a:extLst>
              <a:ext uri="{FF2B5EF4-FFF2-40B4-BE49-F238E27FC236}">
                <a16:creationId xmlns:a16="http://schemas.microsoft.com/office/drawing/2014/main" id="{29F05BDC-51C8-4614-8A88-8CDB8B8B65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218394" y="4846782"/>
            <a:ext cx="925606" cy="1832996"/>
          </a:xfrm>
          <a:prstGeom prst="rect">
            <a:avLst/>
          </a:prstGeom>
        </p:spPr>
      </p:pic>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spTree>
    <p:extLst>
      <p:ext uri="{BB962C8B-B14F-4D97-AF65-F5344CB8AC3E}">
        <p14:creationId xmlns:p14="http://schemas.microsoft.com/office/powerpoint/2010/main" val="360361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39179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4038318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
        <p:nvSpPr>
          <p:cNvPr id="8" name="Text Placeholder 14">
            <a:extLst>
              <a:ext uri="{FF2B5EF4-FFF2-40B4-BE49-F238E27FC236}">
                <a16:creationId xmlns:a16="http://schemas.microsoft.com/office/drawing/2014/main" id="{94B7211C-D8BC-4838-95D0-7C6D2B71D2BE}"/>
              </a:ext>
            </a:extLst>
          </p:cNvPr>
          <p:cNvSpPr>
            <a:spLocks noGrp="1"/>
          </p:cNvSpPr>
          <p:nvPr>
            <p:ph type="body" sz="quarter" idx="10"/>
          </p:nvPr>
        </p:nvSpPr>
        <p:spPr>
          <a:xfrm>
            <a:off x="776288" y="241911"/>
            <a:ext cx="7739062" cy="571500"/>
          </a:xfrm>
          <a:prstGeom prst="rect">
            <a:avLst/>
          </a:prstGeom>
        </p:spPr>
        <p:txBody>
          <a:bodyP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14801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4">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5">
            <a:alphaModFix amt="32000"/>
            <a:extLst>
              <a:ext uri="{96DAC541-7B7A-43D3-8B79-37D633B846F1}">
                <asvg:svgBlip xmlns:asvg="http://schemas.microsoft.com/office/drawing/2016/SVG/main" r:embed="rId6"/>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5" name="Picture 24" descr="A screen shot of a computer&#10;&#10;Description automatically generated">
            <a:extLst>
              <a:ext uri="{FF2B5EF4-FFF2-40B4-BE49-F238E27FC236}">
                <a16:creationId xmlns:a16="http://schemas.microsoft.com/office/drawing/2014/main" id="{B43DFF34-0521-4CE5-A08F-E0AD74E2F6B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1659762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userDrawn="1"/>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3677637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3FA4FE35-1120-4E7F-B344-476794552CF7}"/>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40497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79555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A18C1FE-4181-4131-9107-7F0771844093}"/>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576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9" name="Text Placeholder 14">
            <a:extLst>
              <a:ext uri="{FF2B5EF4-FFF2-40B4-BE49-F238E27FC236}">
                <a16:creationId xmlns:a16="http://schemas.microsoft.com/office/drawing/2014/main" id="{6AA0D643-F2BF-4C75-9125-CF6120C80CD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211290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45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2946223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15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7017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Assembly</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669861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142538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282971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02377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539829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AE7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C66ED"/>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2" name="Rectangle 1">
            <a:extLst>
              <a:ext uri="{FF2B5EF4-FFF2-40B4-BE49-F238E27FC236}">
                <a16:creationId xmlns:a16="http://schemas.microsoft.com/office/drawing/2014/main" id="{CD9CE0E4-37EB-4634-9B51-7E08245AC563}"/>
              </a:ext>
            </a:extLst>
          </p:cNvPr>
          <p:cNvSpPr/>
          <p:nvPr/>
        </p:nvSpPr>
        <p:spPr>
          <a:xfrm>
            <a:off x="597239" y="5465135"/>
            <a:ext cx="45719" cy="3891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close up of a screen&#10;&#10;Description automatically generated">
            <a:extLst>
              <a:ext uri="{FF2B5EF4-FFF2-40B4-BE49-F238E27FC236}">
                <a16:creationId xmlns:a16="http://schemas.microsoft.com/office/drawing/2014/main" id="{2321949C-6C79-4235-8B12-3356052E65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782" y="5112939"/>
            <a:ext cx="1612464" cy="1515492"/>
          </a:xfrm>
          <a:prstGeom prst="rect">
            <a:avLst/>
          </a:prstGeom>
        </p:spPr>
      </p:pic>
    </p:spTree>
    <p:extLst>
      <p:ext uri="{BB962C8B-B14F-4D97-AF65-F5344CB8AC3E}">
        <p14:creationId xmlns:p14="http://schemas.microsoft.com/office/powerpoint/2010/main" val="1814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323981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9D30CDA-BA34-4D10-BF7D-B4D8522D2745}"/>
              </a:ext>
            </a:extLst>
          </p:cNvPr>
          <p:cNvSpPr/>
          <p:nvPr/>
        </p:nvSpPr>
        <p:spPr>
          <a:xfrm flipH="1">
            <a:off x="-2731" y="92931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5" name="Rectangle 24">
            <a:extLst>
              <a:ext uri="{FF2B5EF4-FFF2-40B4-BE49-F238E27FC236}">
                <a16:creationId xmlns:a16="http://schemas.microsoft.com/office/drawing/2014/main" id="{31FCFB07-6E9B-4980-B356-34C426CBF28C}"/>
              </a:ext>
            </a:extLst>
          </p:cNvPr>
          <p:cNvSpPr/>
          <p:nvPr/>
        </p:nvSpPr>
        <p:spPr>
          <a:xfrm>
            <a:off x="-2729" y="-685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9" name="Picture 18" descr="A picture containing clock&#10;&#10;Description automatically generated">
            <a:extLst>
              <a:ext uri="{FF2B5EF4-FFF2-40B4-BE49-F238E27FC236}">
                <a16:creationId xmlns:a16="http://schemas.microsoft.com/office/drawing/2014/main" id="{78E2E104-9E98-4317-9740-8554C58029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EE8E645-983B-47CF-B0C2-D7DC9A976E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215141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20CEB80-C96E-49C5-84BE-651DEE94362B}"/>
              </a:ext>
            </a:extLst>
          </p:cNvPr>
          <p:cNvSpPr/>
          <p:nvPr/>
        </p:nvSpPr>
        <p:spPr>
          <a:xfrm flipH="1">
            <a:off x="-2731" y="92246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4" name="Rectangle 23">
            <a:extLst>
              <a:ext uri="{FF2B5EF4-FFF2-40B4-BE49-F238E27FC236}">
                <a16:creationId xmlns:a16="http://schemas.microsoft.com/office/drawing/2014/main" id="{43DFD47B-B1D1-4DE6-BEF1-B10E36734065}"/>
              </a:ext>
            </a:extLst>
          </p:cNvPr>
          <p:cNvSpPr/>
          <p:nvPr/>
        </p:nvSpPr>
        <p:spPr>
          <a:xfrm>
            <a:off x="-2" y="-1"/>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7CEEBE6B-C910-4A32-B71A-118B20CCEF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9" name="Picture 18" descr="A picture containing fence&#10;&#10;Description automatically generated">
            <a:extLst>
              <a:ext uri="{FF2B5EF4-FFF2-40B4-BE49-F238E27FC236}">
                <a16:creationId xmlns:a16="http://schemas.microsoft.com/office/drawing/2014/main" id="{A489C193-9AE9-4053-9288-066CAE3C8B0F}"/>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97C85A2-2B3C-4848-BA6A-EAC7E0CD2D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spTree>
    <p:extLst>
      <p:ext uri="{BB962C8B-B14F-4D97-AF65-F5344CB8AC3E}">
        <p14:creationId xmlns:p14="http://schemas.microsoft.com/office/powerpoint/2010/main" val="3853813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hasCustomPrompt="1"/>
          </p:nvPr>
        </p:nvSpPr>
        <p:spPr>
          <a:xfrm>
            <a:off x="755934" y="164609"/>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Why are we talking about this?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1</a:t>
            </a:r>
          </a:p>
        </p:txBody>
      </p:sp>
    </p:spTree>
    <p:extLst>
      <p:ext uri="{BB962C8B-B14F-4D97-AF65-F5344CB8AC3E}">
        <p14:creationId xmlns:p14="http://schemas.microsoft.com/office/powerpoint/2010/main" val="1652304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794290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3</a:t>
            </a:r>
          </a:p>
        </p:txBody>
      </p:sp>
    </p:spTree>
    <p:extLst>
      <p:ext uri="{BB962C8B-B14F-4D97-AF65-F5344CB8AC3E}">
        <p14:creationId xmlns:p14="http://schemas.microsoft.com/office/powerpoint/2010/main" val="3167785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4</a:t>
            </a:r>
          </a:p>
        </p:txBody>
      </p:sp>
    </p:spTree>
    <p:extLst>
      <p:ext uri="{BB962C8B-B14F-4D97-AF65-F5344CB8AC3E}">
        <p14:creationId xmlns:p14="http://schemas.microsoft.com/office/powerpoint/2010/main" val="3414007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F61A3F04-B8B9-4B03-837B-924B0837594E}"/>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89063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7" name="Text Placeholder 14">
            <a:extLst>
              <a:ext uri="{FF2B5EF4-FFF2-40B4-BE49-F238E27FC236}">
                <a16:creationId xmlns:a16="http://schemas.microsoft.com/office/drawing/2014/main" id="{AB7B0EA5-3A6C-4527-AED2-57860FA0E89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91576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5 Minutes Cover Colle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285451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5 Minutes Cover Colle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343162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59771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6+ Cover Second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563164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1A1A1D78-A66B-495F-A0B6-231C691DE712}"/>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25283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General Slide Colour Background Colle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C5A01-F253-40E5-B8A5-4029FF0301A8}"/>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21043035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854675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661381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pic>
        <p:nvPicPr>
          <p:cNvPr id="15" name="Graphic 14" descr="Thumbs up sign">
            <a:extLst>
              <a:ext uri="{FF2B5EF4-FFF2-40B4-BE49-F238E27FC236}">
                <a16:creationId xmlns:a16="http://schemas.microsoft.com/office/drawing/2014/main" id="{9C0FFC64-2D64-4DD8-9A73-1DEB855197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145985" y="5902404"/>
            <a:ext cx="914400" cy="914400"/>
          </a:xfrm>
          <a:prstGeom prst="rect">
            <a:avLst/>
          </a:prstGeom>
        </p:spPr>
      </p:pic>
      <p:pic>
        <p:nvPicPr>
          <p:cNvPr id="16" name="Graphic 15" descr="Thumbs up sign">
            <a:extLst>
              <a:ext uri="{FF2B5EF4-FFF2-40B4-BE49-F238E27FC236}">
                <a16:creationId xmlns:a16="http://schemas.microsoft.com/office/drawing/2014/main" id="{76CC5262-243D-43D1-9DD0-4CDC9E151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8696" y="5810101"/>
            <a:ext cx="914400" cy="914400"/>
          </a:xfrm>
          <a:prstGeom prst="rect">
            <a:avLst/>
          </a:prstGeom>
        </p:spPr>
      </p:pic>
      <p:sp>
        <p:nvSpPr>
          <p:cNvPr id="17" name="Pentagon 20">
            <a:extLst>
              <a:ext uri="{FF2B5EF4-FFF2-40B4-BE49-F238E27FC236}">
                <a16:creationId xmlns:a16="http://schemas.microsoft.com/office/drawing/2014/main" id="{04AC5545-3A01-4416-8FE6-1263CA6DE68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8" name="Graphic 17" descr="Thought bubble">
            <a:extLst>
              <a:ext uri="{FF2B5EF4-FFF2-40B4-BE49-F238E27FC236}">
                <a16:creationId xmlns:a16="http://schemas.microsoft.com/office/drawing/2014/main" id="{FAFFEEB3-D41B-462A-B56D-DAAEF8BCE4B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72" y="160735"/>
            <a:ext cx="578250" cy="578250"/>
          </a:xfrm>
          <a:prstGeom prst="rect">
            <a:avLst/>
          </a:prstGeom>
        </p:spPr>
      </p:pic>
      <p:sp>
        <p:nvSpPr>
          <p:cNvPr id="9" name="Text Placeholder 14">
            <a:extLst>
              <a:ext uri="{FF2B5EF4-FFF2-40B4-BE49-F238E27FC236}">
                <a16:creationId xmlns:a16="http://schemas.microsoft.com/office/drawing/2014/main" id="{915A0DDD-8BB4-4587-A542-675C63422903}"/>
              </a:ext>
            </a:extLst>
          </p:cNvPr>
          <p:cNvSpPr>
            <a:spLocks noGrp="1"/>
          </p:cNvSpPr>
          <p:nvPr>
            <p:ph type="body" sz="quarter" idx="11"/>
          </p:nvPr>
        </p:nvSpPr>
        <p:spPr>
          <a:xfrm>
            <a:off x="768735" y="161925"/>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4891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ote Slide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30" name="Picture 29" descr="A screen shot of a computer&#10;&#10;Description automatically generated">
            <a:extLst>
              <a:ext uri="{FF2B5EF4-FFF2-40B4-BE49-F238E27FC236}">
                <a16:creationId xmlns:a16="http://schemas.microsoft.com/office/drawing/2014/main" id="{16A67D65-7375-4D43-A3AB-B4184062CB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427509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09499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33941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7.svg"/><Relationship Id="rId2" Type="http://schemas.openxmlformats.org/officeDocument/2006/relationships/slideLayout" Target="../slideLayouts/slideLayout38.xml"/><Relationship Id="rId16"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7.sv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6.png"/><Relationship Id="rId2" Type="http://schemas.openxmlformats.org/officeDocument/2006/relationships/slideLayout" Target="../slideLayouts/slideLayout50.xml"/><Relationship Id="rId16" Type="http://schemas.openxmlformats.org/officeDocument/2006/relationships/image" Target="../media/image1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5.png"/><Relationship Id="rId2" Type="http://schemas.openxmlformats.org/officeDocument/2006/relationships/slideLayout" Target="../slideLayouts/slideLayout63.xml"/><Relationship Id="rId16" Type="http://schemas.openxmlformats.org/officeDocument/2006/relationships/theme" Target="../theme/theme6.xml"/><Relationship Id="rId20" Type="http://schemas.openxmlformats.org/officeDocument/2006/relationships/image" Target="../media/image1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7.sv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1506124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15183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88818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p:nvPicPr>
        <p:blipFill>
          <a:blip r:embed="rId14">
            <a:alphaModFix amt="50000"/>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p:nvPicPr>
        <p:blipFill>
          <a:blip r:embed="rId16">
            <a:alphaModFix amt="32000"/>
            <a:extLst>
              <a:ext uri="{96DAC541-7B7A-43D3-8B79-37D633B846F1}">
                <asvg:svgBlip xmlns:asvg="http://schemas.microsoft.com/office/drawing/2016/SVG/main" r:embed="rId17"/>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111029895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23"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6">
            <a:alphaModFix amt="50000"/>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7">
            <a:alphaModFix amt="32000"/>
            <a:extLst>
              <a:ext uri="{96DAC541-7B7A-43D3-8B79-37D633B846F1}">
                <asvg:svgBlip xmlns:asvg="http://schemas.microsoft.com/office/drawing/2016/SVG/main" r:embed="rId18"/>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20563904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p:nvPicPr>
        <p:blipFill>
          <a:blip r:embed="rId18">
            <a:alphaModFix amt="32000"/>
            <a:extLst>
              <a:ext uri="{96DAC541-7B7A-43D3-8B79-37D633B846F1}">
                <asvg:svgBlip xmlns:asvg="http://schemas.microsoft.com/office/drawing/2016/SVG/main"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p:nvPicPr>
        <p:blipFill>
          <a:blip r:embed="rId20">
            <a:alphaModFix amt="50000"/>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583997766"/>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safeshare.tv/x/mQU9ZKlV5CI"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hyperlink" Target="https://safeshare.tv/x/SQl0xyKfm6I"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3.png"/><Relationship Id="rId18" Type="http://schemas.openxmlformats.org/officeDocument/2006/relationships/hyperlink" Target="https://safeshare.tv/x/mQU9ZKlV5CI" TargetMode="External"/><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91.png"/><Relationship Id="rId2" Type="http://schemas.openxmlformats.org/officeDocument/2006/relationships/notesSlide" Target="../notesSlides/notesSlide9.xml"/><Relationship Id="rId16" Type="http://schemas.openxmlformats.org/officeDocument/2006/relationships/image" Target="../media/image90.png"/><Relationship Id="rId1" Type="http://schemas.openxmlformats.org/officeDocument/2006/relationships/slideLayout" Target="../slideLayouts/slideLayout48.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89.jpeg"/><Relationship Id="rId10" Type="http://schemas.openxmlformats.org/officeDocument/2006/relationships/image" Target="../media/image55.svg"/><Relationship Id="rId19" Type="http://schemas.openxmlformats.org/officeDocument/2006/relationships/image" Target="../media/image92.pn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hyperlink" Target="https://safeshare.tv/x/SQl0xyKfm6I"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94.jpe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93.jpeg"/></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4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6" Type="http://schemas.openxmlformats.org/officeDocument/2006/relationships/image" Target="../media/image60.png"/><Relationship Id="rId1" Type="http://schemas.openxmlformats.org/officeDocument/2006/relationships/slideLayout" Target="../slideLayouts/slideLayout3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59.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7.png"/><Relationship Id="rId18" Type="http://schemas.openxmlformats.org/officeDocument/2006/relationships/image" Target="../media/image6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4.jpeg"/><Relationship Id="rId2" Type="http://schemas.openxmlformats.org/officeDocument/2006/relationships/notesSlide" Target="../notesSlides/notesSlide5.xml"/><Relationship Id="rId16" Type="http://schemas.openxmlformats.org/officeDocument/2006/relationships/image" Target="../media/image63.jpeg"/><Relationship Id="rId1" Type="http://schemas.openxmlformats.org/officeDocument/2006/relationships/slideLayout" Target="../slideLayouts/slideLayout3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2.jpe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66.jpe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3" Type="http://schemas.openxmlformats.org/officeDocument/2006/relationships/image" Target="../media/image47.png"/><Relationship Id="rId7" Type="http://schemas.openxmlformats.org/officeDocument/2006/relationships/image" Target="../media/image70.png"/><Relationship Id="rId12" Type="http://schemas.openxmlformats.org/officeDocument/2006/relationships/image" Target="../media/image75.jpeg"/><Relationship Id="rId2" Type="http://schemas.openxmlformats.org/officeDocument/2006/relationships/notesSlide" Target="../notesSlides/notesSlide7.xml"/><Relationship Id="rId16" Type="http://schemas.microsoft.com/office/2007/relationships/hdphoto" Target="../media/hdphoto1.wdp"/><Relationship Id="rId1" Type="http://schemas.openxmlformats.org/officeDocument/2006/relationships/slideLayout" Target="../slideLayouts/slideLayout48.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3.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99A2C5BF-1238-440A-8D21-8600D963A36D}"/>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11521" y="1162049"/>
            <a:ext cx="3563779" cy="3284099"/>
          </a:xfrm>
          <a:prstGeom prst="rect">
            <a:avLst/>
          </a:prstGeom>
        </p:spPr>
      </p:pic>
      <p:sp>
        <p:nvSpPr>
          <p:cNvPr id="17" name="Rectangle: Rounded Corners 33">
            <a:extLst>
              <a:ext uri="{FF2B5EF4-FFF2-40B4-BE49-F238E27FC236}">
                <a16:creationId xmlns:a16="http://schemas.microsoft.com/office/drawing/2014/main" id="{081C2B08-F87D-4567-9927-D8C3693800A9}"/>
              </a:ext>
            </a:extLst>
          </p:cNvPr>
          <p:cNvSpPr/>
          <p:nvPr/>
        </p:nvSpPr>
        <p:spPr>
          <a:xfrm>
            <a:off x="133798" y="1419226"/>
            <a:ext cx="4774238" cy="5013473"/>
          </a:xfrm>
          <a:prstGeom prst="rect">
            <a:avLst/>
          </a:prstGeom>
          <a:solidFill>
            <a:srgbClr val="DDE8F6">
              <a:alpha val="89804"/>
            </a:srgb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oAutofit/>
          </a:bodyPr>
          <a:lstStyle/>
          <a:p>
            <a:pPr>
              <a:lnSpc>
                <a:spcPct val="150000"/>
              </a:lnSpc>
            </a:pPr>
            <a:r>
              <a:rPr lang="en-GB" b="1" dirty="0">
                <a:solidFill>
                  <a:schemeClr val="tx1"/>
                </a:solidFill>
                <a:latin typeface="Century Gothic" panose="020B0502020202020204" pitchFamily="34" charset="0"/>
                <a:ea typeface="Century Gothic"/>
                <a:cs typeface="Century Gothic"/>
                <a:sym typeface="Century Gothic"/>
              </a:rPr>
              <a:t>This assembly will cover</a:t>
            </a:r>
            <a:r>
              <a:rPr lang="en-GB" dirty="0">
                <a:solidFill>
                  <a:schemeClr val="tx1"/>
                </a:solidFill>
                <a:latin typeface="Century Gothic" panose="020B0502020202020204" pitchFamily="34" charset="0"/>
                <a:ea typeface="Century Gothic"/>
                <a:cs typeface="Century Gothic"/>
                <a:sym typeface="Century Gothic"/>
              </a:rPr>
              <a:t>:</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Thought of the Week: </a:t>
            </a:r>
            <a:r>
              <a:rPr lang="en-GB" i="1" dirty="0">
                <a:solidFill>
                  <a:schemeClr val="tx1"/>
                </a:solidFill>
                <a:latin typeface="Century Gothic" panose="020B0502020202020204" pitchFamily="34" charset="0"/>
                <a:ea typeface="Century Gothic"/>
                <a:cs typeface="Century Gothic"/>
                <a:sym typeface="Century Gothic"/>
              </a:rPr>
              <a:t>What could you do to help the environment?</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informed: What are the 3 R’s? </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curious: What can be recycled?</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heard: Becoming a zero-waste champion!</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Making your voice heard!</a:t>
            </a:r>
          </a:p>
        </p:txBody>
      </p:sp>
      <p:pic>
        <p:nvPicPr>
          <p:cNvPr id="4" name="Picture 3" descr="A picture containing graphics, clock, drawing&#10;&#10;Description automatically generated">
            <a:extLst>
              <a:ext uri="{FF2B5EF4-FFF2-40B4-BE49-F238E27FC236}">
                <a16:creationId xmlns:a16="http://schemas.microsoft.com/office/drawing/2014/main" id="{E6B9B74A-ED4F-4BCE-B571-9DA6DB1BDA8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383" y="82844"/>
            <a:ext cx="613877" cy="920097"/>
          </a:xfrm>
          <a:prstGeom prst="rect">
            <a:avLst/>
          </a:prstGeom>
        </p:spPr>
      </p:pic>
      <p:sp>
        <p:nvSpPr>
          <p:cNvPr id="10" name="Text Placeholder 1">
            <a:extLst>
              <a:ext uri="{FF2B5EF4-FFF2-40B4-BE49-F238E27FC236}">
                <a16:creationId xmlns:a16="http://schemas.microsoft.com/office/drawing/2014/main" id="{68025EAA-562A-4F83-97D6-6E2127704739}"/>
              </a:ext>
            </a:extLst>
          </p:cNvPr>
          <p:cNvSpPr>
            <a:spLocks noGrp="1"/>
          </p:cNvSpPr>
          <p:nvPr>
            <p:ph type="body" sz="quarter" idx="10"/>
          </p:nvPr>
        </p:nvSpPr>
        <p:spPr>
          <a:xfrm>
            <a:off x="845738" y="244793"/>
            <a:ext cx="7739062" cy="571500"/>
          </a:xfrm>
        </p:spPr>
        <p:txBody>
          <a:bodyPr/>
          <a:lstStyle/>
          <a:p>
            <a:r>
              <a:rPr lang="en-GB" dirty="0"/>
              <a:t>Coming up this week… </a:t>
            </a:r>
          </a:p>
        </p:txBody>
      </p:sp>
      <p:sp>
        <p:nvSpPr>
          <p:cNvPr id="6" name="Rectangle: Rounded Corners 33">
            <a:extLst>
              <a:ext uri="{FF2B5EF4-FFF2-40B4-BE49-F238E27FC236}">
                <a16:creationId xmlns:a16="http://schemas.microsoft.com/office/drawing/2014/main" id="{99EDCB29-B7E7-4404-9B95-AE557E245687}"/>
              </a:ext>
            </a:extLst>
          </p:cNvPr>
          <p:cNvSpPr/>
          <p:nvPr/>
        </p:nvSpPr>
        <p:spPr>
          <a:xfrm>
            <a:off x="5090726" y="4453247"/>
            <a:ext cx="3824408" cy="1056013"/>
          </a:xfrm>
          <a:prstGeom prst="rect">
            <a:avLst/>
          </a:prstGeom>
          <a:solidFill>
            <a:srgbClr val="FFFFCC">
              <a:alpha val="8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Please Note: </a:t>
            </a:r>
          </a:p>
          <a:p>
            <a:pPr algn="ctr"/>
            <a:r>
              <a:rPr lang="en-GB" sz="1600" dirty="0">
                <a:solidFill>
                  <a:schemeClr val="tx1"/>
                </a:solidFill>
                <a:latin typeface="Century Gothic" panose="020B0502020202020204" pitchFamily="34" charset="0"/>
                <a:ea typeface="Century Gothic"/>
                <a:cs typeface="Century Gothic"/>
                <a:sym typeface="Century Gothic"/>
              </a:rPr>
              <a:t>This assembly is a modified version of our original assembly from September 2019, in case it looks familiar!</a:t>
            </a:r>
          </a:p>
        </p:txBody>
      </p:sp>
      <p:sp>
        <p:nvSpPr>
          <p:cNvPr id="7" name="Rectangle: Rounded Corners 33">
            <a:extLst>
              <a:ext uri="{FF2B5EF4-FFF2-40B4-BE49-F238E27FC236}">
                <a16:creationId xmlns:a16="http://schemas.microsoft.com/office/drawing/2014/main" id="{93A5DC23-79AF-4497-B3A6-2DEF8A2407DE}"/>
              </a:ext>
            </a:extLst>
          </p:cNvPr>
          <p:cNvSpPr/>
          <p:nvPr/>
        </p:nvSpPr>
        <p:spPr>
          <a:xfrm>
            <a:off x="5092699" y="5612130"/>
            <a:ext cx="3822435" cy="799302"/>
          </a:xfrm>
          <a:prstGeom prst="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Videos:</a:t>
            </a:r>
          </a:p>
          <a:p>
            <a:pPr marL="342900" indent="-342900" algn="ctr">
              <a:buAutoNum type="arabicPeriod"/>
            </a:pPr>
            <a:r>
              <a:rPr lang="en-GB" sz="1600" dirty="0">
                <a:solidFill>
                  <a:schemeClr val="tx1"/>
                </a:solidFill>
                <a:latin typeface="Century Gothic" panose="020B0502020202020204" pitchFamily="34" charset="0"/>
                <a:ea typeface="Century Gothic"/>
                <a:cs typeface="Century Gothic"/>
                <a:sym typeface="Century Gothic"/>
                <a:hlinkClick r:id="rId6"/>
              </a:rPr>
              <a:t>Sea Bins</a:t>
            </a:r>
            <a:r>
              <a:rPr lang="en-GB" sz="1600" dirty="0">
                <a:solidFill>
                  <a:schemeClr val="tx1"/>
                </a:solidFill>
                <a:latin typeface="Century Gothic" panose="020B0502020202020204" pitchFamily="34" charset="0"/>
                <a:ea typeface="Century Gothic"/>
                <a:cs typeface="Century Gothic"/>
                <a:sym typeface="Century Gothic"/>
              </a:rPr>
              <a:t> (slide 10) </a:t>
            </a:r>
          </a:p>
          <a:p>
            <a:pPr marL="342900" indent="-342900" algn="ctr">
              <a:buAutoNum type="arabicPeriod"/>
            </a:pPr>
            <a:r>
              <a:rPr lang="en-GB" sz="1600" dirty="0">
                <a:solidFill>
                  <a:schemeClr val="tx1"/>
                </a:solidFill>
                <a:latin typeface="Century Gothic" panose="020B0502020202020204" pitchFamily="34" charset="0"/>
                <a:ea typeface="Century Gothic"/>
                <a:cs typeface="Century Gothic"/>
                <a:sym typeface="Century Gothic"/>
                <a:hlinkClick r:id="rId7"/>
              </a:rPr>
              <a:t>Eco-bricks</a:t>
            </a:r>
            <a:r>
              <a:rPr lang="en-GB" sz="1600" dirty="0">
                <a:solidFill>
                  <a:schemeClr val="tx1"/>
                </a:solidFill>
                <a:latin typeface="Century Gothic" panose="020B0502020202020204" pitchFamily="34" charset="0"/>
                <a:ea typeface="Century Gothic"/>
                <a:cs typeface="Century Gothic"/>
                <a:sym typeface="Century Gothic"/>
              </a:rPr>
              <a:t> (slide 10) </a:t>
            </a:r>
          </a:p>
        </p:txBody>
      </p:sp>
    </p:spTree>
    <p:extLst>
      <p:ext uri="{BB962C8B-B14F-4D97-AF65-F5344CB8AC3E}">
        <p14:creationId xmlns:p14="http://schemas.microsoft.com/office/powerpoint/2010/main" val="1699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Arrow circle outline">
            <a:extLst>
              <a:ext uri="{FF2B5EF4-FFF2-40B4-BE49-F238E27FC236}">
                <a16:creationId xmlns:a16="http://schemas.microsoft.com/office/drawing/2014/main" id="{E3677268-0D41-43DD-98CC-1DEBED385E8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848" r="29515"/>
          <a:stretch/>
        </p:blipFill>
        <p:spPr>
          <a:xfrm>
            <a:off x="6537700" y="991712"/>
            <a:ext cx="2606300" cy="2741912"/>
          </a:xfrm>
          <a:prstGeom prst="rect">
            <a:avLst/>
          </a:prstGeom>
        </p:spPr>
      </p:pic>
      <p:pic>
        <p:nvPicPr>
          <p:cNvPr id="25" name="Graphic 24" descr="Garbage outline">
            <a:extLst>
              <a:ext uri="{FF2B5EF4-FFF2-40B4-BE49-F238E27FC236}">
                <a16:creationId xmlns:a16="http://schemas.microsoft.com/office/drawing/2014/main" id="{F828F2CF-1BDC-4683-8831-A2B19E10A8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050" y="655851"/>
            <a:ext cx="3697680" cy="3697680"/>
          </a:xfrm>
          <a:prstGeom prst="rect">
            <a:avLst/>
          </a:prstGeom>
        </p:spPr>
      </p:pic>
      <p:pic>
        <p:nvPicPr>
          <p:cNvPr id="26" name="Graphic 25" descr="Recycle outline">
            <a:extLst>
              <a:ext uri="{FF2B5EF4-FFF2-40B4-BE49-F238E27FC236}">
                <a16:creationId xmlns:a16="http://schemas.microsoft.com/office/drawing/2014/main" id="{F95F6362-DD8E-48E5-883B-6C512B6A06F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5786" b="21075"/>
          <a:stretch/>
        </p:blipFill>
        <p:spPr>
          <a:xfrm>
            <a:off x="6399810" y="3939591"/>
            <a:ext cx="2744190" cy="2918409"/>
          </a:xfrm>
          <a:prstGeom prst="rect">
            <a:avLst/>
          </a:prstGeom>
        </p:spPr>
      </p:pic>
      <p:pic>
        <p:nvPicPr>
          <p:cNvPr id="27" name="Graphic 26" descr="Open hand with plant outline">
            <a:extLst>
              <a:ext uri="{FF2B5EF4-FFF2-40B4-BE49-F238E27FC236}">
                <a16:creationId xmlns:a16="http://schemas.microsoft.com/office/drawing/2014/main" id="{440B261F-609B-4B6A-A4C0-C2BF65B041F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5487" b="16068"/>
          <a:stretch/>
        </p:blipFill>
        <p:spPr>
          <a:xfrm>
            <a:off x="0" y="3754482"/>
            <a:ext cx="3494760" cy="3103518"/>
          </a:xfrm>
          <a:prstGeom prst="rect">
            <a:avLst/>
          </a:prstGeom>
        </p:spPr>
      </p:pic>
      <p:pic>
        <p:nvPicPr>
          <p:cNvPr id="28" name="Graphic 27" descr="Register outline">
            <a:extLst>
              <a:ext uri="{FF2B5EF4-FFF2-40B4-BE49-F238E27FC236}">
                <a16:creationId xmlns:a16="http://schemas.microsoft.com/office/drawing/2014/main" id="{62B00D64-634A-49E6-BACB-40E550D62A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9175" y="1466364"/>
            <a:ext cx="3697680" cy="3697680"/>
          </a:xfrm>
          <a:prstGeom prst="rect">
            <a:avLst/>
          </a:prstGeom>
        </p:spPr>
      </p:pic>
      <p:sp>
        <p:nvSpPr>
          <p:cNvPr id="19" name="Text Placeholder 1">
            <a:extLst>
              <a:ext uri="{FF2B5EF4-FFF2-40B4-BE49-F238E27FC236}">
                <a16:creationId xmlns:a16="http://schemas.microsoft.com/office/drawing/2014/main" id="{3F0CC4E0-FCAE-4356-9791-460BBD8212F9}"/>
              </a:ext>
            </a:extLst>
          </p:cNvPr>
          <p:cNvSpPr>
            <a:spLocks noGrp="1"/>
          </p:cNvSpPr>
          <p:nvPr>
            <p:ph type="body" sz="quarter" idx="10"/>
          </p:nvPr>
        </p:nvSpPr>
        <p:spPr>
          <a:xfrm>
            <a:off x="776288" y="241911"/>
            <a:ext cx="8300962" cy="571500"/>
          </a:xfrm>
        </p:spPr>
        <p:txBody>
          <a:bodyPr/>
          <a:lstStyle/>
          <a:p>
            <a:r>
              <a:rPr lang="en-GB" dirty="0"/>
              <a:t>Be heard: Becoming a zero-waste champion!</a:t>
            </a:r>
          </a:p>
          <a:p>
            <a:endParaRPr lang="en-GB" dirty="0"/>
          </a:p>
        </p:txBody>
      </p:sp>
      <p:pic>
        <p:nvPicPr>
          <p:cNvPr id="21" name="Picture 20">
            <a:extLst>
              <a:ext uri="{FF2B5EF4-FFF2-40B4-BE49-F238E27FC236}">
                <a16:creationId xmlns:a16="http://schemas.microsoft.com/office/drawing/2014/main" id="{1AEC9108-A334-42EB-BE51-173E9C2FE2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sp>
        <p:nvSpPr>
          <p:cNvPr id="6" name="Rectangle: Rounded Corners 27">
            <a:extLst>
              <a:ext uri="{FF2B5EF4-FFF2-40B4-BE49-F238E27FC236}">
                <a16:creationId xmlns:a16="http://schemas.microsoft.com/office/drawing/2014/main" id="{07B488BD-93DF-4569-A35F-7C55307B311F}"/>
              </a:ext>
            </a:extLst>
          </p:cNvPr>
          <p:cNvSpPr/>
          <p:nvPr/>
        </p:nvSpPr>
        <p:spPr>
          <a:xfrm>
            <a:off x="302776" y="3649888"/>
            <a:ext cx="8459026" cy="571500"/>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Which would work well in your community (either at your school or where you live)? </a:t>
            </a:r>
          </a:p>
        </p:txBody>
      </p:sp>
      <p:pic>
        <p:nvPicPr>
          <p:cNvPr id="7" name="Picture 6">
            <a:hlinkClick r:id="rId14"/>
            <a:extLst>
              <a:ext uri="{FF2B5EF4-FFF2-40B4-BE49-F238E27FC236}">
                <a16:creationId xmlns:a16="http://schemas.microsoft.com/office/drawing/2014/main" id="{01CCED21-A517-4094-AF3E-D542E7DD798F}"/>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749" b="9819"/>
          <a:stretch/>
        </p:blipFill>
        <p:spPr>
          <a:xfrm>
            <a:off x="428783" y="1327747"/>
            <a:ext cx="2523756" cy="1689773"/>
          </a:xfrm>
          <a:prstGeom prst="rect">
            <a:avLst/>
          </a:prstGeom>
        </p:spPr>
      </p:pic>
      <p:sp>
        <p:nvSpPr>
          <p:cNvPr id="8" name="Rectangle: Rounded Corners 27">
            <a:extLst>
              <a:ext uri="{FF2B5EF4-FFF2-40B4-BE49-F238E27FC236}">
                <a16:creationId xmlns:a16="http://schemas.microsoft.com/office/drawing/2014/main" id="{F256708E-4C5D-4EC8-BBBE-83C39EE977C2}"/>
              </a:ext>
            </a:extLst>
          </p:cNvPr>
          <p:cNvSpPr/>
          <p:nvPr/>
        </p:nvSpPr>
        <p:spPr>
          <a:xfrm>
            <a:off x="2422178" y="1196064"/>
            <a:ext cx="680358" cy="473577"/>
          </a:xfrm>
          <a:prstGeom prst="roundRect">
            <a:avLst/>
          </a:prstGeom>
          <a:solidFill>
            <a:schemeClr val="accent1"/>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0:00-0:36</a:t>
            </a:r>
          </a:p>
        </p:txBody>
      </p:sp>
      <p:pic>
        <p:nvPicPr>
          <p:cNvPr id="9" name="Picture 8">
            <a:extLst>
              <a:ext uri="{FF2B5EF4-FFF2-40B4-BE49-F238E27FC236}">
                <a16:creationId xmlns:a16="http://schemas.microsoft.com/office/drawing/2014/main" id="{C0119FAD-29C4-44B5-A1E7-10FE62705CD4}"/>
              </a:ext>
            </a:extLst>
          </p:cNvPr>
          <p:cNvPicPr>
            <a:picLocks noChangeAspect="1"/>
          </p:cNvPicPr>
          <p:nvPr/>
        </p:nvPicPr>
        <p:blipFill rotWithShape="1">
          <a:blip r:embed="rId16"/>
          <a:srcRect t="9185"/>
          <a:stretch/>
        </p:blipFill>
        <p:spPr>
          <a:xfrm>
            <a:off x="6180670" y="1327747"/>
            <a:ext cx="2530117" cy="1534568"/>
          </a:xfrm>
          <a:prstGeom prst="rect">
            <a:avLst/>
          </a:prstGeom>
        </p:spPr>
      </p:pic>
      <p:pic>
        <p:nvPicPr>
          <p:cNvPr id="11" name="Picture 10">
            <a:extLst>
              <a:ext uri="{FF2B5EF4-FFF2-40B4-BE49-F238E27FC236}">
                <a16:creationId xmlns:a16="http://schemas.microsoft.com/office/drawing/2014/main" id="{A956565D-95DB-4FB8-8B49-8FA8EA4DDF79}"/>
              </a:ext>
            </a:extLst>
          </p:cNvPr>
          <p:cNvPicPr>
            <a:picLocks noChangeAspect="1"/>
          </p:cNvPicPr>
          <p:nvPr/>
        </p:nvPicPr>
        <p:blipFill>
          <a:blip r:embed="rId17"/>
          <a:stretch>
            <a:fillRect/>
          </a:stretch>
        </p:blipFill>
        <p:spPr>
          <a:xfrm>
            <a:off x="421519" y="4506118"/>
            <a:ext cx="2531020" cy="1689772"/>
          </a:xfrm>
          <a:prstGeom prst="rect">
            <a:avLst/>
          </a:prstGeom>
        </p:spPr>
      </p:pic>
      <p:pic>
        <p:nvPicPr>
          <p:cNvPr id="12" name="Picture 11">
            <a:hlinkClick r:id="rId18"/>
            <a:extLst>
              <a:ext uri="{FF2B5EF4-FFF2-40B4-BE49-F238E27FC236}">
                <a16:creationId xmlns:a16="http://schemas.microsoft.com/office/drawing/2014/main" id="{8787962C-2A57-420C-8701-56F23B21812F}"/>
              </a:ext>
            </a:extLst>
          </p:cNvPr>
          <p:cNvPicPr>
            <a:picLocks noChangeAspect="1"/>
          </p:cNvPicPr>
          <p:nvPr/>
        </p:nvPicPr>
        <p:blipFill>
          <a:blip r:embed="rId19"/>
          <a:stretch>
            <a:fillRect/>
          </a:stretch>
        </p:blipFill>
        <p:spPr>
          <a:xfrm>
            <a:off x="6231359" y="4543203"/>
            <a:ext cx="2530443" cy="1689773"/>
          </a:xfrm>
          <a:prstGeom prst="rect">
            <a:avLst/>
          </a:prstGeom>
        </p:spPr>
      </p:pic>
      <p:sp>
        <p:nvSpPr>
          <p:cNvPr id="13" name="Rectangle: Rounded Corners 27">
            <a:extLst>
              <a:ext uri="{FF2B5EF4-FFF2-40B4-BE49-F238E27FC236}">
                <a16:creationId xmlns:a16="http://schemas.microsoft.com/office/drawing/2014/main" id="{953E081C-C412-45A2-9232-E0E1178F9F59}"/>
              </a:ext>
            </a:extLst>
          </p:cNvPr>
          <p:cNvSpPr/>
          <p:nvPr/>
        </p:nvSpPr>
        <p:spPr>
          <a:xfrm>
            <a:off x="8269745" y="4364024"/>
            <a:ext cx="680358" cy="47357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0:00-1:07</a:t>
            </a:r>
          </a:p>
        </p:txBody>
      </p:sp>
      <p:sp>
        <p:nvSpPr>
          <p:cNvPr id="14" name="Rectangle: Rounded Corners 27">
            <a:extLst>
              <a:ext uri="{FF2B5EF4-FFF2-40B4-BE49-F238E27FC236}">
                <a16:creationId xmlns:a16="http://schemas.microsoft.com/office/drawing/2014/main" id="{9B3C765E-5707-4ED0-807A-E126708B334B}"/>
              </a:ext>
            </a:extLst>
          </p:cNvPr>
          <p:cNvSpPr/>
          <p:nvPr/>
        </p:nvSpPr>
        <p:spPr>
          <a:xfrm>
            <a:off x="3201278" y="1372383"/>
            <a:ext cx="2778620" cy="1876578"/>
          </a:xfrm>
          <a:prstGeom prst="roundRect">
            <a:avLst/>
          </a:prstGeom>
          <a:solidFill>
            <a:schemeClr val="accent4"/>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Sea bins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are being used to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take rubbish out of the ocean</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and people are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posting photos of themselves picking up rubbish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with the hashtag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#TrashTag</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15" name="Rectangle: Rounded Corners 27">
            <a:extLst>
              <a:ext uri="{FF2B5EF4-FFF2-40B4-BE49-F238E27FC236}">
                <a16:creationId xmlns:a16="http://schemas.microsoft.com/office/drawing/2014/main" id="{F4EC1556-6B68-4BBC-92BF-BFB1E2A8F0F8}"/>
              </a:ext>
            </a:extLst>
          </p:cNvPr>
          <p:cNvSpPr/>
          <p:nvPr/>
        </p:nvSpPr>
        <p:spPr>
          <a:xfrm>
            <a:off x="370954" y="2793658"/>
            <a:ext cx="2632145" cy="57150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see sea bins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in action</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16" name="Rectangle: Rounded Corners 27">
            <a:extLst>
              <a:ext uri="{FF2B5EF4-FFF2-40B4-BE49-F238E27FC236}">
                <a16:creationId xmlns:a16="http://schemas.microsoft.com/office/drawing/2014/main" id="{59FB8875-276C-47AA-B033-B82B0D247592}"/>
              </a:ext>
            </a:extLst>
          </p:cNvPr>
          <p:cNvSpPr/>
          <p:nvPr/>
        </p:nvSpPr>
        <p:spPr>
          <a:xfrm>
            <a:off x="6129655" y="2793657"/>
            <a:ext cx="2632145" cy="57150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Can you spot the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difference</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17" name="Rectangle: Rounded Corners 27">
            <a:extLst>
              <a:ext uri="{FF2B5EF4-FFF2-40B4-BE49-F238E27FC236}">
                <a16:creationId xmlns:a16="http://schemas.microsoft.com/office/drawing/2014/main" id="{1872EEA1-FB33-4F11-BDE6-7791D44F1304}"/>
              </a:ext>
            </a:extLst>
          </p:cNvPr>
          <p:cNvSpPr/>
          <p:nvPr/>
        </p:nvSpPr>
        <p:spPr>
          <a:xfrm>
            <a:off x="3196924" y="4592620"/>
            <a:ext cx="2778620" cy="1876578"/>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Meanwhile,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in</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Colombia, a company is building houses using bricks made from recycled plastic.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bricks can also be used for</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furniture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and even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playgrounds!</a:t>
            </a:r>
            <a:endPar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8" name="Rectangle: Rounded Corners 27">
            <a:extLst>
              <a:ext uri="{FF2B5EF4-FFF2-40B4-BE49-F238E27FC236}">
                <a16:creationId xmlns:a16="http://schemas.microsoft.com/office/drawing/2014/main" id="{25DC280D-30EC-4BD2-9C57-723A3BF9CF8C}"/>
              </a:ext>
            </a:extLst>
          </p:cNvPr>
          <p:cNvSpPr/>
          <p:nvPr/>
        </p:nvSpPr>
        <p:spPr>
          <a:xfrm>
            <a:off x="370955" y="5927392"/>
            <a:ext cx="2632145" cy="57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How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similar</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do they look to “regular” bricks?</a:t>
            </a:r>
          </a:p>
        </p:txBody>
      </p:sp>
      <p:sp>
        <p:nvSpPr>
          <p:cNvPr id="20" name="Rectangle: Rounded Corners 27">
            <a:extLst>
              <a:ext uri="{FF2B5EF4-FFF2-40B4-BE49-F238E27FC236}">
                <a16:creationId xmlns:a16="http://schemas.microsoft.com/office/drawing/2014/main" id="{75C8A3A5-49CD-4D1B-8B0E-C76715A23F97}"/>
              </a:ext>
            </a:extLst>
          </p:cNvPr>
          <p:cNvSpPr/>
          <p:nvPr/>
        </p:nvSpPr>
        <p:spPr>
          <a:xfrm>
            <a:off x="6169368" y="5927392"/>
            <a:ext cx="2632145" cy="57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see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how to make your own</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22" name="TextBox 21">
            <a:extLst>
              <a:ext uri="{FF2B5EF4-FFF2-40B4-BE49-F238E27FC236}">
                <a16:creationId xmlns:a16="http://schemas.microsoft.com/office/drawing/2014/main" id="{5CEDFD9F-AD36-466E-977F-F735FCAFC526}"/>
              </a:ext>
            </a:extLst>
          </p:cNvPr>
          <p:cNvSpPr txBox="1"/>
          <p:nvPr/>
        </p:nvSpPr>
        <p:spPr>
          <a:xfrm>
            <a:off x="302776" y="6602873"/>
            <a:ext cx="4572000" cy="215444"/>
          </a:xfrm>
          <a:prstGeom prst="rect">
            <a:avLst/>
          </a:prstGeom>
          <a:noFill/>
        </p:spPr>
        <p:txBody>
          <a:bodyPr wrap="square">
            <a:spAutoFit/>
          </a:bodyPr>
          <a:lstStyle/>
          <a:p>
            <a:r>
              <a:rPr lang="en-GB" sz="800" dirty="0">
                <a:hlinkClick r:id="rId14"/>
              </a:rPr>
              <a:t>https://safeshare.tv/x/SQl0xyKfm6I</a:t>
            </a:r>
            <a:r>
              <a:rPr lang="en-GB" sz="800" dirty="0"/>
              <a:t> </a:t>
            </a:r>
          </a:p>
        </p:txBody>
      </p:sp>
      <p:sp>
        <p:nvSpPr>
          <p:cNvPr id="23" name="TextBox 22">
            <a:extLst>
              <a:ext uri="{FF2B5EF4-FFF2-40B4-BE49-F238E27FC236}">
                <a16:creationId xmlns:a16="http://schemas.microsoft.com/office/drawing/2014/main" id="{25E30CEF-0D24-4AE9-B2FA-645348431A8D}"/>
              </a:ext>
            </a:extLst>
          </p:cNvPr>
          <p:cNvSpPr txBox="1"/>
          <p:nvPr/>
        </p:nvSpPr>
        <p:spPr>
          <a:xfrm>
            <a:off x="5646420" y="6602873"/>
            <a:ext cx="4572000" cy="215444"/>
          </a:xfrm>
          <a:prstGeom prst="rect">
            <a:avLst/>
          </a:prstGeom>
          <a:noFill/>
        </p:spPr>
        <p:txBody>
          <a:bodyPr wrap="square">
            <a:spAutoFit/>
          </a:bodyPr>
          <a:lstStyle/>
          <a:p>
            <a:r>
              <a:rPr lang="en-GB" sz="800" dirty="0">
                <a:hlinkClick r:id="rId18"/>
              </a:rPr>
              <a:t>https://safeshare.tv/x/mQU9ZKlV5CI</a:t>
            </a:r>
            <a:r>
              <a:rPr lang="en-GB" sz="800" dirty="0"/>
              <a:t> </a:t>
            </a:r>
          </a:p>
        </p:txBody>
      </p:sp>
    </p:spTree>
    <p:extLst>
      <p:ext uri="{BB962C8B-B14F-4D97-AF65-F5344CB8AC3E}">
        <p14:creationId xmlns:p14="http://schemas.microsoft.com/office/powerpoint/2010/main" val="398090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20"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Arrow circle outline">
            <a:extLst>
              <a:ext uri="{FF2B5EF4-FFF2-40B4-BE49-F238E27FC236}">
                <a16:creationId xmlns:a16="http://schemas.microsoft.com/office/drawing/2014/main" id="{043ADA9E-BA92-4FA5-8B08-D6BE45E863B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848" r="29515"/>
          <a:stretch/>
        </p:blipFill>
        <p:spPr>
          <a:xfrm>
            <a:off x="6537700" y="991712"/>
            <a:ext cx="2606300" cy="2741912"/>
          </a:xfrm>
          <a:prstGeom prst="rect">
            <a:avLst/>
          </a:prstGeom>
        </p:spPr>
      </p:pic>
      <p:pic>
        <p:nvPicPr>
          <p:cNvPr id="26" name="Graphic 25" descr="Garbage outline">
            <a:extLst>
              <a:ext uri="{FF2B5EF4-FFF2-40B4-BE49-F238E27FC236}">
                <a16:creationId xmlns:a16="http://schemas.microsoft.com/office/drawing/2014/main" id="{B375FA18-78C8-47CF-A150-538F63F61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050" y="655851"/>
            <a:ext cx="3697680" cy="3697680"/>
          </a:xfrm>
          <a:prstGeom prst="rect">
            <a:avLst/>
          </a:prstGeom>
        </p:spPr>
      </p:pic>
      <p:pic>
        <p:nvPicPr>
          <p:cNvPr id="27" name="Graphic 26" descr="Recycle outline">
            <a:extLst>
              <a:ext uri="{FF2B5EF4-FFF2-40B4-BE49-F238E27FC236}">
                <a16:creationId xmlns:a16="http://schemas.microsoft.com/office/drawing/2014/main" id="{8947658A-D24F-4631-ABAD-59D37C50D41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5786" b="21075"/>
          <a:stretch/>
        </p:blipFill>
        <p:spPr>
          <a:xfrm>
            <a:off x="6399810" y="3939591"/>
            <a:ext cx="2744190" cy="2918409"/>
          </a:xfrm>
          <a:prstGeom prst="rect">
            <a:avLst/>
          </a:prstGeom>
        </p:spPr>
      </p:pic>
      <p:pic>
        <p:nvPicPr>
          <p:cNvPr id="28" name="Graphic 27" descr="Open hand with plant outline">
            <a:extLst>
              <a:ext uri="{FF2B5EF4-FFF2-40B4-BE49-F238E27FC236}">
                <a16:creationId xmlns:a16="http://schemas.microsoft.com/office/drawing/2014/main" id="{FA3C6721-775A-4240-8F9F-6DE4232A7225}"/>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5487" b="16068"/>
          <a:stretch/>
        </p:blipFill>
        <p:spPr>
          <a:xfrm>
            <a:off x="0" y="3754482"/>
            <a:ext cx="3494760" cy="3103518"/>
          </a:xfrm>
          <a:prstGeom prst="rect">
            <a:avLst/>
          </a:prstGeom>
        </p:spPr>
      </p:pic>
      <p:pic>
        <p:nvPicPr>
          <p:cNvPr id="29" name="Graphic 28" descr="Register outline">
            <a:extLst>
              <a:ext uri="{FF2B5EF4-FFF2-40B4-BE49-F238E27FC236}">
                <a16:creationId xmlns:a16="http://schemas.microsoft.com/office/drawing/2014/main" id="{47170387-67A2-4178-AF21-EC669F4FB8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9175" y="1466364"/>
            <a:ext cx="3697680" cy="3697680"/>
          </a:xfrm>
          <a:prstGeom prst="rect">
            <a:avLst/>
          </a:prstGeom>
        </p:spPr>
      </p:pic>
      <p:sp>
        <p:nvSpPr>
          <p:cNvPr id="19" name="Text Placeholder 1">
            <a:extLst>
              <a:ext uri="{FF2B5EF4-FFF2-40B4-BE49-F238E27FC236}">
                <a16:creationId xmlns:a16="http://schemas.microsoft.com/office/drawing/2014/main" id="{3F0CC4E0-FCAE-4356-9791-460BBD8212F9}"/>
              </a:ext>
            </a:extLst>
          </p:cNvPr>
          <p:cNvSpPr>
            <a:spLocks noGrp="1"/>
          </p:cNvSpPr>
          <p:nvPr>
            <p:ph type="body" sz="quarter" idx="10"/>
          </p:nvPr>
        </p:nvSpPr>
        <p:spPr>
          <a:xfrm>
            <a:off x="776288" y="241911"/>
            <a:ext cx="8300962" cy="571500"/>
          </a:xfrm>
        </p:spPr>
        <p:txBody>
          <a:bodyPr/>
          <a:lstStyle/>
          <a:p>
            <a:r>
              <a:rPr lang="en-GB" dirty="0"/>
              <a:t>Be heard: Becoming a zero-waste champion!</a:t>
            </a:r>
          </a:p>
          <a:p>
            <a:endParaRPr lang="en-GB" dirty="0"/>
          </a:p>
        </p:txBody>
      </p:sp>
      <p:pic>
        <p:nvPicPr>
          <p:cNvPr id="21" name="Picture 20">
            <a:extLst>
              <a:ext uri="{FF2B5EF4-FFF2-40B4-BE49-F238E27FC236}">
                <a16:creationId xmlns:a16="http://schemas.microsoft.com/office/drawing/2014/main" id="{1AEC9108-A334-42EB-BE51-173E9C2FE2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pic>
        <p:nvPicPr>
          <p:cNvPr id="16" name="Picture 15">
            <a:extLst>
              <a:ext uri="{FF2B5EF4-FFF2-40B4-BE49-F238E27FC236}">
                <a16:creationId xmlns:a16="http://schemas.microsoft.com/office/drawing/2014/main" id="{EE879026-B825-4E2A-A2DE-3770F330522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5415766" y="4522286"/>
            <a:ext cx="3346036" cy="2048719"/>
          </a:xfrm>
          <a:prstGeom prst="rect">
            <a:avLst/>
          </a:prstGeom>
        </p:spPr>
      </p:pic>
      <p:sp>
        <p:nvSpPr>
          <p:cNvPr id="17" name="Rectangle: Rounded Corners 27">
            <a:extLst>
              <a:ext uri="{FF2B5EF4-FFF2-40B4-BE49-F238E27FC236}">
                <a16:creationId xmlns:a16="http://schemas.microsoft.com/office/drawing/2014/main" id="{41F0F42B-91B7-48EC-9EA0-CF60D0099C88}"/>
              </a:ext>
            </a:extLst>
          </p:cNvPr>
          <p:cNvSpPr/>
          <p:nvPr/>
        </p:nvSpPr>
        <p:spPr>
          <a:xfrm>
            <a:off x="302776" y="3649888"/>
            <a:ext cx="8459026" cy="571500"/>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Which would work well in your community (either at your school or where you live)? </a:t>
            </a:r>
          </a:p>
        </p:txBody>
      </p:sp>
      <p:pic>
        <p:nvPicPr>
          <p:cNvPr id="18" name="Picture 17">
            <a:extLst>
              <a:ext uri="{FF2B5EF4-FFF2-40B4-BE49-F238E27FC236}">
                <a16:creationId xmlns:a16="http://schemas.microsoft.com/office/drawing/2014/main" id="{E4D4F49B-892F-4170-B829-6DBF1B3432D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02776" y="1273131"/>
            <a:ext cx="3346036" cy="2048719"/>
          </a:xfrm>
          <a:prstGeom prst="rect">
            <a:avLst/>
          </a:prstGeom>
        </p:spPr>
      </p:pic>
      <p:sp>
        <p:nvSpPr>
          <p:cNvPr id="20" name="Rectangle: Rounded Corners 27">
            <a:extLst>
              <a:ext uri="{FF2B5EF4-FFF2-40B4-BE49-F238E27FC236}">
                <a16:creationId xmlns:a16="http://schemas.microsoft.com/office/drawing/2014/main" id="{41E231A3-FB6C-454E-9E05-37F222706332}"/>
              </a:ext>
            </a:extLst>
          </p:cNvPr>
          <p:cNvSpPr/>
          <p:nvPr/>
        </p:nvSpPr>
        <p:spPr>
          <a:xfrm>
            <a:off x="3829928" y="1273131"/>
            <a:ext cx="4931874" cy="116145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In the city of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Amsterdam in The Netherlands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the first ever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plastic road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was built. It is made from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recycled plastic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and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other materials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endPar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2" name="Rectangle: Rounded Corners 27">
            <a:extLst>
              <a:ext uri="{FF2B5EF4-FFF2-40B4-BE49-F238E27FC236}">
                <a16:creationId xmlns:a16="http://schemas.microsoft.com/office/drawing/2014/main" id="{9A2FA6E7-371D-4A71-A6DA-DDBFBA4D7BC9}"/>
              </a:ext>
            </a:extLst>
          </p:cNvPr>
          <p:cNvSpPr/>
          <p:nvPr/>
        </p:nvSpPr>
        <p:spPr>
          <a:xfrm>
            <a:off x="302776" y="4498397"/>
            <a:ext cx="4932000" cy="11628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Here in the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UK</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the Government are planning to bring in these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plastic bottle machines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by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2023</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in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England &amp; Wales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where you can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recycle</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your bottles and get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money off your shopping </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bill.</a:t>
            </a:r>
            <a:endPar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3" name="Rectangle: Rounded Corners 27">
            <a:extLst>
              <a:ext uri="{FF2B5EF4-FFF2-40B4-BE49-F238E27FC236}">
                <a16:creationId xmlns:a16="http://schemas.microsoft.com/office/drawing/2014/main" id="{BB993B52-71CB-4320-B59B-E9C12504ECE1}"/>
              </a:ext>
            </a:extLst>
          </p:cNvPr>
          <p:cNvSpPr/>
          <p:nvPr/>
        </p:nvSpPr>
        <p:spPr>
          <a:xfrm>
            <a:off x="3829928" y="2594610"/>
            <a:ext cx="4931874" cy="721607"/>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In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Wales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scientists have been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testing putting plastic in our roads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24" name="Rectangle: Rounded Corners 27">
            <a:extLst>
              <a:ext uri="{FF2B5EF4-FFF2-40B4-BE49-F238E27FC236}">
                <a16:creationId xmlns:a16="http://schemas.microsoft.com/office/drawing/2014/main" id="{33A8966C-6127-415C-A5EF-7CA57EF4830E}"/>
              </a:ext>
            </a:extLst>
          </p:cNvPr>
          <p:cNvSpPr/>
          <p:nvPr/>
        </p:nvSpPr>
        <p:spPr>
          <a:xfrm>
            <a:off x="302776" y="5851005"/>
            <a:ext cx="4932000" cy="720000"/>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1 million plastic bottles</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 are made around the world </a:t>
            </a:r>
            <a:r>
              <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rPr>
              <a:t>every minute</a:t>
            </a: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endParaRPr lang="en-US"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44954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3" name="Picture 2">
            <a:extLst>
              <a:ext uri="{FF2B5EF4-FFF2-40B4-BE49-F238E27FC236}">
                <a16:creationId xmlns:a16="http://schemas.microsoft.com/office/drawing/2014/main" id="{95C93B14-C9C3-4537-898F-81425EB2FFA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56621" y="3129782"/>
            <a:ext cx="4171459" cy="3728218"/>
          </a:xfrm>
          <a:prstGeom prst="rect">
            <a:avLst/>
          </a:prstGeom>
        </p:spPr>
      </p:pic>
      <p:sp>
        <p:nvSpPr>
          <p:cNvPr id="238" name="Google Shape;238;p11"/>
          <p:cNvSpPr/>
          <p:nvPr/>
        </p:nvSpPr>
        <p:spPr>
          <a:xfrm>
            <a:off x="175372" y="5107001"/>
            <a:ext cx="2879799" cy="1483675"/>
          </a:xfrm>
          <a:prstGeom prst="roundRect">
            <a:avLst>
              <a:gd name="adj" fmla="val 16667"/>
            </a:avLst>
          </a:prstGeom>
          <a:solidFill>
            <a:schemeClr val="bg1">
              <a:lumMod val="95000"/>
            </a:schemeClr>
          </a:solidFill>
          <a:ln w="28575" cap="flat" cmpd="sng">
            <a:solidFill>
              <a:schemeClr val="bg1">
                <a:lumMod val="50000"/>
              </a:schemeClr>
            </a:solidFill>
            <a:prstDash val="solid"/>
            <a:miter lim="800000"/>
            <a:headEnd type="none" w="sm" len="sm"/>
            <a:tailEnd type="none" w="sm" len="sm"/>
          </a:ln>
        </p:spPr>
        <p:txBody>
          <a:bodyPr spcFirstLastPara="1" wrap="square" lIns="36000" tIns="45700" rIns="36000" bIns="45700" anchor="ctr" anchorCtr="0">
            <a:noAutofit/>
          </a:bodyPr>
          <a:lstStyle/>
          <a:p>
            <a:pPr lvl="0" algn="ctr"/>
            <a:r>
              <a:rPr lang="en-GB" sz="1600" dirty="0">
                <a:ea typeface="Century Gothic"/>
                <a:cs typeface="Century Gothic"/>
                <a:sym typeface="Century Gothic"/>
              </a:rPr>
              <a:t>Even though you might be at </a:t>
            </a:r>
            <a:r>
              <a:rPr lang="en-GB" sz="1600" b="1" dirty="0">
                <a:ea typeface="Century Gothic"/>
                <a:cs typeface="Century Gothic"/>
                <a:sym typeface="Century Gothic"/>
              </a:rPr>
              <a:t>home at the moment</a:t>
            </a:r>
            <a:r>
              <a:rPr lang="en-GB" sz="1600" dirty="0">
                <a:ea typeface="Century Gothic"/>
                <a:cs typeface="Century Gothic"/>
                <a:sym typeface="Century Gothic"/>
              </a:rPr>
              <a:t>, you can still vote using our </a:t>
            </a:r>
            <a:r>
              <a:rPr lang="en-GB" sz="1600" b="1" dirty="0">
                <a:ea typeface="Century Gothic"/>
                <a:cs typeface="Century Gothic"/>
                <a:sym typeface="Century Gothic"/>
              </a:rPr>
              <a:t>special SurveyMonkey link </a:t>
            </a:r>
            <a:r>
              <a:rPr lang="en-GB" sz="1600" dirty="0">
                <a:ea typeface="Century Gothic"/>
                <a:cs typeface="Century Gothic"/>
                <a:sym typeface="Century Gothic"/>
              </a:rPr>
              <a:t>or </a:t>
            </a:r>
            <a:r>
              <a:rPr lang="en-GB" sz="1600" b="1" dirty="0">
                <a:ea typeface="Century Gothic"/>
                <a:cs typeface="Century Gothic"/>
                <a:sym typeface="Century Gothic"/>
              </a:rPr>
              <a:t>email us</a:t>
            </a:r>
            <a:r>
              <a:rPr lang="en-GB" sz="1600" dirty="0">
                <a:ea typeface="Century Gothic"/>
                <a:cs typeface="Century Gothic"/>
                <a:sym typeface="Century Gothic"/>
              </a:rPr>
              <a:t>!</a:t>
            </a:r>
            <a:endParaRPr lang="en-GB" sz="1600" b="1" dirty="0"/>
          </a:p>
        </p:txBody>
      </p:sp>
      <p:pic>
        <p:nvPicPr>
          <p:cNvPr id="13" name="Picture 12" descr="A close up of a sign&#10;&#10;Description automatically generated">
            <a:extLst>
              <a:ext uri="{FF2B5EF4-FFF2-40B4-BE49-F238E27FC236}">
                <a16:creationId xmlns:a16="http://schemas.microsoft.com/office/drawing/2014/main" id="{70A5A2F4-2C54-4185-BF2F-4654C7A22918}"/>
              </a:ext>
            </a:extLst>
          </p:cNvPr>
          <p:cNvPicPr>
            <a:picLocks noChangeAspect="1"/>
          </p:cNvPicPr>
          <p:nvPr/>
        </p:nvPicPr>
        <p:blipFill>
          <a:blip r:embed="rId4" cstate="print">
            <a:clrChange>
              <a:clrFrom>
                <a:srgbClr val="FEDF22"/>
              </a:clrFrom>
              <a:clrTo>
                <a:srgbClr val="FEDF22">
                  <a:alpha val="0"/>
                </a:srgbClr>
              </a:clrTo>
            </a:clrChange>
            <a:extLst>
              <a:ext uri="{28A0092B-C50C-407E-A947-70E740481C1C}">
                <a14:useLocalDpi xmlns:a14="http://schemas.microsoft.com/office/drawing/2010/main"/>
              </a:ext>
            </a:extLst>
          </a:blip>
          <a:stretch>
            <a:fillRect/>
          </a:stretch>
        </p:blipFill>
        <p:spPr>
          <a:xfrm>
            <a:off x="7301932" y="4683259"/>
            <a:ext cx="2049400" cy="2049400"/>
          </a:xfrm>
          <a:prstGeom prst="rect">
            <a:avLst/>
          </a:prstGeom>
        </p:spPr>
      </p:pic>
      <p:sp>
        <p:nvSpPr>
          <p:cNvPr id="14" name="Thought Bubble: Cloud 13">
            <a:extLst>
              <a:ext uri="{FF2B5EF4-FFF2-40B4-BE49-F238E27FC236}">
                <a16:creationId xmlns:a16="http://schemas.microsoft.com/office/drawing/2014/main" id="{F2FF7729-3FA1-4EC0-928C-7C898538BA6E}"/>
              </a:ext>
            </a:extLst>
          </p:cNvPr>
          <p:cNvSpPr/>
          <p:nvPr/>
        </p:nvSpPr>
        <p:spPr>
          <a:xfrm>
            <a:off x="5007429" y="1145112"/>
            <a:ext cx="3507921" cy="1410506"/>
          </a:xfrm>
          <a:prstGeom prst="cloudCallout">
            <a:avLst>
              <a:gd name="adj1" fmla="val -55515"/>
              <a:gd name="adj2" fmla="val 97229"/>
            </a:avLst>
          </a:prstGeom>
          <a:solidFill>
            <a:schemeClr val="bg2"/>
          </a:solidFill>
          <a:ln w="28575">
            <a:solidFill>
              <a:schemeClr val="tx2"/>
            </a:solidFill>
            <a:prstDash val="solid"/>
            <a:extLst>
              <a:ext uri="{C807C97D-BFC1-408E-A445-0C87EB9F89A2}">
                <ask:lineSketchStyleProps xmlns:ask="http://schemas.microsoft.com/office/drawing/2018/sketchyshapes" sd="105823659">
                  <a:custGeom>
                    <a:avLst/>
                    <a:gdLst>
                      <a:gd name="connsiteX0" fmla="*/ 0 w 5234999"/>
                      <a:gd name="connsiteY0" fmla="*/ 148933 h 893583"/>
                      <a:gd name="connsiteX1" fmla="*/ 148933 w 5234999"/>
                      <a:gd name="connsiteY1" fmla="*/ 0 h 893583"/>
                      <a:gd name="connsiteX2" fmla="*/ 525188 w 5234999"/>
                      <a:gd name="connsiteY2" fmla="*/ 0 h 893583"/>
                      <a:gd name="connsiteX3" fmla="*/ 872500 w 5234999"/>
                      <a:gd name="connsiteY3" fmla="*/ 0 h 893583"/>
                      <a:gd name="connsiteX4" fmla="*/ 872500 w 5234999"/>
                      <a:gd name="connsiteY4" fmla="*/ 0 h 893583"/>
                      <a:gd name="connsiteX5" fmla="*/ 1500700 w 5234999"/>
                      <a:gd name="connsiteY5" fmla="*/ 0 h 893583"/>
                      <a:gd name="connsiteX6" fmla="*/ 2181250 w 5234999"/>
                      <a:gd name="connsiteY6" fmla="*/ 0 h 893583"/>
                      <a:gd name="connsiteX7" fmla="*/ 2675069 w 5234999"/>
                      <a:gd name="connsiteY7" fmla="*/ 0 h 893583"/>
                      <a:gd name="connsiteX8" fmla="*/ 3168887 w 5234999"/>
                      <a:gd name="connsiteY8" fmla="*/ 0 h 893583"/>
                      <a:gd name="connsiteX9" fmla="*/ 3778899 w 5234999"/>
                      <a:gd name="connsiteY9" fmla="*/ 0 h 893583"/>
                      <a:gd name="connsiteX10" fmla="*/ 4330814 w 5234999"/>
                      <a:gd name="connsiteY10" fmla="*/ 0 h 893583"/>
                      <a:gd name="connsiteX11" fmla="*/ 5086066 w 5234999"/>
                      <a:gd name="connsiteY11" fmla="*/ 0 h 893583"/>
                      <a:gd name="connsiteX12" fmla="*/ 5234999 w 5234999"/>
                      <a:gd name="connsiteY12" fmla="*/ 148933 h 893583"/>
                      <a:gd name="connsiteX13" fmla="*/ 5234999 w 5234999"/>
                      <a:gd name="connsiteY13" fmla="*/ 521257 h 893583"/>
                      <a:gd name="connsiteX14" fmla="*/ 5234999 w 5234999"/>
                      <a:gd name="connsiteY14" fmla="*/ 521257 h 893583"/>
                      <a:gd name="connsiteX15" fmla="*/ 5234999 w 5234999"/>
                      <a:gd name="connsiteY15" fmla="*/ 744653 h 893583"/>
                      <a:gd name="connsiteX16" fmla="*/ 5234999 w 5234999"/>
                      <a:gd name="connsiteY16" fmla="*/ 744650 h 893583"/>
                      <a:gd name="connsiteX17" fmla="*/ 5086066 w 5234999"/>
                      <a:gd name="connsiteY17" fmla="*/ 893583 h 893583"/>
                      <a:gd name="connsiteX18" fmla="*/ 4592247 w 5234999"/>
                      <a:gd name="connsiteY18" fmla="*/ 893583 h 893583"/>
                      <a:gd name="connsiteX19" fmla="*/ 4011284 w 5234999"/>
                      <a:gd name="connsiteY19" fmla="*/ 893583 h 893583"/>
                      <a:gd name="connsiteX20" fmla="*/ 3488417 w 5234999"/>
                      <a:gd name="connsiteY20" fmla="*/ 893583 h 893583"/>
                      <a:gd name="connsiteX21" fmla="*/ 2878406 w 5234999"/>
                      <a:gd name="connsiteY21" fmla="*/ 893583 h 893583"/>
                      <a:gd name="connsiteX22" fmla="*/ 2181250 w 5234999"/>
                      <a:gd name="connsiteY22" fmla="*/ 893583 h 893583"/>
                      <a:gd name="connsiteX23" fmla="*/ 1526892 w 5234999"/>
                      <a:gd name="connsiteY23" fmla="*/ 1005281 h 893583"/>
                      <a:gd name="connsiteX24" fmla="*/ 872500 w 5234999"/>
                      <a:gd name="connsiteY24" fmla="*/ 893583 h 893583"/>
                      <a:gd name="connsiteX25" fmla="*/ 525188 w 5234999"/>
                      <a:gd name="connsiteY25" fmla="*/ 893583 h 893583"/>
                      <a:gd name="connsiteX26" fmla="*/ 148933 w 5234999"/>
                      <a:gd name="connsiteY26" fmla="*/ 893583 h 893583"/>
                      <a:gd name="connsiteX27" fmla="*/ 0 w 5234999"/>
                      <a:gd name="connsiteY27" fmla="*/ 744650 h 893583"/>
                      <a:gd name="connsiteX28" fmla="*/ 0 w 5234999"/>
                      <a:gd name="connsiteY28" fmla="*/ 744653 h 893583"/>
                      <a:gd name="connsiteX29" fmla="*/ 0 w 5234999"/>
                      <a:gd name="connsiteY29" fmla="*/ 521257 h 893583"/>
                      <a:gd name="connsiteX30" fmla="*/ 0 w 5234999"/>
                      <a:gd name="connsiteY30" fmla="*/ 521257 h 893583"/>
                      <a:gd name="connsiteX31" fmla="*/ 0 w 5234999"/>
                      <a:gd name="connsiteY31" fmla="*/ 148933 h 89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4999" h="893583" fill="none" extrusionOk="0">
                        <a:moveTo>
                          <a:pt x="0" y="148933"/>
                        </a:moveTo>
                        <a:cubicBezTo>
                          <a:pt x="-119" y="70238"/>
                          <a:pt x="65399" y="12728"/>
                          <a:pt x="148933" y="0"/>
                        </a:cubicBezTo>
                        <a:cubicBezTo>
                          <a:pt x="282207" y="-12642"/>
                          <a:pt x="347215" y="4287"/>
                          <a:pt x="525188" y="0"/>
                        </a:cubicBezTo>
                        <a:cubicBezTo>
                          <a:pt x="703162" y="-4287"/>
                          <a:pt x="726083" y="-3366"/>
                          <a:pt x="872500" y="0"/>
                        </a:cubicBezTo>
                        <a:lnTo>
                          <a:pt x="872500" y="0"/>
                        </a:lnTo>
                        <a:cubicBezTo>
                          <a:pt x="1034807" y="-12689"/>
                          <a:pt x="1318592" y="-24563"/>
                          <a:pt x="1500700" y="0"/>
                        </a:cubicBezTo>
                        <a:cubicBezTo>
                          <a:pt x="1682808" y="24563"/>
                          <a:pt x="1908776" y="-18308"/>
                          <a:pt x="2181250" y="0"/>
                        </a:cubicBezTo>
                        <a:cubicBezTo>
                          <a:pt x="2421092" y="12024"/>
                          <a:pt x="2498393" y="18752"/>
                          <a:pt x="2675069" y="0"/>
                        </a:cubicBezTo>
                        <a:cubicBezTo>
                          <a:pt x="2851745" y="-18752"/>
                          <a:pt x="2997339" y="-2858"/>
                          <a:pt x="3168887" y="0"/>
                        </a:cubicBezTo>
                        <a:cubicBezTo>
                          <a:pt x="3340435" y="2858"/>
                          <a:pt x="3599167" y="-13478"/>
                          <a:pt x="3778899" y="0"/>
                        </a:cubicBezTo>
                        <a:cubicBezTo>
                          <a:pt x="3958631" y="13478"/>
                          <a:pt x="4096868" y="7065"/>
                          <a:pt x="4330814" y="0"/>
                        </a:cubicBezTo>
                        <a:cubicBezTo>
                          <a:pt x="4564761" y="-7065"/>
                          <a:pt x="4780036" y="34035"/>
                          <a:pt x="5086066" y="0"/>
                        </a:cubicBezTo>
                        <a:cubicBezTo>
                          <a:pt x="5158112" y="17224"/>
                          <a:pt x="5230267" y="77404"/>
                          <a:pt x="5234999" y="148933"/>
                        </a:cubicBezTo>
                        <a:cubicBezTo>
                          <a:pt x="5226544" y="299483"/>
                          <a:pt x="5235547" y="385612"/>
                          <a:pt x="5234999" y="521257"/>
                        </a:cubicBezTo>
                        <a:lnTo>
                          <a:pt x="5234999" y="521257"/>
                        </a:lnTo>
                        <a:cubicBezTo>
                          <a:pt x="5242519" y="581302"/>
                          <a:pt x="5231623" y="639626"/>
                          <a:pt x="5234999" y="744653"/>
                        </a:cubicBezTo>
                        <a:lnTo>
                          <a:pt x="5234999" y="744650"/>
                        </a:lnTo>
                        <a:cubicBezTo>
                          <a:pt x="5228436" y="824759"/>
                          <a:pt x="5160044" y="877627"/>
                          <a:pt x="5086066" y="893583"/>
                        </a:cubicBezTo>
                        <a:cubicBezTo>
                          <a:pt x="4980464" y="897979"/>
                          <a:pt x="4725291" y="880608"/>
                          <a:pt x="4592247" y="893583"/>
                        </a:cubicBezTo>
                        <a:cubicBezTo>
                          <a:pt x="4459203" y="906558"/>
                          <a:pt x="4201346" y="865059"/>
                          <a:pt x="4011284" y="893583"/>
                        </a:cubicBezTo>
                        <a:cubicBezTo>
                          <a:pt x="3821222" y="922107"/>
                          <a:pt x="3662252" y="877539"/>
                          <a:pt x="3488417" y="893583"/>
                        </a:cubicBezTo>
                        <a:cubicBezTo>
                          <a:pt x="3314582" y="909627"/>
                          <a:pt x="3019693" y="916175"/>
                          <a:pt x="2878406" y="893583"/>
                        </a:cubicBezTo>
                        <a:cubicBezTo>
                          <a:pt x="2737119" y="870991"/>
                          <a:pt x="2451252" y="872035"/>
                          <a:pt x="2181250" y="893583"/>
                        </a:cubicBezTo>
                        <a:cubicBezTo>
                          <a:pt x="2051738" y="935633"/>
                          <a:pt x="1837056" y="933975"/>
                          <a:pt x="1526892" y="1005281"/>
                        </a:cubicBezTo>
                        <a:cubicBezTo>
                          <a:pt x="1276264" y="959693"/>
                          <a:pt x="1002273" y="937597"/>
                          <a:pt x="872500" y="893583"/>
                        </a:cubicBezTo>
                        <a:cubicBezTo>
                          <a:pt x="762310" y="905037"/>
                          <a:pt x="635162" y="894981"/>
                          <a:pt x="525188" y="893583"/>
                        </a:cubicBezTo>
                        <a:cubicBezTo>
                          <a:pt x="415214" y="892185"/>
                          <a:pt x="313377" y="911353"/>
                          <a:pt x="148933" y="893583"/>
                        </a:cubicBezTo>
                        <a:cubicBezTo>
                          <a:pt x="53976" y="889025"/>
                          <a:pt x="4707" y="828221"/>
                          <a:pt x="0" y="744650"/>
                        </a:cubicBezTo>
                        <a:lnTo>
                          <a:pt x="0" y="744653"/>
                        </a:lnTo>
                        <a:cubicBezTo>
                          <a:pt x="-128" y="683869"/>
                          <a:pt x="10302" y="600702"/>
                          <a:pt x="0" y="521257"/>
                        </a:cubicBezTo>
                        <a:lnTo>
                          <a:pt x="0" y="521257"/>
                        </a:lnTo>
                        <a:cubicBezTo>
                          <a:pt x="4007" y="418600"/>
                          <a:pt x="-17155" y="225370"/>
                          <a:pt x="0" y="148933"/>
                        </a:cubicBezTo>
                        <a:close/>
                      </a:path>
                      <a:path w="5234999" h="893583" stroke="0" extrusionOk="0">
                        <a:moveTo>
                          <a:pt x="0" y="148933"/>
                        </a:moveTo>
                        <a:cubicBezTo>
                          <a:pt x="9775" y="67001"/>
                          <a:pt x="63577" y="-1272"/>
                          <a:pt x="148933" y="0"/>
                        </a:cubicBezTo>
                        <a:cubicBezTo>
                          <a:pt x="302138" y="-218"/>
                          <a:pt x="395675" y="2029"/>
                          <a:pt x="496245" y="0"/>
                        </a:cubicBezTo>
                        <a:cubicBezTo>
                          <a:pt x="596815" y="-2029"/>
                          <a:pt x="765137" y="11660"/>
                          <a:pt x="872500" y="0"/>
                        </a:cubicBezTo>
                        <a:lnTo>
                          <a:pt x="872500" y="0"/>
                        </a:lnTo>
                        <a:cubicBezTo>
                          <a:pt x="1159486" y="-16412"/>
                          <a:pt x="1233946" y="6459"/>
                          <a:pt x="1513788" y="0"/>
                        </a:cubicBezTo>
                        <a:cubicBezTo>
                          <a:pt x="1793630" y="-6459"/>
                          <a:pt x="1946497" y="-15616"/>
                          <a:pt x="2181250" y="0"/>
                        </a:cubicBezTo>
                        <a:cubicBezTo>
                          <a:pt x="2406389" y="-19466"/>
                          <a:pt x="2562716" y="10752"/>
                          <a:pt x="2733165" y="0"/>
                        </a:cubicBezTo>
                        <a:cubicBezTo>
                          <a:pt x="2903614" y="-10752"/>
                          <a:pt x="3049338" y="22262"/>
                          <a:pt x="3343176" y="0"/>
                        </a:cubicBezTo>
                        <a:cubicBezTo>
                          <a:pt x="3637014" y="-22262"/>
                          <a:pt x="3748846" y="-4975"/>
                          <a:pt x="3895091" y="0"/>
                        </a:cubicBezTo>
                        <a:cubicBezTo>
                          <a:pt x="4041337" y="4975"/>
                          <a:pt x="4216182" y="-5890"/>
                          <a:pt x="4447006" y="0"/>
                        </a:cubicBezTo>
                        <a:cubicBezTo>
                          <a:pt x="4677831" y="5890"/>
                          <a:pt x="4924429" y="-31678"/>
                          <a:pt x="5086066" y="0"/>
                        </a:cubicBezTo>
                        <a:cubicBezTo>
                          <a:pt x="5154334" y="4876"/>
                          <a:pt x="5230296" y="49797"/>
                          <a:pt x="5234999" y="148933"/>
                        </a:cubicBezTo>
                        <a:cubicBezTo>
                          <a:pt x="5216760" y="329252"/>
                          <a:pt x="5248459" y="369736"/>
                          <a:pt x="5234999" y="521257"/>
                        </a:cubicBezTo>
                        <a:lnTo>
                          <a:pt x="5234999" y="521257"/>
                        </a:lnTo>
                        <a:cubicBezTo>
                          <a:pt x="5232109" y="621928"/>
                          <a:pt x="5241071" y="660561"/>
                          <a:pt x="5234999" y="744653"/>
                        </a:cubicBezTo>
                        <a:lnTo>
                          <a:pt x="5234999" y="744650"/>
                        </a:lnTo>
                        <a:cubicBezTo>
                          <a:pt x="5223671" y="838817"/>
                          <a:pt x="5179052" y="900520"/>
                          <a:pt x="5086066" y="893583"/>
                        </a:cubicBezTo>
                        <a:cubicBezTo>
                          <a:pt x="4942566" y="865145"/>
                          <a:pt x="4585267" y="905377"/>
                          <a:pt x="4447006" y="893583"/>
                        </a:cubicBezTo>
                        <a:cubicBezTo>
                          <a:pt x="4308745" y="881789"/>
                          <a:pt x="3998606" y="903501"/>
                          <a:pt x="3807947" y="893583"/>
                        </a:cubicBezTo>
                        <a:cubicBezTo>
                          <a:pt x="3617288" y="883665"/>
                          <a:pt x="3522119" y="902667"/>
                          <a:pt x="3285080" y="893583"/>
                        </a:cubicBezTo>
                        <a:cubicBezTo>
                          <a:pt x="3048041" y="884499"/>
                          <a:pt x="2951913" y="900808"/>
                          <a:pt x="2762213" y="893583"/>
                        </a:cubicBezTo>
                        <a:cubicBezTo>
                          <a:pt x="2572513" y="886358"/>
                          <a:pt x="2312052" y="886504"/>
                          <a:pt x="2181250" y="893583"/>
                        </a:cubicBezTo>
                        <a:cubicBezTo>
                          <a:pt x="1991095" y="937034"/>
                          <a:pt x="1806531" y="939817"/>
                          <a:pt x="1526892" y="1005281"/>
                        </a:cubicBezTo>
                        <a:cubicBezTo>
                          <a:pt x="1287789" y="968751"/>
                          <a:pt x="1193980" y="936877"/>
                          <a:pt x="872500" y="893583"/>
                        </a:cubicBezTo>
                        <a:cubicBezTo>
                          <a:pt x="721616" y="899871"/>
                          <a:pt x="650499" y="896632"/>
                          <a:pt x="517952" y="893583"/>
                        </a:cubicBezTo>
                        <a:cubicBezTo>
                          <a:pt x="385405" y="890534"/>
                          <a:pt x="261251" y="877535"/>
                          <a:pt x="148933" y="893583"/>
                        </a:cubicBezTo>
                        <a:cubicBezTo>
                          <a:pt x="77763" y="903075"/>
                          <a:pt x="-2850" y="828262"/>
                          <a:pt x="0" y="744650"/>
                        </a:cubicBezTo>
                        <a:lnTo>
                          <a:pt x="0" y="744653"/>
                        </a:lnTo>
                        <a:cubicBezTo>
                          <a:pt x="4260" y="634099"/>
                          <a:pt x="-7344" y="605420"/>
                          <a:pt x="0" y="521257"/>
                        </a:cubicBezTo>
                        <a:lnTo>
                          <a:pt x="0" y="521257"/>
                        </a:lnTo>
                        <a:cubicBezTo>
                          <a:pt x="-17996" y="404179"/>
                          <a:pt x="13912" y="329172"/>
                          <a:pt x="0" y="148933"/>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Cast your vote at the end of each lesson!</a:t>
            </a:r>
          </a:p>
        </p:txBody>
      </p:sp>
      <p:sp>
        <p:nvSpPr>
          <p:cNvPr id="15" name="Thought Bubble: Cloud 14">
            <a:extLst>
              <a:ext uri="{FF2B5EF4-FFF2-40B4-BE49-F238E27FC236}">
                <a16:creationId xmlns:a16="http://schemas.microsoft.com/office/drawing/2014/main" id="{A08EABBF-4535-4C30-820A-3B08014F18F4}"/>
              </a:ext>
            </a:extLst>
          </p:cNvPr>
          <p:cNvSpPr/>
          <p:nvPr/>
        </p:nvSpPr>
        <p:spPr>
          <a:xfrm>
            <a:off x="518345" y="1303350"/>
            <a:ext cx="4087571" cy="1410506"/>
          </a:xfrm>
          <a:prstGeom prst="cloudCallout">
            <a:avLst>
              <a:gd name="adj1" fmla="val 30915"/>
              <a:gd name="adj2" fmla="val 96256"/>
            </a:avLst>
          </a:prstGeom>
          <a:solidFill>
            <a:schemeClr val="accent1"/>
          </a:solidFill>
          <a:ln w="28575">
            <a:solidFill>
              <a:schemeClr val="accent2"/>
            </a:solidFill>
            <a:extLst>
              <a:ext uri="{C807C97D-BFC1-408E-A445-0C87EB9F89A2}">
                <ask:lineSketchStyleProps xmlns:ask="http://schemas.microsoft.com/office/drawing/2018/sketchyshapes" sd="2121587242">
                  <a:custGeom>
                    <a:avLst/>
                    <a:gdLst>
                      <a:gd name="connsiteX0" fmla="*/ 0 w 5701349"/>
                      <a:gd name="connsiteY0" fmla="*/ 179840 h 1079020"/>
                      <a:gd name="connsiteX1" fmla="*/ 179840 w 5701349"/>
                      <a:gd name="connsiteY1" fmla="*/ 0 h 1079020"/>
                      <a:gd name="connsiteX2" fmla="*/ 541921 w 5701349"/>
                      <a:gd name="connsiteY2" fmla="*/ 0 h 1079020"/>
                      <a:gd name="connsiteX3" fmla="*/ 950225 w 5701349"/>
                      <a:gd name="connsiteY3" fmla="*/ 0 h 1079020"/>
                      <a:gd name="connsiteX4" fmla="*/ 950225 w 5701349"/>
                      <a:gd name="connsiteY4" fmla="*/ 0 h 1079020"/>
                      <a:gd name="connsiteX5" fmla="*/ 1453844 w 5701349"/>
                      <a:gd name="connsiteY5" fmla="*/ 0 h 1079020"/>
                      <a:gd name="connsiteX6" fmla="*/ 1928956 w 5701349"/>
                      <a:gd name="connsiteY6" fmla="*/ 0 h 1079020"/>
                      <a:gd name="connsiteX7" fmla="*/ 2375562 w 5701349"/>
                      <a:gd name="connsiteY7" fmla="*/ 0 h 1079020"/>
                      <a:gd name="connsiteX8" fmla="*/ 2941832 w 5701349"/>
                      <a:gd name="connsiteY8" fmla="*/ 0 h 1079020"/>
                      <a:gd name="connsiteX9" fmla="*/ 3508103 w 5701349"/>
                      <a:gd name="connsiteY9" fmla="*/ 0 h 1079020"/>
                      <a:gd name="connsiteX10" fmla="*/ 4074373 w 5701349"/>
                      <a:gd name="connsiteY10" fmla="*/ 0 h 1079020"/>
                      <a:gd name="connsiteX11" fmla="*/ 4609184 w 5701349"/>
                      <a:gd name="connsiteY11" fmla="*/ 0 h 1079020"/>
                      <a:gd name="connsiteX12" fmla="*/ 5521509 w 5701349"/>
                      <a:gd name="connsiteY12" fmla="*/ 0 h 1079020"/>
                      <a:gd name="connsiteX13" fmla="*/ 5701349 w 5701349"/>
                      <a:gd name="connsiteY13" fmla="*/ 179840 h 1079020"/>
                      <a:gd name="connsiteX14" fmla="*/ 5701349 w 5701349"/>
                      <a:gd name="connsiteY14" fmla="*/ 629428 h 1079020"/>
                      <a:gd name="connsiteX15" fmla="*/ 5701349 w 5701349"/>
                      <a:gd name="connsiteY15" fmla="*/ 629428 h 1079020"/>
                      <a:gd name="connsiteX16" fmla="*/ 5701349 w 5701349"/>
                      <a:gd name="connsiteY16" fmla="*/ 899183 h 1079020"/>
                      <a:gd name="connsiteX17" fmla="*/ 5701349 w 5701349"/>
                      <a:gd name="connsiteY17" fmla="*/ 899180 h 1079020"/>
                      <a:gd name="connsiteX18" fmla="*/ 5521509 w 5701349"/>
                      <a:gd name="connsiteY18" fmla="*/ 1079020 h 1079020"/>
                      <a:gd name="connsiteX19" fmla="*/ 4892320 w 5701349"/>
                      <a:gd name="connsiteY19" fmla="*/ 1079020 h 1079020"/>
                      <a:gd name="connsiteX20" fmla="*/ 4357509 w 5701349"/>
                      <a:gd name="connsiteY20" fmla="*/ 1079020 h 1079020"/>
                      <a:gd name="connsiteX21" fmla="*/ 3822698 w 5701349"/>
                      <a:gd name="connsiteY21" fmla="*/ 1079020 h 1079020"/>
                      <a:gd name="connsiteX22" fmla="*/ 3256427 w 5701349"/>
                      <a:gd name="connsiteY22" fmla="*/ 1079020 h 1079020"/>
                      <a:gd name="connsiteX23" fmla="*/ 2375562 w 5701349"/>
                      <a:gd name="connsiteY23" fmla="*/ 1079020 h 1079020"/>
                      <a:gd name="connsiteX24" fmla="*/ 2012111 w 5701349"/>
                      <a:gd name="connsiteY24" fmla="*/ 1147808 h 1079020"/>
                      <a:gd name="connsiteX25" fmla="*/ 1662912 w 5701349"/>
                      <a:gd name="connsiteY25" fmla="*/ 1213898 h 1079020"/>
                      <a:gd name="connsiteX26" fmla="*/ 1320822 w 5701349"/>
                      <a:gd name="connsiteY26" fmla="*/ 1149157 h 1079020"/>
                      <a:gd name="connsiteX27" fmla="*/ 950225 w 5701349"/>
                      <a:gd name="connsiteY27" fmla="*/ 1079020 h 1079020"/>
                      <a:gd name="connsiteX28" fmla="*/ 549625 w 5701349"/>
                      <a:gd name="connsiteY28" fmla="*/ 1079020 h 1079020"/>
                      <a:gd name="connsiteX29" fmla="*/ 179840 w 5701349"/>
                      <a:gd name="connsiteY29" fmla="*/ 1079020 h 1079020"/>
                      <a:gd name="connsiteX30" fmla="*/ 0 w 5701349"/>
                      <a:gd name="connsiteY30" fmla="*/ 899180 h 1079020"/>
                      <a:gd name="connsiteX31" fmla="*/ 0 w 5701349"/>
                      <a:gd name="connsiteY31" fmla="*/ 899183 h 1079020"/>
                      <a:gd name="connsiteX32" fmla="*/ 0 w 5701349"/>
                      <a:gd name="connsiteY32" fmla="*/ 629428 h 1079020"/>
                      <a:gd name="connsiteX33" fmla="*/ 0 w 5701349"/>
                      <a:gd name="connsiteY33" fmla="*/ 629428 h 1079020"/>
                      <a:gd name="connsiteX34" fmla="*/ 0 w 5701349"/>
                      <a:gd name="connsiteY34" fmla="*/ 179840 h 10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01349" h="1079020" fill="none" extrusionOk="0">
                        <a:moveTo>
                          <a:pt x="0" y="179840"/>
                        </a:moveTo>
                        <a:cubicBezTo>
                          <a:pt x="-9389" y="68356"/>
                          <a:pt x="81969" y="2703"/>
                          <a:pt x="179840" y="0"/>
                        </a:cubicBezTo>
                        <a:cubicBezTo>
                          <a:pt x="346696" y="2762"/>
                          <a:pt x="435349" y="10659"/>
                          <a:pt x="541921" y="0"/>
                        </a:cubicBezTo>
                        <a:cubicBezTo>
                          <a:pt x="648493" y="-10659"/>
                          <a:pt x="766980" y="-5440"/>
                          <a:pt x="950225" y="0"/>
                        </a:cubicBezTo>
                        <a:lnTo>
                          <a:pt x="950225" y="0"/>
                        </a:lnTo>
                        <a:cubicBezTo>
                          <a:pt x="1196408" y="4817"/>
                          <a:pt x="1248127" y="-8203"/>
                          <a:pt x="1453844" y="0"/>
                        </a:cubicBezTo>
                        <a:cubicBezTo>
                          <a:pt x="1659561" y="8203"/>
                          <a:pt x="1704578" y="-4281"/>
                          <a:pt x="1928956" y="0"/>
                        </a:cubicBezTo>
                        <a:cubicBezTo>
                          <a:pt x="2153334" y="4281"/>
                          <a:pt x="2269098" y="-6881"/>
                          <a:pt x="2375562" y="0"/>
                        </a:cubicBezTo>
                        <a:cubicBezTo>
                          <a:pt x="2534945" y="5565"/>
                          <a:pt x="2782909" y="22568"/>
                          <a:pt x="2941832" y="0"/>
                        </a:cubicBezTo>
                        <a:cubicBezTo>
                          <a:pt x="3100755" y="-22568"/>
                          <a:pt x="3343278" y="-27078"/>
                          <a:pt x="3508103" y="0"/>
                        </a:cubicBezTo>
                        <a:cubicBezTo>
                          <a:pt x="3672928" y="27078"/>
                          <a:pt x="3875795" y="-25100"/>
                          <a:pt x="4074373" y="0"/>
                        </a:cubicBezTo>
                        <a:cubicBezTo>
                          <a:pt x="4272951" y="25100"/>
                          <a:pt x="4482311" y="-9380"/>
                          <a:pt x="4609184" y="0"/>
                        </a:cubicBezTo>
                        <a:cubicBezTo>
                          <a:pt x="4736057" y="9380"/>
                          <a:pt x="5142394" y="35513"/>
                          <a:pt x="5521509" y="0"/>
                        </a:cubicBezTo>
                        <a:cubicBezTo>
                          <a:pt x="5621679" y="-8338"/>
                          <a:pt x="5697803" y="92976"/>
                          <a:pt x="5701349" y="179840"/>
                        </a:cubicBezTo>
                        <a:cubicBezTo>
                          <a:pt x="5680174" y="371417"/>
                          <a:pt x="5717133" y="479687"/>
                          <a:pt x="5701349" y="629428"/>
                        </a:cubicBezTo>
                        <a:lnTo>
                          <a:pt x="5701349" y="629428"/>
                        </a:lnTo>
                        <a:cubicBezTo>
                          <a:pt x="5691654" y="756437"/>
                          <a:pt x="5697351" y="769139"/>
                          <a:pt x="5701349" y="899183"/>
                        </a:cubicBezTo>
                        <a:lnTo>
                          <a:pt x="5701349" y="899180"/>
                        </a:lnTo>
                        <a:cubicBezTo>
                          <a:pt x="5717150" y="1014772"/>
                          <a:pt x="5609714" y="1074566"/>
                          <a:pt x="5521509" y="1079020"/>
                        </a:cubicBezTo>
                        <a:cubicBezTo>
                          <a:pt x="5322840" y="1091128"/>
                          <a:pt x="5159011" y="1070245"/>
                          <a:pt x="4892320" y="1079020"/>
                        </a:cubicBezTo>
                        <a:cubicBezTo>
                          <a:pt x="4625629" y="1087795"/>
                          <a:pt x="4587560" y="1100674"/>
                          <a:pt x="4357509" y="1079020"/>
                        </a:cubicBezTo>
                        <a:cubicBezTo>
                          <a:pt x="4127458" y="1057366"/>
                          <a:pt x="3951128" y="1058933"/>
                          <a:pt x="3822698" y="1079020"/>
                        </a:cubicBezTo>
                        <a:cubicBezTo>
                          <a:pt x="3694268" y="1099107"/>
                          <a:pt x="3440415" y="1058837"/>
                          <a:pt x="3256427" y="1079020"/>
                        </a:cubicBezTo>
                        <a:cubicBezTo>
                          <a:pt x="3072439" y="1099203"/>
                          <a:pt x="2804847" y="1099684"/>
                          <a:pt x="2375562" y="1079020"/>
                        </a:cubicBezTo>
                        <a:cubicBezTo>
                          <a:pt x="2252581" y="1108163"/>
                          <a:pt x="2127387" y="1116120"/>
                          <a:pt x="2012111" y="1147808"/>
                        </a:cubicBezTo>
                        <a:cubicBezTo>
                          <a:pt x="1896835" y="1179496"/>
                          <a:pt x="1792957" y="1202100"/>
                          <a:pt x="1662912" y="1213898"/>
                        </a:cubicBezTo>
                        <a:cubicBezTo>
                          <a:pt x="1554420" y="1198424"/>
                          <a:pt x="1405309" y="1165548"/>
                          <a:pt x="1320822" y="1149157"/>
                        </a:cubicBezTo>
                        <a:cubicBezTo>
                          <a:pt x="1236335" y="1132765"/>
                          <a:pt x="1092139" y="1088502"/>
                          <a:pt x="950225" y="1079020"/>
                        </a:cubicBezTo>
                        <a:cubicBezTo>
                          <a:pt x="754160" y="1090184"/>
                          <a:pt x="705124" y="1076823"/>
                          <a:pt x="549625" y="1079020"/>
                        </a:cubicBezTo>
                        <a:cubicBezTo>
                          <a:pt x="394126" y="1081217"/>
                          <a:pt x="286181" y="1082677"/>
                          <a:pt x="179840" y="1079020"/>
                        </a:cubicBezTo>
                        <a:cubicBezTo>
                          <a:pt x="83248" y="1065715"/>
                          <a:pt x="4499" y="999744"/>
                          <a:pt x="0" y="899180"/>
                        </a:cubicBezTo>
                        <a:lnTo>
                          <a:pt x="0" y="899183"/>
                        </a:lnTo>
                        <a:cubicBezTo>
                          <a:pt x="5546" y="807076"/>
                          <a:pt x="3276" y="702523"/>
                          <a:pt x="0" y="629428"/>
                        </a:cubicBezTo>
                        <a:lnTo>
                          <a:pt x="0" y="629428"/>
                        </a:lnTo>
                        <a:cubicBezTo>
                          <a:pt x="19302" y="474895"/>
                          <a:pt x="5632" y="403344"/>
                          <a:pt x="0" y="179840"/>
                        </a:cubicBezTo>
                        <a:close/>
                      </a:path>
                      <a:path w="5701349" h="1079020" stroke="0" extrusionOk="0">
                        <a:moveTo>
                          <a:pt x="0" y="179840"/>
                        </a:moveTo>
                        <a:cubicBezTo>
                          <a:pt x="-9862" y="57851"/>
                          <a:pt x="76773" y="-4620"/>
                          <a:pt x="179840" y="0"/>
                        </a:cubicBezTo>
                        <a:cubicBezTo>
                          <a:pt x="353587" y="13736"/>
                          <a:pt x="436012" y="-15851"/>
                          <a:pt x="557329" y="0"/>
                        </a:cubicBezTo>
                        <a:cubicBezTo>
                          <a:pt x="678646" y="15851"/>
                          <a:pt x="783243" y="6230"/>
                          <a:pt x="950225" y="0"/>
                        </a:cubicBezTo>
                        <a:lnTo>
                          <a:pt x="950225" y="0"/>
                        </a:lnTo>
                        <a:cubicBezTo>
                          <a:pt x="1158415" y="4855"/>
                          <a:pt x="1230886" y="-11364"/>
                          <a:pt x="1453844" y="0"/>
                        </a:cubicBezTo>
                        <a:cubicBezTo>
                          <a:pt x="1676802" y="11364"/>
                          <a:pt x="1736908" y="17757"/>
                          <a:pt x="1886196" y="0"/>
                        </a:cubicBezTo>
                        <a:cubicBezTo>
                          <a:pt x="2035484" y="-17757"/>
                          <a:pt x="2249740" y="19386"/>
                          <a:pt x="2375562" y="0"/>
                        </a:cubicBezTo>
                        <a:cubicBezTo>
                          <a:pt x="2662998" y="8713"/>
                          <a:pt x="2903413" y="-26407"/>
                          <a:pt x="3067670" y="0"/>
                        </a:cubicBezTo>
                        <a:cubicBezTo>
                          <a:pt x="3231927" y="26407"/>
                          <a:pt x="3452994" y="23745"/>
                          <a:pt x="3696860" y="0"/>
                        </a:cubicBezTo>
                        <a:cubicBezTo>
                          <a:pt x="3940726" y="-23745"/>
                          <a:pt x="4059487" y="-5086"/>
                          <a:pt x="4263130" y="0"/>
                        </a:cubicBezTo>
                        <a:cubicBezTo>
                          <a:pt x="4466773" y="5086"/>
                          <a:pt x="4564911" y="2834"/>
                          <a:pt x="4860860" y="0"/>
                        </a:cubicBezTo>
                        <a:cubicBezTo>
                          <a:pt x="5156809" y="-2834"/>
                          <a:pt x="5377586" y="-9857"/>
                          <a:pt x="5521509" y="0"/>
                        </a:cubicBezTo>
                        <a:cubicBezTo>
                          <a:pt x="5605943" y="-9748"/>
                          <a:pt x="5697094" y="74196"/>
                          <a:pt x="5701349" y="179840"/>
                        </a:cubicBezTo>
                        <a:cubicBezTo>
                          <a:pt x="5711191" y="347857"/>
                          <a:pt x="5681779" y="411813"/>
                          <a:pt x="5701349" y="629428"/>
                        </a:cubicBezTo>
                        <a:lnTo>
                          <a:pt x="5701349" y="629428"/>
                        </a:lnTo>
                        <a:cubicBezTo>
                          <a:pt x="5711081" y="752078"/>
                          <a:pt x="5711402" y="822361"/>
                          <a:pt x="5701349" y="899183"/>
                        </a:cubicBezTo>
                        <a:lnTo>
                          <a:pt x="5701349" y="899180"/>
                        </a:lnTo>
                        <a:cubicBezTo>
                          <a:pt x="5690785" y="988906"/>
                          <a:pt x="5632213" y="1068685"/>
                          <a:pt x="5521509" y="1079020"/>
                        </a:cubicBezTo>
                        <a:cubicBezTo>
                          <a:pt x="5215001" y="1076745"/>
                          <a:pt x="5153389" y="1069076"/>
                          <a:pt x="4860860" y="1079020"/>
                        </a:cubicBezTo>
                        <a:cubicBezTo>
                          <a:pt x="4568331" y="1088964"/>
                          <a:pt x="4501877" y="1090504"/>
                          <a:pt x="4200211" y="1079020"/>
                        </a:cubicBezTo>
                        <a:cubicBezTo>
                          <a:pt x="3898545" y="1067536"/>
                          <a:pt x="3858375" y="1098380"/>
                          <a:pt x="3665400" y="1079020"/>
                        </a:cubicBezTo>
                        <a:cubicBezTo>
                          <a:pt x="3472425" y="1059660"/>
                          <a:pt x="3334460" y="1052814"/>
                          <a:pt x="3067670" y="1079020"/>
                        </a:cubicBezTo>
                        <a:cubicBezTo>
                          <a:pt x="2800880" y="1105227"/>
                          <a:pt x="2575727" y="1061107"/>
                          <a:pt x="2375562" y="1079020"/>
                        </a:cubicBezTo>
                        <a:cubicBezTo>
                          <a:pt x="2248197" y="1116916"/>
                          <a:pt x="2145586" y="1106881"/>
                          <a:pt x="2026364" y="1145110"/>
                        </a:cubicBezTo>
                        <a:cubicBezTo>
                          <a:pt x="1907142" y="1183339"/>
                          <a:pt x="1741930" y="1185658"/>
                          <a:pt x="1662912" y="1213898"/>
                        </a:cubicBezTo>
                        <a:cubicBezTo>
                          <a:pt x="1593254" y="1186656"/>
                          <a:pt x="1462272" y="1171525"/>
                          <a:pt x="1313695" y="1147808"/>
                        </a:cubicBezTo>
                        <a:cubicBezTo>
                          <a:pt x="1165118" y="1124091"/>
                          <a:pt x="1093442" y="1098902"/>
                          <a:pt x="950225" y="1079020"/>
                        </a:cubicBezTo>
                        <a:cubicBezTo>
                          <a:pt x="852627" y="1076012"/>
                          <a:pt x="703782" y="1078539"/>
                          <a:pt x="557329" y="1079020"/>
                        </a:cubicBezTo>
                        <a:cubicBezTo>
                          <a:pt x="410876" y="1079501"/>
                          <a:pt x="301752" y="1070058"/>
                          <a:pt x="179840" y="1079020"/>
                        </a:cubicBezTo>
                        <a:cubicBezTo>
                          <a:pt x="77734" y="1080026"/>
                          <a:pt x="10144" y="1012259"/>
                          <a:pt x="0" y="899180"/>
                        </a:cubicBezTo>
                        <a:lnTo>
                          <a:pt x="0" y="899183"/>
                        </a:lnTo>
                        <a:cubicBezTo>
                          <a:pt x="11274" y="795387"/>
                          <a:pt x="-3362" y="700942"/>
                          <a:pt x="0" y="629428"/>
                        </a:cubicBezTo>
                        <a:lnTo>
                          <a:pt x="0" y="629428"/>
                        </a:lnTo>
                        <a:cubicBezTo>
                          <a:pt x="-884" y="505642"/>
                          <a:pt x="-5793" y="278189"/>
                          <a:pt x="0" y="17984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Voice your opinions during your VotesforSchools lessons!</a:t>
            </a:r>
          </a:p>
        </p:txBody>
      </p:sp>
      <p:sp>
        <p:nvSpPr>
          <p:cNvPr id="16" name="Thought Bubble: Cloud 15">
            <a:extLst>
              <a:ext uri="{FF2B5EF4-FFF2-40B4-BE49-F238E27FC236}">
                <a16:creationId xmlns:a16="http://schemas.microsoft.com/office/drawing/2014/main" id="{98F9E8F2-492C-409E-ACC0-118C979436F6}"/>
              </a:ext>
            </a:extLst>
          </p:cNvPr>
          <p:cNvSpPr/>
          <p:nvPr/>
        </p:nvSpPr>
        <p:spPr>
          <a:xfrm>
            <a:off x="417245" y="2830914"/>
            <a:ext cx="2722070" cy="2040428"/>
          </a:xfrm>
          <a:prstGeom prst="cloudCallout">
            <a:avLst>
              <a:gd name="adj1" fmla="val 64535"/>
              <a:gd name="adj2" fmla="val 48095"/>
            </a:avLst>
          </a:prstGeom>
          <a:solidFill>
            <a:schemeClr val="bg2"/>
          </a:solidFill>
          <a:ln w="28575">
            <a:solidFill>
              <a:schemeClr val="tx2"/>
            </a:solidFill>
            <a:prstDash val="solid"/>
            <a:extLst>
              <a:ext uri="{C807C97D-BFC1-408E-A445-0C87EB9F89A2}">
                <ask:lineSketchStyleProps xmlns:ask="http://schemas.microsoft.com/office/drawing/2018/sketchyshapes" sd="2536362885">
                  <a:custGeom>
                    <a:avLst/>
                    <a:gdLst>
                      <a:gd name="connsiteX0" fmla="*/ 0 w 4995006"/>
                      <a:gd name="connsiteY0" fmla="*/ 192882 h 1157269"/>
                      <a:gd name="connsiteX1" fmla="*/ 192882 w 4995006"/>
                      <a:gd name="connsiteY1" fmla="*/ 0 h 1157269"/>
                      <a:gd name="connsiteX2" fmla="*/ 832501 w 4995006"/>
                      <a:gd name="connsiteY2" fmla="*/ 0 h 1157269"/>
                      <a:gd name="connsiteX3" fmla="*/ 832501 w 4995006"/>
                      <a:gd name="connsiteY3" fmla="*/ 0 h 1157269"/>
                      <a:gd name="connsiteX4" fmla="*/ 1469365 w 4995006"/>
                      <a:gd name="connsiteY4" fmla="*/ 0 h 1157269"/>
                      <a:gd name="connsiteX5" fmla="*/ 2081253 w 4995006"/>
                      <a:gd name="connsiteY5" fmla="*/ 0 h 1157269"/>
                      <a:gd name="connsiteX6" fmla="*/ 2815888 w 4995006"/>
                      <a:gd name="connsiteY6" fmla="*/ 0 h 1157269"/>
                      <a:gd name="connsiteX7" fmla="*/ 3496106 w 4995006"/>
                      <a:gd name="connsiteY7" fmla="*/ 0 h 1157269"/>
                      <a:gd name="connsiteX8" fmla="*/ 4176324 w 4995006"/>
                      <a:gd name="connsiteY8" fmla="*/ 0 h 1157269"/>
                      <a:gd name="connsiteX9" fmla="*/ 4802124 w 4995006"/>
                      <a:gd name="connsiteY9" fmla="*/ 0 h 1157269"/>
                      <a:gd name="connsiteX10" fmla="*/ 4995006 w 4995006"/>
                      <a:gd name="connsiteY10" fmla="*/ 192882 h 1157269"/>
                      <a:gd name="connsiteX11" fmla="*/ 4995006 w 4995006"/>
                      <a:gd name="connsiteY11" fmla="*/ 675074 h 1157269"/>
                      <a:gd name="connsiteX12" fmla="*/ 4995006 w 4995006"/>
                      <a:gd name="connsiteY12" fmla="*/ 675074 h 1157269"/>
                      <a:gd name="connsiteX13" fmla="*/ 4995006 w 4995006"/>
                      <a:gd name="connsiteY13" fmla="*/ 964391 h 1157269"/>
                      <a:gd name="connsiteX14" fmla="*/ 4995006 w 4995006"/>
                      <a:gd name="connsiteY14" fmla="*/ 964387 h 1157269"/>
                      <a:gd name="connsiteX15" fmla="*/ 4802124 w 4995006"/>
                      <a:gd name="connsiteY15" fmla="*/ 1157269 h 1157269"/>
                      <a:gd name="connsiteX16" fmla="*/ 4176324 w 4995006"/>
                      <a:gd name="connsiteY16" fmla="*/ 1157269 h 1157269"/>
                      <a:gd name="connsiteX17" fmla="*/ 3496106 w 4995006"/>
                      <a:gd name="connsiteY17" fmla="*/ 1157269 h 1157269"/>
                      <a:gd name="connsiteX18" fmla="*/ 2815888 w 4995006"/>
                      <a:gd name="connsiteY18" fmla="*/ 1157269 h 1157269"/>
                      <a:gd name="connsiteX19" fmla="*/ 2081253 w 4995006"/>
                      <a:gd name="connsiteY19" fmla="*/ 1157269 h 1157269"/>
                      <a:gd name="connsiteX20" fmla="*/ 1456893 w 4995006"/>
                      <a:gd name="connsiteY20" fmla="*/ 1301928 h 1157269"/>
                      <a:gd name="connsiteX21" fmla="*/ 832501 w 4995006"/>
                      <a:gd name="connsiteY21" fmla="*/ 1157269 h 1157269"/>
                      <a:gd name="connsiteX22" fmla="*/ 192882 w 4995006"/>
                      <a:gd name="connsiteY22" fmla="*/ 1157269 h 1157269"/>
                      <a:gd name="connsiteX23" fmla="*/ 0 w 4995006"/>
                      <a:gd name="connsiteY23" fmla="*/ 964387 h 1157269"/>
                      <a:gd name="connsiteX24" fmla="*/ 0 w 4995006"/>
                      <a:gd name="connsiteY24" fmla="*/ 964391 h 1157269"/>
                      <a:gd name="connsiteX25" fmla="*/ 0 w 4995006"/>
                      <a:gd name="connsiteY25" fmla="*/ 675074 h 1157269"/>
                      <a:gd name="connsiteX26" fmla="*/ 0 w 4995006"/>
                      <a:gd name="connsiteY26" fmla="*/ 675074 h 1157269"/>
                      <a:gd name="connsiteX27" fmla="*/ 0 w 4995006"/>
                      <a:gd name="connsiteY27" fmla="*/ 192882 h 115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95006" h="1157269" fill="none" extrusionOk="0">
                        <a:moveTo>
                          <a:pt x="0" y="192882"/>
                        </a:moveTo>
                        <a:cubicBezTo>
                          <a:pt x="-11608" y="98248"/>
                          <a:pt x="97757" y="1818"/>
                          <a:pt x="192882" y="0"/>
                        </a:cubicBezTo>
                        <a:cubicBezTo>
                          <a:pt x="392416" y="-26762"/>
                          <a:pt x="615340" y="-1451"/>
                          <a:pt x="832501" y="0"/>
                        </a:cubicBezTo>
                        <a:lnTo>
                          <a:pt x="832501" y="0"/>
                        </a:lnTo>
                        <a:cubicBezTo>
                          <a:pt x="1010260" y="-15879"/>
                          <a:pt x="1323286" y="-13829"/>
                          <a:pt x="1469365" y="0"/>
                        </a:cubicBezTo>
                        <a:cubicBezTo>
                          <a:pt x="1615444" y="13829"/>
                          <a:pt x="1823759" y="3187"/>
                          <a:pt x="2081253" y="0"/>
                        </a:cubicBezTo>
                        <a:cubicBezTo>
                          <a:pt x="2418024" y="-18436"/>
                          <a:pt x="2480841" y="25426"/>
                          <a:pt x="2815888" y="0"/>
                        </a:cubicBezTo>
                        <a:cubicBezTo>
                          <a:pt x="3150935" y="-25426"/>
                          <a:pt x="3326874" y="-33144"/>
                          <a:pt x="3496106" y="0"/>
                        </a:cubicBezTo>
                        <a:cubicBezTo>
                          <a:pt x="3665338" y="33144"/>
                          <a:pt x="3963673" y="18994"/>
                          <a:pt x="4176324" y="0"/>
                        </a:cubicBezTo>
                        <a:cubicBezTo>
                          <a:pt x="4388975" y="-18994"/>
                          <a:pt x="4560374" y="17485"/>
                          <a:pt x="4802124" y="0"/>
                        </a:cubicBezTo>
                        <a:cubicBezTo>
                          <a:pt x="4925308" y="11319"/>
                          <a:pt x="5005906" y="94796"/>
                          <a:pt x="4995006" y="192882"/>
                        </a:cubicBezTo>
                        <a:cubicBezTo>
                          <a:pt x="4993071" y="429819"/>
                          <a:pt x="4995487" y="443709"/>
                          <a:pt x="4995006" y="675074"/>
                        </a:cubicBezTo>
                        <a:lnTo>
                          <a:pt x="4995006" y="675074"/>
                        </a:lnTo>
                        <a:cubicBezTo>
                          <a:pt x="4991784" y="774875"/>
                          <a:pt x="5007681" y="863430"/>
                          <a:pt x="4995006" y="964391"/>
                        </a:cubicBezTo>
                        <a:lnTo>
                          <a:pt x="4995006" y="964387"/>
                        </a:lnTo>
                        <a:cubicBezTo>
                          <a:pt x="4991702" y="1045690"/>
                          <a:pt x="4902241" y="1169900"/>
                          <a:pt x="4802124" y="1157269"/>
                        </a:cubicBezTo>
                        <a:cubicBezTo>
                          <a:pt x="4573677" y="1172107"/>
                          <a:pt x="4478379" y="1127884"/>
                          <a:pt x="4176324" y="1157269"/>
                        </a:cubicBezTo>
                        <a:cubicBezTo>
                          <a:pt x="3874269" y="1186654"/>
                          <a:pt x="3732385" y="1160235"/>
                          <a:pt x="3496106" y="1157269"/>
                        </a:cubicBezTo>
                        <a:cubicBezTo>
                          <a:pt x="3259827" y="1154303"/>
                          <a:pt x="3117474" y="1185222"/>
                          <a:pt x="2815888" y="1157269"/>
                        </a:cubicBezTo>
                        <a:cubicBezTo>
                          <a:pt x="2514302" y="1129316"/>
                          <a:pt x="2411707" y="1181552"/>
                          <a:pt x="2081253" y="1157269"/>
                        </a:cubicBezTo>
                        <a:cubicBezTo>
                          <a:pt x="1811699" y="1221176"/>
                          <a:pt x="1772006" y="1251769"/>
                          <a:pt x="1456893" y="1301928"/>
                        </a:cubicBezTo>
                        <a:cubicBezTo>
                          <a:pt x="1248894" y="1240567"/>
                          <a:pt x="1047892" y="1226589"/>
                          <a:pt x="832501" y="1157269"/>
                        </a:cubicBezTo>
                        <a:cubicBezTo>
                          <a:pt x="627627" y="1167670"/>
                          <a:pt x="373275" y="1175121"/>
                          <a:pt x="192882" y="1157269"/>
                        </a:cubicBezTo>
                        <a:cubicBezTo>
                          <a:pt x="76620" y="1162490"/>
                          <a:pt x="-12476" y="1057811"/>
                          <a:pt x="0" y="964387"/>
                        </a:cubicBezTo>
                        <a:lnTo>
                          <a:pt x="0" y="964391"/>
                        </a:lnTo>
                        <a:cubicBezTo>
                          <a:pt x="4492" y="895019"/>
                          <a:pt x="-8344" y="737100"/>
                          <a:pt x="0" y="675074"/>
                        </a:cubicBezTo>
                        <a:lnTo>
                          <a:pt x="0" y="675074"/>
                        </a:lnTo>
                        <a:cubicBezTo>
                          <a:pt x="24085" y="557390"/>
                          <a:pt x="16727" y="298342"/>
                          <a:pt x="0" y="192882"/>
                        </a:cubicBezTo>
                        <a:close/>
                      </a:path>
                      <a:path w="4995006" h="1157269" stroke="0" extrusionOk="0">
                        <a:moveTo>
                          <a:pt x="0" y="192882"/>
                        </a:moveTo>
                        <a:cubicBezTo>
                          <a:pt x="21135" y="72191"/>
                          <a:pt x="79066" y="17581"/>
                          <a:pt x="192882" y="0"/>
                        </a:cubicBezTo>
                        <a:cubicBezTo>
                          <a:pt x="495432" y="-13079"/>
                          <a:pt x="518756" y="18710"/>
                          <a:pt x="832501" y="0"/>
                        </a:cubicBezTo>
                        <a:lnTo>
                          <a:pt x="832501" y="0"/>
                        </a:lnTo>
                        <a:cubicBezTo>
                          <a:pt x="1078968" y="19124"/>
                          <a:pt x="1310084" y="-19964"/>
                          <a:pt x="1481852" y="0"/>
                        </a:cubicBezTo>
                        <a:cubicBezTo>
                          <a:pt x="1653620" y="19964"/>
                          <a:pt x="1801381" y="-4029"/>
                          <a:pt x="2081253" y="0"/>
                        </a:cubicBezTo>
                        <a:cubicBezTo>
                          <a:pt x="2342357" y="-24191"/>
                          <a:pt x="2460261" y="25434"/>
                          <a:pt x="2707053" y="0"/>
                        </a:cubicBezTo>
                        <a:cubicBezTo>
                          <a:pt x="2953845" y="-25434"/>
                          <a:pt x="3266675" y="-18621"/>
                          <a:pt x="3414480" y="0"/>
                        </a:cubicBezTo>
                        <a:cubicBezTo>
                          <a:pt x="3562285" y="18621"/>
                          <a:pt x="3818509" y="-10572"/>
                          <a:pt x="4013071" y="0"/>
                        </a:cubicBezTo>
                        <a:cubicBezTo>
                          <a:pt x="4207633" y="10572"/>
                          <a:pt x="4481184" y="-13484"/>
                          <a:pt x="4802124" y="0"/>
                        </a:cubicBezTo>
                        <a:cubicBezTo>
                          <a:pt x="4913359" y="18694"/>
                          <a:pt x="4996666" y="92320"/>
                          <a:pt x="4995006" y="192882"/>
                        </a:cubicBezTo>
                        <a:cubicBezTo>
                          <a:pt x="4997405" y="404102"/>
                          <a:pt x="4991159" y="460878"/>
                          <a:pt x="4995006" y="675074"/>
                        </a:cubicBezTo>
                        <a:lnTo>
                          <a:pt x="4995006" y="675074"/>
                        </a:lnTo>
                        <a:cubicBezTo>
                          <a:pt x="5006890" y="736906"/>
                          <a:pt x="5002633" y="870891"/>
                          <a:pt x="4995006" y="964391"/>
                        </a:cubicBezTo>
                        <a:lnTo>
                          <a:pt x="4995006" y="964387"/>
                        </a:lnTo>
                        <a:cubicBezTo>
                          <a:pt x="4986179" y="1061284"/>
                          <a:pt x="4923394" y="1175924"/>
                          <a:pt x="4802124" y="1157269"/>
                        </a:cubicBezTo>
                        <a:cubicBezTo>
                          <a:pt x="4625735" y="1177011"/>
                          <a:pt x="4302312" y="1148951"/>
                          <a:pt x="4067489" y="1157269"/>
                        </a:cubicBezTo>
                        <a:cubicBezTo>
                          <a:pt x="3832666" y="1165587"/>
                          <a:pt x="3585452" y="1190261"/>
                          <a:pt x="3387271" y="1157269"/>
                        </a:cubicBezTo>
                        <a:cubicBezTo>
                          <a:pt x="3189090" y="1124277"/>
                          <a:pt x="2951169" y="1164758"/>
                          <a:pt x="2761471" y="1157269"/>
                        </a:cubicBezTo>
                        <a:cubicBezTo>
                          <a:pt x="2571773" y="1149780"/>
                          <a:pt x="2223109" y="1168261"/>
                          <a:pt x="2081253" y="1157269"/>
                        </a:cubicBezTo>
                        <a:cubicBezTo>
                          <a:pt x="1780265" y="1221042"/>
                          <a:pt x="1601726" y="1247665"/>
                          <a:pt x="1456893" y="1301928"/>
                        </a:cubicBezTo>
                        <a:cubicBezTo>
                          <a:pt x="1186057" y="1246178"/>
                          <a:pt x="1004666" y="1190476"/>
                          <a:pt x="832501" y="1157269"/>
                        </a:cubicBezTo>
                        <a:cubicBezTo>
                          <a:pt x="607191" y="1129305"/>
                          <a:pt x="346720" y="1183136"/>
                          <a:pt x="192882" y="1157269"/>
                        </a:cubicBezTo>
                        <a:cubicBezTo>
                          <a:pt x="85834" y="1164797"/>
                          <a:pt x="5873" y="1084433"/>
                          <a:pt x="0" y="964387"/>
                        </a:cubicBezTo>
                        <a:lnTo>
                          <a:pt x="0" y="964391"/>
                        </a:lnTo>
                        <a:cubicBezTo>
                          <a:pt x="6616" y="868646"/>
                          <a:pt x="-3312" y="734585"/>
                          <a:pt x="0" y="675074"/>
                        </a:cubicBezTo>
                        <a:lnTo>
                          <a:pt x="0" y="675074"/>
                        </a:lnTo>
                        <a:cubicBezTo>
                          <a:pt x="20956" y="454280"/>
                          <a:pt x="2438" y="324933"/>
                          <a:pt x="0" y="192882"/>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Send your thoughts and comments on the VoteTopic to us.</a:t>
            </a:r>
          </a:p>
        </p:txBody>
      </p:sp>
      <p:sp>
        <p:nvSpPr>
          <p:cNvPr id="17" name="Thought Bubble: Cloud 16">
            <a:extLst>
              <a:ext uri="{FF2B5EF4-FFF2-40B4-BE49-F238E27FC236}">
                <a16:creationId xmlns:a16="http://schemas.microsoft.com/office/drawing/2014/main" id="{43057A49-9DDF-4C0C-B82E-331A91E7C53F}"/>
              </a:ext>
            </a:extLst>
          </p:cNvPr>
          <p:cNvSpPr/>
          <p:nvPr/>
        </p:nvSpPr>
        <p:spPr>
          <a:xfrm>
            <a:off x="6004687" y="2638482"/>
            <a:ext cx="2957010" cy="1750763"/>
          </a:xfrm>
          <a:prstGeom prst="cloudCallout">
            <a:avLst>
              <a:gd name="adj1" fmla="val -43639"/>
              <a:gd name="adj2" fmla="val 80050"/>
            </a:avLst>
          </a:prstGeom>
          <a:solidFill>
            <a:schemeClr val="accent1"/>
          </a:solidFill>
          <a:ln w="28575">
            <a:solidFill>
              <a:schemeClr val="accent2"/>
            </a:solidFill>
            <a:extLst>
              <a:ext uri="{C807C97D-BFC1-408E-A445-0C87EB9F89A2}">
                <ask:lineSketchStyleProps xmlns:ask="http://schemas.microsoft.com/office/drawing/2018/sketchyshapes" sd="2744390508">
                  <a:custGeom>
                    <a:avLst/>
                    <a:gdLst>
                      <a:gd name="connsiteX0" fmla="*/ 0 w 5234999"/>
                      <a:gd name="connsiteY0" fmla="*/ 171699 h 1030172"/>
                      <a:gd name="connsiteX1" fmla="*/ 171699 w 5234999"/>
                      <a:gd name="connsiteY1" fmla="*/ 0 h 1030172"/>
                      <a:gd name="connsiteX2" fmla="*/ 508083 w 5234999"/>
                      <a:gd name="connsiteY2" fmla="*/ 0 h 1030172"/>
                      <a:gd name="connsiteX3" fmla="*/ 872500 w 5234999"/>
                      <a:gd name="connsiteY3" fmla="*/ 0 h 1030172"/>
                      <a:gd name="connsiteX4" fmla="*/ 872500 w 5234999"/>
                      <a:gd name="connsiteY4" fmla="*/ 0 h 1030172"/>
                      <a:gd name="connsiteX5" fmla="*/ 1526875 w 5234999"/>
                      <a:gd name="connsiteY5" fmla="*/ 0 h 1030172"/>
                      <a:gd name="connsiteX6" fmla="*/ 2181250 w 5234999"/>
                      <a:gd name="connsiteY6" fmla="*/ 0 h 1030172"/>
                      <a:gd name="connsiteX7" fmla="*/ 2700019 w 5234999"/>
                      <a:gd name="connsiteY7" fmla="*/ 0 h 1030172"/>
                      <a:gd name="connsiteX8" fmla="*/ 3247609 w 5234999"/>
                      <a:gd name="connsiteY8" fmla="*/ 0 h 1030172"/>
                      <a:gd name="connsiteX9" fmla="*/ 3852839 w 5234999"/>
                      <a:gd name="connsiteY9" fmla="*/ 0 h 1030172"/>
                      <a:gd name="connsiteX10" fmla="*/ 4458070 w 5234999"/>
                      <a:gd name="connsiteY10" fmla="*/ 0 h 1030172"/>
                      <a:gd name="connsiteX11" fmla="*/ 5063300 w 5234999"/>
                      <a:gd name="connsiteY11" fmla="*/ 0 h 1030172"/>
                      <a:gd name="connsiteX12" fmla="*/ 5234999 w 5234999"/>
                      <a:gd name="connsiteY12" fmla="*/ 171699 h 1030172"/>
                      <a:gd name="connsiteX13" fmla="*/ 5234999 w 5234999"/>
                      <a:gd name="connsiteY13" fmla="*/ 600934 h 1030172"/>
                      <a:gd name="connsiteX14" fmla="*/ 5234999 w 5234999"/>
                      <a:gd name="connsiteY14" fmla="*/ 600934 h 1030172"/>
                      <a:gd name="connsiteX15" fmla="*/ 5234999 w 5234999"/>
                      <a:gd name="connsiteY15" fmla="*/ 858477 h 1030172"/>
                      <a:gd name="connsiteX16" fmla="*/ 5234999 w 5234999"/>
                      <a:gd name="connsiteY16" fmla="*/ 858473 h 1030172"/>
                      <a:gd name="connsiteX17" fmla="*/ 5063300 w 5234999"/>
                      <a:gd name="connsiteY17" fmla="*/ 1030172 h 1030172"/>
                      <a:gd name="connsiteX18" fmla="*/ 4486890 w 5234999"/>
                      <a:gd name="connsiteY18" fmla="*/ 1030172 h 1030172"/>
                      <a:gd name="connsiteX19" fmla="*/ 3910480 w 5234999"/>
                      <a:gd name="connsiteY19" fmla="*/ 1030172 h 1030172"/>
                      <a:gd name="connsiteX20" fmla="*/ 3305250 w 5234999"/>
                      <a:gd name="connsiteY20" fmla="*/ 1030172 h 1030172"/>
                      <a:gd name="connsiteX21" fmla="*/ 2786480 w 5234999"/>
                      <a:gd name="connsiteY21" fmla="*/ 1030172 h 1030172"/>
                      <a:gd name="connsiteX22" fmla="*/ 2181250 w 5234999"/>
                      <a:gd name="connsiteY22" fmla="*/ 1030172 h 1030172"/>
                      <a:gd name="connsiteX23" fmla="*/ 1526892 w 5234999"/>
                      <a:gd name="connsiteY23" fmla="*/ 1158944 h 1030172"/>
                      <a:gd name="connsiteX24" fmla="*/ 872500 w 5234999"/>
                      <a:gd name="connsiteY24" fmla="*/ 1030172 h 1030172"/>
                      <a:gd name="connsiteX25" fmla="*/ 508083 w 5234999"/>
                      <a:gd name="connsiteY25" fmla="*/ 1030172 h 1030172"/>
                      <a:gd name="connsiteX26" fmla="*/ 171699 w 5234999"/>
                      <a:gd name="connsiteY26" fmla="*/ 1030172 h 1030172"/>
                      <a:gd name="connsiteX27" fmla="*/ 0 w 5234999"/>
                      <a:gd name="connsiteY27" fmla="*/ 858473 h 1030172"/>
                      <a:gd name="connsiteX28" fmla="*/ 0 w 5234999"/>
                      <a:gd name="connsiteY28" fmla="*/ 858477 h 1030172"/>
                      <a:gd name="connsiteX29" fmla="*/ 0 w 5234999"/>
                      <a:gd name="connsiteY29" fmla="*/ 600934 h 1030172"/>
                      <a:gd name="connsiteX30" fmla="*/ 0 w 5234999"/>
                      <a:gd name="connsiteY30" fmla="*/ 600934 h 1030172"/>
                      <a:gd name="connsiteX31" fmla="*/ 0 w 5234999"/>
                      <a:gd name="connsiteY31" fmla="*/ 171699 h 103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4999" h="1030172" fill="none" extrusionOk="0">
                        <a:moveTo>
                          <a:pt x="0" y="171699"/>
                        </a:moveTo>
                        <a:cubicBezTo>
                          <a:pt x="7341" y="95343"/>
                          <a:pt x="92718" y="10012"/>
                          <a:pt x="171699" y="0"/>
                        </a:cubicBezTo>
                        <a:cubicBezTo>
                          <a:pt x="240537" y="-11014"/>
                          <a:pt x="355166" y="1312"/>
                          <a:pt x="508083" y="0"/>
                        </a:cubicBezTo>
                        <a:cubicBezTo>
                          <a:pt x="661000" y="-1312"/>
                          <a:pt x="784809" y="14323"/>
                          <a:pt x="872500" y="0"/>
                        </a:cubicBezTo>
                        <a:lnTo>
                          <a:pt x="872500" y="0"/>
                        </a:lnTo>
                        <a:cubicBezTo>
                          <a:pt x="1058353" y="26628"/>
                          <a:pt x="1315323" y="7336"/>
                          <a:pt x="1526875" y="0"/>
                        </a:cubicBezTo>
                        <a:cubicBezTo>
                          <a:pt x="1738427" y="-7336"/>
                          <a:pt x="1896714" y="17843"/>
                          <a:pt x="2181250" y="0"/>
                        </a:cubicBezTo>
                        <a:cubicBezTo>
                          <a:pt x="2366904" y="7262"/>
                          <a:pt x="2452312" y="11966"/>
                          <a:pt x="2700019" y="0"/>
                        </a:cubicBezTo>
                        <a:cubicBezTo>
                          <a:pt x="2947726" y="-11966"/>
                          <a:pt x="3108322" y="-11960"/>
                          <a:pt x="3247609" y="0"/>
                        </a:cubicBezTo>
                        <a:cubicBezTo>
                          <a:pt x="3386896" y="11960"/>
                          <a:pt x="3726289" y="-16641"/>
                          <a:pt x="3852839" y="0"/>
                        </a:cubicBezTo>
                        <a:cubicBezTo>
                          <a:pt x="3979389" y="16641"/>
                          <a:pt x="4321546" y="-2181"/>
                          <a:pt x="4458070" y="0"/>
                        </a:cubicBezTo>
                        <a:cubicBezTo>
                          <a:pt x="4594594" y="2181"/>
                          <a:pt x="4860522" y="11943"/>
                          <a:pt x="5063300" y="0"/>
                        </a:cubicBezTo>
                        <a:cubicBezTo>
                          <a:pt x="5164204" y="-2267"/>
                          <a:pt x="5221054" y="76003"/>
                          <a:pt x="5234999" y="171699"/>
                        </a:cubicBezTo>
                        <a:cubicBezTo>
                          <a:pt x="5227916" y="365626"/>
                          <a:pt x="5244161" y="448477"/>
                          <a:pt x="5234999" y="600934"/>
                        </a:cubicBezTo>
                        <a:lnTo>
                          <a:pt x="5234999" y="600934"/>
                        </a:lnTo>
                        <a:cubicBezTo>
                          <a:pt x="5232078" y="719726"/>
                          <a:pt x="5234501" y="740313"/>
                          <a:pt x="5234999" y="858477"/>
                        </a:cubicBezTo>
                        <a:lnTo>
                          <a:pt x="5234999" y="858473"/>
                        </a:lnTo>
                        <a:cubicBezTo>
                          <a:pt x="5237897" y="949643"/>
                          <a:pt x="5154197" y="1032574"/>
                          <a:pt x="5063300" y="1030172"/>
                        </a:cubicBezTo>
                        <a:cubicBezTo>
                          <a:pt x="4844639" y="1022476"/>
                          <a:pt x="4713229" y="1008500"/>
                          <a:pt x="4486890" y="1030172"/>
                        </a:cubicBezTo>
                        <a:cubicBezTo>
                          <a:pt x="4260551" y="1051845"/>
                          <a:pt x="4193490" y="1053276"/>
                          <a:pt x="3910480" y="1030172"/>
                        </a:cubicBezTo>
                        <a:cubicBezTo>
                          <a:pt x="3627470" y="1007069"/>
                          <a:pt x="3499953" y="1050064"/>
                          <a:pt x="3305250" y="1030172"/>
                        </a:cubicBezTo>
                        <a:cubicBezTo>
                          <a:pt x="3110547" y="1010281"/>
                          <a:pt x="2992821" y="1034869"/>
                          <a:pt x="2786480" y="1030172"/>
                        </a:cubicBezTo>
                        <a:cubicBezTo>
                          <a:pt x="2580139" y="1025476"/>
                          <a:pt x="2467186" y="1043700"/>
                          <a:pt x="2181250" y="1030172"/>
                        </a:cubicBezTo>
                        <a:cubicBezTo>
                          <a:pt x="1914392" y="1074301"/>
                          <a:pt x="1691794" y="1099199"/>
                          <a:pt x="1526892" y="1158944"/>
                        </a:cubicBezTo>
                        <a:cubicBezTo>
                          <a:pt x="1247875" y="1106441"/>
                          <a:pt x="1092695" y="1099544"/>
                          <a:pt x="872500" y="1030172"/>
                        </a:cubicBezTo>
                        <a:cubicBezTo>
                          <a:pt x="733321" y="1035955"/>
                          <a:pt x="590084" y="1027797"/>
                          <a:pt x="508083" y="1030172"/>
                        </a:cubicBezTo>
                        <a:cubicBezTo>
                          <a:pt x="426082" y="1032547"/>
                          <a:pt x="275787" y="1039617"/>
                          <a:pt x="171699" y="1030172"/>
                        </a:cubicBezTo>
                        <a:cubicBezTo>
                          <a:pt x="90946" y="1024309"/>
                          <a:pt x="-8956" y="970691"/>
                          <a:pt x="0" y="858473"/>
                        </a:cubicBezTo>
                        <a:lnTo>
                          <a:pt x="0" y="858477"/>
                        </a:lnTo>
                        <a:cubicBezTo>
                          <a:pt x="-4276" y="767634"/>
                          <a:pt x="-3077" y="711544"/>
                          <a:pt x="0" y="600934"/>
                        </a:cubicBezTo>
                        <a:lnTo>
                          <a:pt x="0" y="600934"/>
                        </a:lnTo>
                        <a:cubicBezTo>
                          <a:pt x="-15757" y="492778"/>
                          <a:pt x="14234" y="299418"/>
                          <a:pt x="0" y="171699"/>
                        </a:cubicBezTo>
                        <a:close/>
                      </a:path>
                      <a:path w="5234999" h="1030172" stroke="0" extrusionOk="0">
                        <a:moveTo>
                          <a:pt x="0" y="171699"/>
                        </a:moveTo>
                        <a:cubicBezTo>
                          <a:pt x="-13048" y="91635"/>
                          <a:pt x="97417" y="-5982"/>
                          <a:pt x="171699" y="0"/>
                        </a:cubicBezTo>
                        <a:cubicBezTo>
                          <a:pt x="326139" y="-5652"/>
                          <a:pt x="411366" y="3608"/>
                          <a:pt x="508083" y="0"/>
                        </a:cubicBezTo>
                        <a:cubicBezTo>
                          <a:pt x="604800" y="-3608"/>
                          <a:pt x="759560" y="11474"/>
                          <a:pt x="872500" y="0"/>
                        </a:cubicBezTo>
                        <a:lnTo>
                          <a:pt x="872500" y="0"/>
                        </a:lnTo>
                        <a:cubicBezTo>
                          <a:pt x="1144004" y="9088"/>
                          <a:pt x="1237018" y="-17999"/>
                          <a:pt x="1500700" y="0"/>
                        </a:cubicBezTo>
                        <a:cubicBezTo>
                          <a:pt x="1764382" y="17999"/>
                          <a:pt x="1996766" y="10614"/>
                          <a:pt x="2181250" y="0"/>
                        </a:cubicBezTo>
                        <a:cubicBezTo>
                          <a:pt x="2283015" y="7114"/>
                          <a:pt x="2444156" y="-4751"/>
                          <a:pt x="2671199" y="0"/>
                        </a:cubicBezTo>
                        <a:cubicBezTo>
                          <a:pt x="2898242" y="4751"/>
                          <a:pt x="3007473" y="-13238"/>
                          <a:pt x="3161147" y="0"/>
                        </a:cubicBezTo>
                        <a:cubicBezTo>
                          <a:pt x="3314821" y="13238"/>
                          <a:pt x="3552275" y="11580"/>
                          <a:pt x="3795198" y="0"/>
                        </a:cubicBezTo>
                        <a:cubicBezTo>
                          <a:pt x="4038121" y="-11580"/>
                          <a:pt x="4204841" y="29772"/>
                          <a:pt x="4429249" y="0"/>
                        </a:cubicBezTo>
                        <a:cubicBezTo>
                          <a:pt x="4653657" y="-29772"/>
                          <a:pt x="4865990" y="-19033"/>
                          <a:pt x="5063300" y="0"/>
                        </a:cubicBezTo>
                        <a:cubicBezTo>
                          <a:pt x="5158704" y="8571"/>
                          <a:pt x="5238859" y="72308"/>
                          <a:pt x="5234999" y="171699"/>
                        </a:cubicBezTo>
                        <a:cubicBezTo>
                          <a:pt x="5254936" y="355754"/>
                          <a:pt x="5248556" y="399268"/>
                          <a:pt x="5234999" y="600934"/>
                        </a:cubicBezTo>
                        <a:lnTo>
                          <a:pt x="5234999" y="600934"/>
                        </a:lnTo>
                        <a:cubicBezTo>
                          <a:pt x="5247085" y="710945"/>
                          <a:pt x="5235605" y="765714"/>
                          <a:pt x="5234999" y="858477"/>
                        </a:cubicBezTo>
                        <a:lnTo>
                          <a:pt x="5234999" y="858473"/>
                        </a:lnTo>
                        <a:cubicBezTo>
                          <a:pt x="5237906" y="946333"/>
                          <a:pt x="5175849" y="1042500"/>
                          <a:pt x="5063300" y="1030172"/>
                        </a:cubicBezTo>
                        <a:cubicBezTo>
                          <a:pt x="4890356" y="1013444"/>
                          <a:pt x="4654675" y="1032386"/>
                          <a:pt x="4544531" y="1030172"/>
                        </a:cubicBezTo>
                        <a:cubicBezTo>
                          <a:pt x="4434387" y="1027958"/>
                          <a:pt x="4228968" y="1039969"/>
                          <a:pt x="4025762" y="1030172"/>
                        </a:cubicBezTo>
                        <a:cubicBezTo>
                          <a:pt x="3822556" y="1020375"/>
                          <a:pt x="3692890" y="1010991"/>
                          <a:pt x="3478173" y="1030172"/>
                        </a:cubicBezTo>
                        <a:cubicBezTo>
                          <a:pt x="3263456" y="1049353"/>
                          <a:pt x="3093358" y="1010536"/>
                          <a:pt x="2930583" y="1030172"/>
                        </a:cubicBezTo>
                        <a:cubicBezTo>
                          <a:pt x="2767808" y="1049809"/>
                          <a:pt x="2392390" y="993126"/>
                          <a:pt x="2181250" y="1030172"/>
                        </a:cubicBezTo>
                        <a:cubicBezTo>
                          <a:pt x="1938283" y="1103589"/>
                          <a:pt x="1658489" y="1117805"/>
                          <a:pt x="1526892" y="1158944"/>
                        </a:cubicBezTo>
                        <a:cubicBezTo>
                          <a:pt x="1271962" y="1076193"/>
                          <a:pt x="1086569" y="1078101"/>
                          <a:pt x="872500" y="1030172"/>
                        </a:cubicBezTo>
                        <a:cubicBezTo>
                          <a:pt x="763292" y="1043221"/>
                          <a:pt x="635114" y="1013633"/>
                          <a:pt x="515091" y="1030172"/>
                        </a:cubicBezTo>
                        <a:cubicBezTo>
                          <a:pt x="395068" y="1046711"/>
                          <a:pt x="278278" y="1035708"/>
                          <a:pt x="171699" y="1030172"/>
                        </a:cubicBezTo>
                        <a:cubicBezTo>
                          <a:pt x="77668" y="1036966"/>
                          <a:pt x="1092" y="955715"/>
                          <a:pt x="0" y="858473"/>
                        </a:cubicBezTo>
                        <a:lnTo>
                          <a:pt x="0" y="858477"/>
                        </a:lnTo>
                        <a:cubicBezTo>
                          <a:pt x="6099" y="753540"/>
                          <a:pt x="-5752" y="660851"/>
                          <a:pt x="0" y="600934"/>
                        </a:cubicBezTo>
                        <a:lnTo>
                          <a:pt x="0" y="600934"/>
                        </a:lnTo>
                        <a:cubicBezTo>
                          <a:pt x="-15374" y="418805"/>
                          <a:pt x="-5410" y="324170"/>
                          <a:pt x="0" y="171699"/>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Let us know any future VoteTopics you would like to see!</a:t>
            </a:r>
          </a:p>
        </p:txBody>
      </p:sp>
      <p:pic>
        <p:nvPicPr>
          <p:cNvPr id="2050" name="Picture 2" descr="Elections icon">
            <a:extLst>
              <a:ext uri="{FF2B5EF4-FFF2-40B4-BE49-F238E27FC236}">
                <a16:creationId xmlns:a16="http://schemas.microsoft.com/office/drawing/2014/main" id="{864633AA-785D-4D2E-8165-4453E9C1F7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8990" y="13335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ght On icon">
            <a:extLst>
              <a:ext uri="{FF2B5EF4-FFF2-40B4-BE49-F238E27FC236}">
                <a16:creationId xmlns:a16="http://schemas.microsoft.com/office/drawing/2014/main" id="{EAB30A11-9804-489D-8300-D02E2856B52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26359" y="374103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t Bubble icon">
            <a:extLst>
              <a:ext uri="{FF2B5EF4-FFF2-40B4-BE49-F238E27FC236}">
                <a16:creationId xmlns:a16="http://schemas.microsoft.com/office/drawing/2014/main" id="{21A2C94C-830D-462B-920A-ACD3C259388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6297" y="10832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arning icon">
            <a:extLst>
              <a:ext uri="{FF2B5EF4-FFF2-40B4-BE49-F238E27FC236}">
                <a16:creationId xmlns:a16="http://schemas.microsoft.com/office/drawing/2014/main" id="{CC4DBE51-1FD4-4608-AC7A-D7BC7E9C464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364" y="2830914"/>
            <a:ext cx="910122" cy="910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2BB74D-9D52-483A-9E8C-A550135AF9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sp>
        <p:nvSpPr>
          <p:cNvPr id="18" name="Text Placeholder 1">
            <a:extLst>
              <a:ext uri="{FF2B5EF4-FFF2-40B4-BE49-F238E27FC236}">
                <a16:creationId xmlns:a16="http://schemas.microsoft.com/office/drawing/2014/main" id="{C14BD6F6-E57E-4A7B-ADA7-8E853917A93F}"/>
              </a:ext>
            </a:extLst>
          </p:cNvPr>
          <p:cNvSpPr>
            <a:spLocks noGrp="1"/>
          </p:cNvSpPr>
          <p:nvPr>
            <p:ph type="body" sz="quarter" idx="10"/>
          </p:nvPr>
        </p:nvSpPr>
        <p:spPr>
          <a:xfrm>
            <a:off x="776288" y="241911"/>
            <a:ext cx="7739062" cy="571500"/>
          </a:xfrm>
        </p:spPr>
        <p:txBody>
          <a:bodyPr/>
          <a:lstStyle/>
          <a:p>
            <a:r>
              <a:rPr lang="en-GB" dirty="0"/>
              <a:t>How do I make sure my voice is heard?</a:t>
            </a:r>
          </a:p>
        </p:txBody>
      </p:sp>
    </p:spTree>
    <p:extLst>
      <p:ext uri="{BB962C8B-B14F-4D97-AF65-F5344CB8AC3E}">
        <p14:creationId xmlns:p14="http://schemas.microsoft.com/office/powerpoint/2010/main" val="27857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fade">
                                      <p:cBhvr>
                                        <p:cTn id="3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0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8209E4DA-DE73-45BB-98AC-09EB7525223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2382" y="1095156"/>
            <a:ext cx="7626088" cy="5595363"/>
          </a:xfrm>
          <a:prstGeom prst="rect">
            <a:avLst/>
          </a:prstGeom>
        </p:spPr>
      </p:pic>
      <p:sp>
        <p:nvSpPr>
          <p:cNvPr id="27" name="Title 1">
            <a:extLst>
              <a:ext uri="{FF2B5EF4-FFF2-40B4-BE49-F238E27FC236}">
                <a16:creationId xmlns:a16="http://schemas.microsoft.com/office/drawing/2014/main" id="{EE8E9A8A-824E-0148-9327-8718655A4E53}"/>
              </a:ext>
            </a:extLst>
          </p:cNvPr>
          <p:cNvSpPr txBox="1">
            <a:spLocks/>
          </p:cNvSpPr>
          <p:nvPr/>
        </p:nvSpPr>
        <p:spPr>
          <a:xfrm>
            <a:off x="376602" y="2095156"/>
            <a:ext cx="4120970" cy="1700668"/>
          </a:xfrm>
          <a:custGeom>
            <a:avLst/>
            <a:gdLst>
              <a:gd name="connsiteX0" fmla="*/ 0 w 4120970"/>
              <a:gd name="connsiteY0" fmla="*/ 283450 h 1700668"/>
              <a:gd name="connsiteX1" fmla="*/ 283450 w 4120970"/>
              <a:gd name="connsiteY1" fmla="*/ 0 h 1700668"/>
              <a:gd name="connsiteX2" fmla="*/ 792358 w 4120970"/>
              <a:gd name="connsiteY2" fmla="*/ 0 h 1700668"/>
              <a:gd name="connsiteX3" fmla="*/ 1364879 w 4120970"/>
              <a:gd name="connsiteY3" fmla="*/ 0 h 1700668"/>
              <a:gd name="connsiteX4" fmla="*/ 1852582 w 4120970"/>
              <a:gd name="connsiteY4" fmla="*/ 0 h 1700668"/>
              <a:gd name="connsiteX5" fmla="*/ 2403899 w 4120970"/>
              <a:gd name="connsiteY5" fmla="*/ 0 h 1700668"/>
              <a:gd name="connsiteX6" fmla="*/ 2403899 w 4120970"/>
              <a:gd name="connsiteY6" fmla="*/ 0 h 1700668"/>
              <a:gd name="connsiteX7" fmla="*/ 2919021 w 4120970"/>
              <a:gd name="connsiteY7" fmla="*/ 0 h 1700668"/>
              <a:gd name="connsiteX8" fmla="*/ 3434142 w 4120970"/>
              <a:gd name="connsiteY8" fmla="*/ 0 h 1700668"/>
              <a:gd name="connsiteX9" fmla="*/ 3837520 w 4120970"/>
              <a:gd name="connsiteY9" fmla="*/ 0 h 1700668"/>
              <a:gd name="connsiteX10" fmla="*/ 4120970 w 4120970"/>
              <a:gd name="connsiteY10" fmla="*/ 283450 h 1700668"/>
              <a:gd name="connsiteX11" fmla="*/ 4120970 w 4120970"/>
              <a:gd name="connsiteY11" fmla="*/ 616495 h 1700668"/>
              <a:gd name="connsiteX12" fmla="*/ 4120970 w 4120970"/>
              <a:gd name="connsiteY12" fmla="*/ 992056 h 1700668"/>
              <a:gd name="connsiteX13" fmla="*/ 4120970 w 4120970"/>
              <a:gd name="connsiteY13" fmla="*/ 992056 h 1700668"/>
              <a:gd name="connsiteX14" fmla="*/ 4120970 w 4120970"/>
              <a:gd name="connsiteY14" fmla="*/ 1417223 h 1700668"/>
              <a:gd name="connsiteX15" fmla="*/ 4120970 w 4120970"/>
              <a:gd name="connsiteY15" fmla="*/ 1417218 h 1700668"/>
              <a:gd name="connsiteX16" fmla="*/ 3837520 w 4120970"/>
              <a:gd name="connsiteY16" fmla="*/ 1700668 h 1700668"/>
              <a:gd name="connsiteX17" fmla="*/ 3434142 w 4120970"/>
              <a:gd name="connsiteY17" fmla="*/ 1700668 h 1700668"/>
              <a:gd name="connsiteX18" fmla="*/ 3839165 w 4120970"/>
              <a:gd name="connsiteY18" fmla="*/ 1928600 h 1700668"/>
              <a:gd name="connsiteX19" fmla="*/ 4213032 w 4120970"/>
              <a:gd name="connsiteY19" fmla="*/ 2138998 h 1700668"/>
              <a:gd name="connsiteX20" fmla="*/ 3628079 w 4120970"/>
              <a:gd name="connsiteY20" fmla="*/ 1997271 h 1700668"/>
              <a:gd name="connsiteX21" fmla="*/ 3079309 w 4120970"/>
              <a:gd name="connsiteY21" fmla="*/ 1864311 h 1700668"/>
              <a:gd name="connsiteX22" fmla="*/ 2403899 w 4120970"/>
              <a:gd name="connsiteY22" fmla="*/ 1700668 h 1700668"/>
              <a:gd name="connsiteX23" fmla="*/ 1916196 w 4120970"/>
              <a:gd name="connsiteY23" fmla="*/ 1700668 h 1700668"/>
              <a:gd name="connsiteX24" fmla="*/ 1386083 w 4120970"/>
              <a:gd name="connsiteY24" fmla="*/ 1700668 h 1700668"/>
              <a:gd name="connsiteX25" fmla="*/ 898380 w 4120970"/>
              <a:gd name="connsiteY25" fmla="*/ 1700668 h 1700668"/>
              <a:gd name="connsiteX26" fmla="*/ 283450 w 4120970"/>
              <a:gd name="connsiteY26" fmla="*/ 1700668 h 1700668"/>
              <a:gd name="connsiteX27" fmla="*/ 0 w 4120970"/>
              <a:gd name="connsiteY27" fmla="*/ 1417218 h 1700668"/>
              <a:gd name="connsiteX28" fmla="*/ 0 w 4120970"/>
              <a:gd name="connsiteY28" fmla="*/ 1417223 h 1700668"/>
              <a:gd name="connsiteX29" fmla="*/ 0 w 4120970"/>
              <a:gd name="connsiteY29" fmla="*/ 992056 h 1700668"/>
              <a:gd name="connsiteX30" fmla="*/ 0 w 4120970"/>
              <a:gd name="connsiteY30" fmla="*/ 992056 h 1700668"/>
              <a:gd name="connsiteX31" fmla="*/ 0 w 4120970"/>
              <a:gd name="connsiteY31" fmla="*/ 637753 h 1700668"/>
              <a:gd name="connsiteX32" fmla="*/ 0 w 4120970"/>
              <a:gd name="connsiteY32" fmla="*/ 283450 h 170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20970" h="1700668" fill="none" extrusionOk="0">
                <a:moveTo>
                  <a:pt x="0" y="283450"/>
                </a:moveTo>
                <a:cubicBezTo>
                  <a:pt x="-10718" y="119056"/>
                  <a:pt x="139986" y="-34875"/>
                  <a:pt x="283450" y="0"/>
                </a:cubicBezTo>
                <a:cubicBezTo>
                  <a:pt x="510019" y="7647"/>
                  <a:pt x="680424" y="8434"/>
                  <a:pt x="792358" y="0"/>
                </a:cubicBezTo>
                <a:cubicBezTo>
                  <a:pt x="904292" y="-8434"/>
                  <a:pt x="1111379" y="-522"/>
                  <a:pt x="1364879" y="0"/>
                </a:cubicBezTo>
                <a:cubicBezTo>
                  <a:pt x="1618379" y="522"/>
                  <a:pt x="1623931" y="17238"/>
                  <a:pt x="1852582" y="0"/>
                </a:cubicBezTo>
                <a:cubicBezTo>
                  <a:pt x="2081233" y="-17238"/>
                  <a:pt x="2233368" y="6206"/>
                  <a:pt x="2403899" y="0"/>
                </a:cubicBezTo>
                <a:lnTo>
                  <a:pt x="2403899" y="0"/>
                </a:lnTo>
                <a:cubicBezTo>
                  <a:pt x="2545379" y="19887"/>
                  <a:pt x="2793576" y="-15017"/>
                  <a:pt x="2919021" y="0"/>
                </a:cubicBezTo>
                <a:cubicBezTo>
                  <a:pt x="3044466" y="15017"/>
                  <a:pt x="3318922" y="-13213"/>
                  <a:pt x="3434142" y="0"/>
                </a:cubicBezTo>
                <a:cubicBezTo>
                  <a:pt x="3557116" y="2668"/>
                  <a:pt x="3690217" y="-16351"/>
                  <a:pt x="3837520" y="0"/>
                </a:cubicBezTo>
                <a:cubicBezTo>
                  <a:pt x="3962374" y="-5287"/>
                  <a:pt x="4137367" y="141338"/>
                  <a:pt x="4120970" y="283450"/>
                </a:cubicBezTo>
                <a:cubicBezTo>
                  <a:pt x="4134864" y="376238"/>
                  <a:pt x="4106905" y="476868"/>
                  <a:pt x="4120970" y="616495"/>
                </a:cubicBezTo>
                <a:cubicBezTo>
                  <a:pt x="4135035" y="756123"/>
                  <a:pt x="4103514" y="874425"/>
                  <a:pt x="4120970" y="992056"/>
                </a:cubicBezTo>
                <a:lnTo>
                  <a:pt x="4120970" y="992056"/>
                </a:lnTo>
                <a:cubicBezTo>
                  <a:pt x="4108314" y="1130355"/>
                  <a:pt x="4128818" y="1225126"/>
                  <a:pt x="4120970" y="1417223"/>
                </a:cubicBezTo>
                <a:lnTo>
                  <a:pt x="4120970" y="1417218"/>
                </a:lnTo>
                <a:cubicBezTo>
                  <a:pt x="4124094" y="1591466"/>
                  <a:pt x="3958116" y="1690569"/>
                  <a:pt x="3837520" y="1700668"/>
                </a:cubicBezTo>
                <a:cubicBezTo>
                  <a:pt x="3739059" y="1711128"/>
                  <a:pt x="3597498" y="1712114"/>
                  <a:pt x="3434142" y="1700668"/>
                </a:cubicBezTo>
                <a:cubicBezTo>
                  <a:pt x="3628511" y="1794851"/>
                  <a:pt x="3644512" y="1809223"/>
                  <a:pt x="3839165" y="1928600"/>
                </a:cubicBezTo>
                <a:cubicBezTo>
                  <a:pt x="4033818" y="2047977"/>
                  <a:pt x="4076257" y="2062987"/>
                  <a:pt x="4213032" y="2138998"/>
                </a:cubicBezTo>
                <a:cubicBezTo>
                  <a:pt x="4060411" y="2114604"/>
                  <a:pt x="3823956" y="2025480"/>
                  <a:pt x="3628079" y="1997271"/>
                </a:cubicBezTo>
                <a:cubicBezTo>
                  <a:pt x="3432202" y="1969062"/>
                  <a:pt x="3332707" y="1935558"/>
                  <a:pt x="3079309" y="1864311"/>
                </a:cubicBezTo>
                <a:cubicBezTo>
                  <a:pt x="2825911" y="1793064"/>
                  <a:pt x="2708737" y="1757435"/>
                  <a:pt x="2403899" y="1700668"/>
                </a:cubicBezTo>
                <a:cubicBezTo>
                  <a:pt x="2226388" y="1710017"/>
                  <a:pt x="2067099" y="1715063"/>
                  <a:pt x="1916196" y="1700668"/>
                </a:cubicBezTo>
                <a:cubicBezTo>
                  <a:pt x="1765293" y="1686273"/>
                  <a:pt x="1635838" y="1711800"/>
                  <a:pt x="1386083" y="1700668"/>
                </a:cubicBezTo>
                <a:cubicBezTo>
                  <a:pt x="1136328" y="1689536"/>
                  <a:pt x="1012036" y="1687178"/>
                  <a:pt x="898380" y="1700668"/>
                </a:cubicBezTo>
                <a:cubicBezTo>
                  <a:pt x="784724" y="1714158"/>
                  <a:pt x="460425" y="1705683"/>
                  <a:pt x="283450" y="1700668"/>
                </a:cubicBezTo>
                <a:cubicBezTo>
                  <a:pt x="138285" y="1686996"/>
                  <a:pt x="36977" y="1584051"/>
                  <a:pt x="0" y="1417218"/>
                </a:cubicBezTo>
                <a:lnTo>
                  <a:pt x="0" y="1417223"/>
                </a:lnTo>
                <a:cubicBezTo>
                  <a:pt x="2999" y="1317986"/>
                  <a:pt x="15941" y="1146474"/>
                  <a:pt x="0" y="992056"/>
                </a:cubicBezTo>
                <a:lnTo>
                  <a:pt x="0" y="992056"/>
                </a:lnTo>
                <a:cubicBezTo>
                  <a:pt x="-8766" y="878371"/>
                  <a:pt x="14369" y="776542"/>
                  <a:pt x="0" y="637753"/>
                </a:cubicBezTo>
                <a:cubicBezTo>
                  <a:pt x="-14369" y="498964"/>
                  <a:pt x="8706" y="440910"/>
                  <a:pt x="0" y="283450"/>
                </a:cubicBezTo>
                <a:close/>
              </a:path>
              <a:path w="4120970" h="1700668" stroke="0" extrusionOk="0">
                <a:moveTo>
                  <a:pt x="0" y="283450"/>
                </a:moveTo>
                <a:cubicBezTo>
                  <a:pt x="-15079" y="152690"/>
                  <a:pt x="146204" y="-13052"/>
                  <a:pt x="283450" y="0"/>
                </a:cubicBezTo>
                <a:cubicBezTo>
                  <a:pt x="415985" y="3768"/>
                  <a:pt x="678081" y="14102"/>
                  <a:pt x="834767" y="0"/>
                </a:cubicBezTo>
                <a:cubicBezTo>
                  <a:pt x="991453" y="-14102"/>
                  <a:pt x="1212704" y="22657"/>
                  <a:pt x="1364879" y="0"/>
                </a:cubicBezTo>
                <a:cubicBezTo>
                  <a:pt x="1517054" y="-22657"/>
                  <a:pt x="1782641" y="10163"/>
                  <a:pt x="1894991" y="0"/>
                </a:cubicBezTo>
                <a:cubicBezTo>
                  <a:pt x="2007341" y="-10163"/>
                  <a:pt x="2279932" y="-20264"/>
                  <a:pt x="2403899" y="0"/>
                </a:cubicBezTo>
                <a:lnTo>
                  <a:pt x="2403899" y="0"/>
                </a:lnTo>
                <a:cubicBezTo>
                  <a:pt x="2563511" y="-13739"/>
                  <a:pt x="2704844" y="-3451"/>
                  <a:pt x="2919021" y="0"/>
                </a:cubicBezTo>
                <a:cubicBezTo>
                  <a:pt x="3133198" y="3451"/>
                  <a:pt x="3328422" y="24106"/>
                  <a:pt x="3434142" y="0"/>
                </a:cubicBezTo>
                <a:cubicBezTo>
                  <a:pt x="3593812" y="10872"/>
                  <a:pt x="3719387" y="6589"/>
                  <a:pt x="3837520" y="0"/>
                </a:cubicBezTo>
                <a:cubicBezTo>
                  <a:pt x="3989500" y="31023"/>
                  <a:pt x="4112503" y="101016"/>
                  <a:pt x="4120970" y="283450"/>
                </a:cubicBezTo>
                <a:cubicBezTo>
                  <a:pt x="4123748" y="379289"/>
                  <a:pt x="4115440" y="560122"/>
                  <a:pt x="4120970" y="644839"/>
                </a:cubicBezTo>
                <a:cubicBezTo>
                  <a:pt x="4126500" y="729556"/>
                  <a:pt x="4127114" y="904541"/>
                  <a:pt x="4120970" y="992056"/>
                </a:cubicBezTo>
                <a:lnTo>
                  <a:pt x="4120970" y="992056"/>
                </a:lnTo>
                <a:cubicBezTo>
                  <a:pt x="4107833" y="1130370"/>
                  <a:pt x="4129255" y="1272486"/>
                  <a:pt x="4120970" y="1417223"/>
                </a:cubicBezTo>
                <a:lnTo>
                  <a:pt x="4120970" y="1417218"/>
                </a:lnTo>
                <a:cubicBezTo>
                  <a:pt x="4083633" y="1582068"/>
                  <a:pt x="4007635" y="1690061"/>
                  <a:pt x="3837520" y="1700668"/>
                </a:cubicBezTo>
                <a:cubicBezTo>
                  <a:pt x="3662634" y="1713133"/>
                  <a:pt x="3519583" y="1714657"/>
                  <a:pt x="3434142" y="1700668"/>
                </a:cubicBezTo>
                <a:cubicBezTo>
                  <a:pt x="3528554" y="1774041"/>
                  <a:pt x="3695051" y="1825807"/>
                  <a:pt x="3839165" y="1928600"/>
                </a:cubicBezTo>
                <a:cubicBezTo>
                  <a:pt x="3983279" y="2031393"/>
                  <a:pt x="4135497" y="2100242"/>
                  <a:pt x="4213032" y="2138998"/>
                </a:cubicBezTo>
                <a:cubicBezTo>
                  <a:pt x="4025103" y="2077242"/>
                  <a:pt x="3790128" y="2026467"/>
                  <a:pt x="3628079" y="1997271"/>
                </a:cubicBezTo>
                <a:cubicBezTo>
                  <a:pt x="3466030" y="1968075"/>
                  <a:pt x="3210425" y="1920803"/>
                  <a:pt x="3006943" y="1846778"/>
                </a:cubicBezTo>
                <a:cubicBezTo>
                  <a:pt x="2803462" y="1772753"/>
                  <a:pt x="2614213" y="1736886"/>
                  <a:pt x="2403899" y="1700668"/>
                </a:cubicBezTo>
                <a:cubicBezTo>
                  <a:pt x="2193390" y="1723126"/>
                  <a:pt x="2103647" y="1705049"/>
                  <a:pt x="1894991" y="1700668"/>
                </a:cubicBezTo>
                <a:cubicBezTo>
                  <a:pt x="1686335" y="1696287"/>
                  <a:pt x="1616061" y="1686812"/>
                  <a:pt x="1364879" y="1700668"/>
                </a:cubicBezTo>
                <a:cubicBezTo>
                  <a:pt x="1113697" y="1714524"/>
                  <a:pt x="960329" y="1714081"/>
                  <a:pt x="792358" y="1700668"/>
                </a:cubicBezTo>
                <a:cubicBezTo>
                  <a:pt x="624387" y="1687255"/>
                  <a:pt x="517748" y="1693961"/>
                  <a:pt x="283450" y="1700668"/>
                </a:cubicBezTo>
                <a:cubicBezTo>
                  <a:pt x="116474" y="1734635"/>
                  <a:pt x="-4606" y="1594542"/>
                  <a:pt x="0" y="1417218"/>
                </a:cubicBezTo>
                <a:lnTo>
                  <a:pt x="0" y="1417223"/>
                </a:lnTo>
                <a:cubicBezTo>
                  <a:pt x="-6979" y="1209148"/>
                  <a:pt x="14350" y="1181473"/>
                  <a:pt x="0" y="992056"/>
                </a:cubicBezTo>
                <a:lnTo>
                  <a:pt x="0" y="992056"/>
                </a:lnTo>
                <a:cubicBezTo>
                  <a:pt x="13554" y="857780"/>
                  <a:pt x="2650" y="809643"/>
                  <a:pt x="0" y="630667"/>
                </a:cubicBezTo>
                <a:cubicBezTo>
                  <a:pt x="-2650" y="451691"/>
                  <a:pt x="-3632" y="386984"/>
                  <a:pt x="0" y="283450"/>
                </a:cubicBezTo>
                <a:close/>
              </a:path>
            </a:pathLst>
          </a:custGeom>
          <a:solidFill>
            <a:schemeClr val="accent3"/>
          </a:solidFill>
          <a:ln w="28575">
            <a:solidFill>
              <a:schemeClr val="bg1">
                <a:lumMod val="50000"/>
              </a:schemeClr>
            </a:solidFill>
            <a:extLst>
              <a:ext uri="{C807C97D-BFC1-408E-A445-0C87EB9F89A2}">
                <ask:lineSketchStyleProps xmlns:ask="http://schemas.microsoft.com/office/drawing/2018/sketchyshapes" sd="2842418190">
                  <a:prstGeom prst="wedgeRoundRectCallout">
                    <a:avLst>
                      <a:gd name="adj1" fmla="val 52234"/>
                      <a:gd name="adj2" fmla="val 75774"/>
                      <a:gd name="adj3" fmla="val 16667"/>
                    </a:avLst>
                  </a:prstGeom>
                  <ask:type>
                    <ask:lineSketchFreehand/>
                  </ask:type>
                </ask:lineSketchStyleProps>
              </a:ext>
            </a:extLst>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cs typeface="Century Gothic"/>
              </a:rPr>
              <a:t>What could you do to help the environment?</a:t>
            </a:r>
          </a:p>
        </p:txBody>
      </p:sp>
      <p:sp>
        <p:nvSpPr>
          <p:cNvPr id="17" name="Text Placeholder 1">
            <a:extLst>
              <a:ext uri="{FF2B5EF4-FFF2-40B4-BE49-F238E27FC236}">
                <a16:creationId xmlns:a16="http://schemas.microsoft.com/office/drawing/2014/main" id="{DB4DADC7-6873-414F-BE4D-3ED86B58C983}"/>
              </a:ext>
            </a:extLst>
          </p:cNvPr>
          <p:cNvSpPr>
            <a:spLocks noGrp="1"/>
          </p:cNvSpPr>
          <p:nvPr>
            <p:ph type="body" sz="quarter" idx="10"/>
          </p:nvPr>
        </p:nvSpPr>
        <p:spPr/>
        <p:txBody>
          <a:bodyPr/>
          <a:lstStyle/>
          <a:p>
            <a:r>
              <a:rPr lang="en-GB" dirty="0"/>
              <a:t>Thought of the Week…</a:t>
            </a:r>
          </a:p>
        </p:txBody>
      </p:sp>
      <p:pic>
        <p:nvPicPr>
          <p:cNvPr id="2" name="Picture 1" descr="A picture containing drawing&#10;&#10;Description automatically generated">
            <a:extLst>
              <a:ext uri="{FF2B5EF4-FFF2-40B4-BE49-F238E27FC236}">
                <a16:creationId xmlns:a16="http://schemas.microsoft.com/office/drawing/2014/main" id="{9757E630-A42D-400E-A56B-0A9FB99B5B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2EE0E32A-6DDE-495D-81E7-AA9C772B44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spTree>
    <p:extLst>
      <p:ext uri="{BB962C8B-B14F-4D97-AF65-F5344CB8AC3E}">
        <p14:creationId xmlns:p14="http://schemas.microsoft.com/office/powerpoint/2010/main" val="176659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Arrow circle outline">
            <a:extLst>
              <a:ext uri="{FF2B5EF4-FFF2-40B4-BE49-F238E27FC236}">
                <a16:creationId xmlns:a16="http://schemas.microsoft.com/office/drawing/2014/main" id="{1A65C4EC-88F1-4CB6-841A-32C8CC9E0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848" r="29515"/>
          <a:stretch/>
        </p:blipFill>
        <p:spPr>
          <a:xfrm>
            <a:off x="6537700" y="991712"/>
            <a:ext cx="2606300" cy="2741912"/>
          </a:xfrm>
          <a:prstGeom prst="rect">
            <a:avLst/>
          </a:prstGeom>
        </p:spPr>
      </p:pic>
      <p:pic>
        <p:nvPicPr>
          <p:cNvPr id="18" name="Graphic 17" descr="Garbage outline">
            <a:extLst>
              <a:ext uri="{FF2B5EF4-FFF2-40B4-BE49-F238E27FC236}">
                <a16:creationId xmlns:a16="http://schemas.microsoft.com/office/drawing/2014/main" id="{22608F08-9AF6-474B-A29C-8C2D9696B8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050" y="655851"/>
            <a:ext cx="3697680" cy="3697680"/>
          </a:xfrm>
          <a:prstGeom prst="rect">
            <a:avLst/>
          </a:prstGeom>
        </p:spPr>
      </p:pic>
      <p:pic>
        <p:nvPicPr>
          <p:cNvPr id="45" name="Graphic 44" descr="Recycle outline">
            <a:extLst>
              <a:ext uri="{FF2B5EF4-FFF2-40B4-BE49-F238E27FC236}">
                <a16:creationId xmlns:a16="http://schemas.microsoft.com/office/drawing/2014/main" id="{BA97FB46-EBE6-4362-82C1-9CA435AB2DC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5786" b="21075"/>
          <a:stretch/>
        </p:blipFill>
        <p:spPr>
          <a:xfrm>
            <a:off x="6399810" y="3939591"/>
            <a:ext cx="2744190" cy="2918409"/>
          </a:xfrm>
          <a:prstGeom prst="rect">
            <a:avLst/>
          </a:prstGeom>
        </p:spPr>
      </p:pic>
      <p:pic>
        <p:nvPicPr>
          <p:cNvPr id="47" name="Graphic 46" descr="Open hand with plant outline">
            <a:extLst>
              <a:ext uri="{FF2B5EF4-FFF2-40B4-BE49-F238E27FC236}">
                <a16:creationId xmlns:a16="http://schemas.microsoft.com/office/drawing/2014/main" id="{F569F355-E4E1-420F-BDC1-376F8DD54F4D}"/>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5487" b="16068"/>
          <a:stretch/>
        </p:blipFill>
        <p:spPr>
          <a:xfrm>
            <a:off x="0" y="3754482"/>
            <a:ext cx="3494760" cy="3103518"/>
          </a:xfrm>
          <a:prstGeom prst="rect">
            <a:avLst/>
          </a:prstGeom>
        </p:spPr>
      </p:pic>
      <p:pic>
        <p:nvPicPr>
          <p:cNvPr id="56" name="Graphic 55" descr="Register outline">
            <a:extLst>
              <a:ext uri="{FF2B5EF4-FFF2-40B4-BE49-F238E27FC236}">
                <a16:creationId xmlns:a16="http://schemas.microsoft.com/office/drawing/2014/main" id="{F9CB61F8-246E-4E9F-AAFB-524F856043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9175" y="1466364"/>
            <a:ext cx="3697680" cy="3697680"/>
          </a:xfrm>
          <a:prstGeom prst="rect">
            <a:avLst/>
          </a:prstGeom>
        </p:spPr>
      </p:pic>
      <p:sp>
        <p:nvSpPr>
          <p:cNvPr id="48" name="Rectangle: Rounded Corners 27">
            <a:extLst>
              <a:ext uri="{FF2B5EF4-FFF2-40B4-BE49-F238E27FC236}">
                <a16:creationId xmlns:a16="http://schemas.microsoft.com/office/drawing/2014/main" id="{67A7A371-9BCD-4C77-AE0A-B8E17708C074}"/>
              </a:ext>
            </a:extLst>
          </p:cNvPr>
          <p:cNvSpPr/>
          <p:nvPr/>
        </p:nvSpPr>
        <p:spPr>
          <a:xfrm>
            <a:off x="1725930" y="2121401"/>
            <a:ext cx="7132320" cy="723724"/>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The best thing you can to is </a:t>
            </a:r>
            <a:r>
              <a:rPr lang="en-GB" sz="1600" b="1" dirty="0">
                <a:solidFill>
                  <a:schemeClr val="tx1"/>
                </a:solidFill>
                <a:latin typeface="Century Gothic"/>
              </a:rPr>
              <a:t>reduce. </a:t>
            </a:r>
            <a:r>
              <a:rPr lang="en-GB" sz="1600" dirty="0">
                <a:solidFill>
                  <a:schemeClr val="tx1"/>
                </a:solidFill>
                <a:latin typeface="Century Gothic"/>
              </a:rPr>
              <a:t>If you </a:t>
            </a:r>
            <a:r>
              <a:rPr lang="en-GB" sz="1600" b="1" dirty="0">
                <a:solidFill>
                  <a:schemeClr val="tx1"/>
                </a:solidFill>
                <a:latin typeface="Century Gothic"/>
              </a:rPr>
              <a:t>don’t buy it at all </a:t>
            </a:r>
            <a:r>
              <a:rPr lang="en-GB" sz="1600" dirty="0">
                <a:solidFill>
                  <a:schemeClr val="tx1"/>
                </a:solidFill>
                <a:latin typeface="Century Gothic"/>
              </a:rPr>
              <a:t>then it doesn’t need to be </a:t>
            </a:r>
            <a:r>
              <a:rPr lang="en-GB" sz="1600" b="1" dirty="0">
                <a:solidFill>
                  <a:schemeClr val="tx1"/>
                </a:solidFill>
                <a:latin typeface="Century Gothic"/>
              </a:rPr>
              <a:t>reused</a:t>
            </a:r>
            <a:r>
              <a:rPr lang="en-GB" sz="1600" dirty="0">
                <a:solidFill>
                  <a:schemeClr val="tx1"/>
                </a:solidFill>
                <a:latin typeface="Century Gothic"/>
              </a:rPr>
              <a:t> or </a:t>
            </a:r>
            <a:r>
              <a:rPr lang="en-GB" sz="1600" b="1" dirty="0">
                <a:solidFill>
                  <a:schemeClr val="tx1"/>
                </a:solidFill>
                <a:latin typeface="Century Gothic"/>
              </a:rPr>
              <a:t>recycled</a:t>
            </a:r>
            <a:r>
              <a:rPr lang="en-GB" sz="1600" dirty="0">
                <a:solidFill>
                  <a:schemeClr val="tx1"/>
                </a:solidFill>
                <a:latin typeface="Century Gothic"/>
              </a:rPr>
              <a:t>.</a:t>
            </a:r>
          </a:p>
        </p:txBody>
      </p:sp>
      <p:sp>
        <p:nvSpPr>
          <p:cNvPr id="21" name="Text Placeholder 1">
            <a:extLst>
              <a:ext uri="{FF2B5EF4-FFF2-40B4-BE49-F238E27FC236}">
                <a16:creationId xmlns:a16="http://schemas.microsoft.com/office/drawing/2014/main" id="{1A3C63CA-E657-4091-9DFF-30F712164D25}"/>
              </a:ext>
            </a:extLst>
          </p:cNvPr>
          <p:cNvSpPr>
            <a:spLocks noGrp="1"/>
          </p:cNvSpPr>
          <p:nvPr>
            <p:ph type="body" sz="quarter" idx="10"/>
          </p:nvPr>
        </p:nvSpPr>
        <p:spPr/>
        <p:txBody>
          <a:bodyPr/>
          <a:lstStyle/>
          <a:p>
            <a:r>
              <a:rPr lang="en-GB" dirty="0"/>
              <a:t>Be informed: What are the 3 R’s? </a:t>
            </a:r>
          </a:p>
        </p:txBody>
      </p:sp>
      <p:pic>
        <p:nvPicPr>
          <p:cNvPr id="2" name="Picture 1" descr="A picture containing graphics, clock, drawing&#10;&#10;Description automatically generated">
            <a:extLst>
              <a:ext uri="{FF2B5EF4-FFF2-40B4-BE49-F238E27FC236}">
                <a16:creationId xmlns:a16="http://schemas.microsoft.com/office/drawing/2014/main" id="{18743D30-D961-48B2-A165-53CB308B5FB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5383" y="82844"/>
            <a:ext cx="613877" cy="920097"/>
          </a:xfrm>
          <a:prstGeom prst="rect">
            <a:avLst/>
          </a:prstGeom>
        </p:spPr>
      </p:pic>
      <p:sp>
        <p:nvSpPr>
          <p:cNvPr id="22" name="Rectangle: Rounded Corners 27">
            <a:extLst>
              <a:ext uri="{FF2B5EF4-FFF2-40B4-BE49-F238E27FC236}">
                <a16:creationId xmlns:a16="http://schemas.microsoft.com/office/drawing/2014/main" id="{2D312168-DE33-47F7-8650-41346AB7F909}"/>
              </a:ext>
            </a:extLst>
          </p:cNvPr>
          <p:cNvSpPr/>
          <p:nvPr/>
        </p:nvSpPr>
        <p:spPr>
          <a:xfrm>
            <a:off x="296355" y="1220140"/>
            <a:ext cx="8561895" cy="661486"/>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 Have a guess! </a:t>
            </a:r>
          </a:p>
          <a:p>
            <a:pPr algn="ctr"/>
            <a:r>
              <a:rPr lang="en-US" sz="1600" dirty="0">
                <a:solidFill>
                  <a:schemeClr val="tx1"/>
                </a:solidFill>
              </a:rPr>
              <a:t>Today, we will be looking at the environment. So, what do you think the “3 R’s” are?</a:t>
            </a:r>
          </a:p>
        </p:txBody>
      </p:sp>
      <p:pic>
        <p:nvPicPr>
          <p:cNvPr id="3" name="Picture 2" descr="Waste Separation icon">
            <a:extLst>
              <a:ext uri="{FF2B5EF4-FFF2-40B4-BE49-F238E27FC236}">
                <a16:creationId xmlns:a16="http://schemas.microsoft.com/office/drawing/2014/main" id="{37FF4251-B2CB-4622-A0F1-F9F8897B24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312" y="5284972"/>
            <a:ext cx="766580" cy="76658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27">
            <a:extLst>
              <a:ext uri="{FF2B5EF4-FFF2-40B4-BE49-F238E27FC236}">
                <a16:creationId xmlns:a16="http://schemas.microsoft.com/office/drawing/2014/main" id="{85AC4E24-5955-4571-942B-194F4076E210}"/>
              </a:ext>
            </a:extLst>
          </p:cNvPr>
          <p:cNvSpPr/>
          <p:nvPr/>
        </p:nvSpPr>
        <p:spPr>
          <a:xfrm>
            <a:off x="285750" y="3000566"/>
            <a:ext cx="1219200" cy="461315"/>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bg1"/>
                </a:solidFill>
                <a:latin typeface="Century Gothic"/>
              </a:rPr>
              <a:t>REDUCE</a:t>
            </a:r>
          </a:p>
        </p:txBody>
      </p:sp>
      <p:sp>
        <p:nvSpPr>
          <p:cNvPr id="43" name="Rectangle: Rounded Corners 27">
            <a:extLst>
              <a:ext uri="{FF2B5EF4-FFF2-40B4-BE49-F238E27FC236}">
                <a16:creationId xmlns:a16="http://schemas.microsoft.com/office/drawing/2014/main" id="{62F11E4A-6003-4913-823D-F71C6DABCC1B}"/>
              </a:ext>
            </a:extLst>
          </p:cNvPr>
          <p:cNvSpPr/>
          <p:nvPr/>
        </p:nvSpPr>
        <p:spPr>
          <a:xfrm>
            <a:off x="7639050" y="4582316"/>
            <a:ext cx="1219200" cy="4608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bg1"/>
                </a:solidFill>
                <a:latin typeface="Century Gothic"/>
              </a:rPr>
              <a:t>REUSE</a:t>
            </a:r>
          </a:p>
        </p:txBody>
      </p:sp>
      <p:sp>
        <p:nvSpPr>
          <p:cNvPr id="44" name="Rectangle: Rounded Corners 27">
            <a:extLst>
              <a:ext uri="{FF2B5EF4-FFF2-40B4-BE49-F238E27FC236}">
                <a16:creationId xmlns:a16="http://schemas.microsoft.com/office/drawing/2014/main" id="{46376FD0-D3BB-4A6F-BD7C-753BF8D17B5F}"/>
              </a:ext>
            </a:extLst>
          </p:cNvPr>
          <p:cNvSpPr/>
          <p:nvPr/>
        </p:nvSpPr>
        <p:spPr>
          <a:xfrm>
            <a:off x="285750" y="6137910"/>
            <a:ext cx="1219200" cy="470062"/>
          </a:xfrm>
          <a:prstGeom prst="roundRect">
            <a:avLst/>
          </a:prstGeom>
          <a:solidFill>
            <a:schemeClr val="accent3">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bg1"/>
                </a:solidFill>
                <a:latin typeface="Century Gothic"/>
              </a:rPr>
              <a:t>RECYCLE</a:t>
            </a:r>
          </a:p>
        </p:txBody>
      </p:sp>
      <p:pic>
        <p:nvPicPr>
          <p:cNvPr id="9" name="Picture 10" descr="Empty Jam Jar icon">
            <a:extLst>
              <a:ext uri="{FF2B5EF4-FFF2-40B4-BE49-F238E27FC236}">
                <a16:creationId xmlns:a16="http://schemas.microsoft.com/office/drawing/2014/main" id="{32B087AE-DCDB-496C-B104-66DDFB32B2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5360" y="3710764"/>
            <a:ext cx="766580" cy="766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Delete Bin icon">
            <a:extLst>
              <a:ext uri="{FF2B5EF4-FFF2-40B4-BE49-F238E27FC236}">
                <a16:creationId xmlns:a16="http://schemas.microsoft.com/office/drawing/2014/main" id="{D59D2C8F-C1D4-4223-994F-E81CFB26A9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060" y="2121401"/>
            <a:ext cx="766580" cy="76658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27">
            <a:extLst>
              <a:ext uri="{FF2B5EF4-FFF2-40B4-BE49-F238E27FC236}">
                <a16:creationId xmlns:a16="http://schemas.microsoft.com/office/drawing/2014/main" id="{CA046083-A605-407B-86C9-73D6B582980C}"/>
              </a:ext>
            </a:extLst>
          </p:cNvPr>
          <p:cNvSpPr/>
          <p:nvPr/>
        </p:nvSpPr>
        <p:spPr>
          <a:xfrm>
            <a:off x="1725930" y="3000566"/>
            <a:ext cx="7132320" cy="464019"/>
          </a:xfrm>
          <a:prstGeom prst="round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i="1" dirty="0">
                <a:solidFill>
                  <a:schemeClr val="tx1"/>
                </a:solidFill>
                <a:latin typeface="Century Gothic"/>
              </a:rPr>
              <a:t>Tip:</a:t>
            </a:r>
            <a:r>
              <a:rPr lang="en-GB" sz="1600" i="1" dirty="0">
                <a:solidFill>
                  <a:schemeClr val="tx1"/>
                </a:solidFill>
                <a:latin typeface="Century Gothic"/>
              </a:rPr>
              <a:t> Buy one big pot instead of lots of little ones!</a:t>
            </a:r>
          </a:p>
        </p:txBody>
      </p:sp>
      <p:sp>
        <p:nvSpPr>
          <p:cNvPr id="50" name="Rectangle: Rounded Corners 27">
            <a:extLst>
              <a:ext uri="{FF2B5EF4-FFF2-40B4-BE49-F238E27FC236}">
                <a16:creationId xmlns:a16="http://schemas.microsoft.com/office/drawing/2014/main" id="{6C6411AE-3443-4CEC-B6B1-DD28633F5B16}"/>
              </a:ext>
            </a:extLst>
          </p:cNvPr>
          <p:cNvSpPr/>
          <p:nvPr/>
        </p:nvSpPr>
        <p:spPr>
          <a:xfrm>
            <a:off x="285750" y="3704979"/>
            <a:ext cx="7132320" cy="72372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rPr>
              <a:t>If you </a:t>
            </a:r>
            <a:r>
              <a:rPr lang="en-GB" sz="1600" b="1" dirty="0">
                <a:solidFill>
                  <a:schemeClr val="tx1"/>
                </a:solidFill>
              </a:rPr>
              <a:t>need</a:t>
            </a:r>
            <a:r>
              <a:rPr lang="en-GB" sz="1600" dirty="0">
                <a:solidFill>
                  <a:schemeClr val="tx1"/>
                </a:solidFill>
              </a:rPr>
              <a:t> to buy it, think about how you can </a:t>
            </a:r>
            <a:r>
              <a:rPr lang="en-GB" sz="1600" b="1" dirty="0">
                <a:solidFill>
                  <a:schemeClr val="tx1"/>
                </a:solidFill>
              </a:rPr>
              <a:t>reuse it</a:t>
            </a:r>
            <a:r>
              <a:rPr lang="en-GB" sz="1600" dirty="0">
                <a:solidFill>
                  <a:schemeClr val="tx1"/>
                </a:solidFill>
              </a:rPr>
              <a:t> for something else – this can be </a:t>
            </a:r>
            <a:r>
              <a:rPr lang="en-GB" sz="1600" b="1" dirty="0">
                <a:solidFill>
                  <a:schemeClr val="tx1"/>
                </a:solidFill>
              </a:rPr>
              <a:t>practical or decorative</a:t>
            </a:r>
            <a:r>
              <a:rPr lang="en-GB" sz="1600" dirty="0">
                <a:solidFill>
                  <a:schemeClr val="tx1"/>
                </a:solidFill>
              </a:rPr>
              <a:t>.</a:t>
            </a:r>
          </a:p>
        </p:txBody>
      </p:sp>
      <p:sp>
        <p:nvSpPr>
          <p:cNvPr id="51" name="Rectangle: Rounded Corners 27">
            <a:extLst>
              <a:ext uri="{FF2B5EF4-FFF2-40B4-BE49-F238E27FC236}">
                <a16:creationId xmlns:a16="http://schemas.microsoft.com/office/drawing/2014/main" id="{1C778929-3ADC-4F78-B464-42CAB1DF794C}"/>
              </a:ext>
            </a:extLst>
          </p:cNvPr>
          <p:cNvSpPr/>
          <p:nvPr/>
        </p:nvSpPr>
        <p:spPr>
          <a:xfrm>
            <a:off x="285750" y="4584144"/>
            <a:ext cx="7132320" cy="464019"/>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 </a:t>
            </a:r>
            <a:r>
              <a:rPr lang="en-GB" sz="1600" b="1" i="1" dirty="0">
                <a:solidFill>
                  <a:schemeClr val="tx1"/>
                </a:solidFill>
                <a:latin typeface="Century Gothic"/>
              </a:rPr>
              <a:t>Tip:</a:t>
            </a:r>
            <a:r>
              <a:rPr lang="en-GB" sz="1600" i="1" dirty="0">
                <a:solidFill>
                  <a:schemeClr val="tx1"/>
                </a:solidFill>
                <a:latin typeface="Century Gothic"/>
              </a:rPr>
              <a:t> Food containers like jars make great storage!</a:t>
            </a:r>
            <a:endParaRPr lang="en-GB" sz="1600" dirty="0">
              <a:solidFill>
                <a:schemeClr val="tx1"/>
              </a:solidFill>
              <a:latin typeface="Century Gothic"/>
            </a:endParaRPr>
          </a:p>
        </p:txBody>
      </p:sp>
      <p:sp>
        <p:nvSpPr>
          <p:cNvPr id="52" name="Rectangle: Rounded Corners 27">
            <a:extLst>
              <a:ext uri="{FF2B5EF4-FFF2-40B4-BE49-F238E27FC236}">
                <a16:creationId xmlns:a16="http://schemas.microsoft.com/office/drawing/2014/main" id="{62FD8BE7-E8DD-4F2F-8611-06310735B4EB}"/>
              </a:ext>
            </a:extLst>
          </p:cNvPr>
          <p:cNvSpPr/>
          <p:nvPr/>
        </p:nvSpPr>
        <p:spPr>
          <a:xfrm>
            <a:off x="1725930" y="5284972"/>
            <a:ext cx="7132320" cy="72372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 If you </a:t>
            </a:r>
            <a:r>
              <a:rPr lang="en-GB" sz="1600" b="1" dirty="0">
                <a:solidFill>
                  <a:schemeClr val="tx1"/>
                </a:solidFill>
                <a:latin typeface="Century Gothic"/>
              </a:rPr>
              <a:t>can’t use it again</a:t>
            </a:r>
            <a:r>
              <a:rPr lang="en-GB" sz="1600" dirty="0">
                <a:solidFill>
                  <a:schemeClr val="tx1"/>
                </a:solidFill>
                <a:latin typeface="Century Gothic"/>
              </a:rPr>
              <a:t>, do your best to </a:t>
            </a:r>
            <a:r>
              <a:rPr lang="en-GB" sz="1600" b="1" dirty="0">
                <a:solidFill>
                  <a:schemeClr val="tx1"/>
                </a:solidFill>
                <a:latin typeface="Century Gothic"/>
              </a:rPr>
              <a:t>recycle it. </a:t>
            </a:r>
            <a:r>
              <a:rPr lang="en-GB" sz="1600" dirty="0">
                <a:solidFill>
                  <a:schemeClr val="tx1"/>
                </a:solidFill>
                <a:latin typeface="Century Gothic"/>
              </a:rPr>
              <a:t>There are lots of guides online about what the </a:t>
            </a:r>
            <a:r>
              <a:rPr lang="en-GB" sz="1600" b="1" dirty="0">
                <a:solidFill>
                  <a:schemeClr val="tx1"/>
                </a:solidFill>
                <a:latin typeface="Century Gothic"/>
              </a:rPr>
              <a:t>different symbols mean</a:t>
            </a:r>
            <a:r>
              <a:rPr lang="en-GB" sz="1600" dirty="0">
                <a:solidFill>
                  <a:schemeClr val="tx1"/>
                </a:solidFill>
                <a:latin typeface="Century Gothic"/>
              </a:rPr>
              <a:t>.</a:t>
            </a:r>
          </a:p>
        </p:txBody>
      </p:sp>
      <p:sp>
        <p:nvSpPr>
          <p:cNvPr id="53" name="Rectangle: Rounded Corners 27">
            <a:extLst>
              <a:ext uri="{FF2B5EF4-FFF2-40B4-BE49-F238E27FC236}">
                <a16:creationId xmlns:a16="http://schemas.microsoft.com/office/drawing/2014/main" id="{5BEE7EAE-D06C-46BE-8F97-67F7FFF21B0D}"/>
              </a:ext>
            </a:extLst>
          </p:cNvPr>
          <p:cNvSpPr/>
          <p:nvPr/>
        </p:nvSpPr>
        <p:spPr>
          <a:xfrm>
            <a:off x="1725930" y="6139109"/>
            <a:ext cx="7132320" cy="464019"/>
          </a:xfrm>
          <a:prstGeom prst="roundRect">
            <a:avLst/>
          </a:prstGeom>
          <a:solidFill>
            <a:schemeClr val="accent3">
              <a:lumMod val="75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 </a:t>
            </a:r>
            <a:r>
              <a:rPr lang="en-GB" sz="1600" b="1" i="1" dirty="0">
                <a:solidFill>
                  <a:schemeClr val="tx1"/>
                </a:solidFill>
                <a:latin typeface="Century Gothic"/>
              </a:rPr>
              <a:t>Tip: </a:t>
            </a:r>
            <a:r>
              <a:rPr lang="en-GB" sz="1600" i="1" dirty="0">
                <a:solidFill>
                  <a:schemeClr val="tx1"/>
                </a:solidFill>
                <a:latin typeface="Century Gothic"/>
              </a:rPr>
              <a:t>Give it to someone else (e.g. clothes), or put it in a recycling bin!</a:t>
            </a:r>
            <a:endParaRPr lang="en-GB" sz="1600" dirty="0">
              <a:solidFill>
                <a:schemeClr val="tx1"/>
              </a:solidFill>
              <a:latin typeface="Century Gothic"/>
            </a:endParaRPr>
          </a:p>
        </p:txBody>
      </p:sp>
    </p:spTree>
    <p:extLst>
      <p:ext uri="{BB962C8B-B14F-4D97-AF65-F5344CB8AC3E}">
        <p14:creationId xmlns:p14="http://schemas.microsoft.com/office/powerpoint/2010/main" val="201000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2" grpId="0" animBg="1"/>
      <p:bldP spid="43" grpId="0" animBg="1"/>
      <p:bldP spid="44" grpId="0" animBg="1"/>
      <p:bldP spid="49" grpId="0" animBg="1"/>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DDF6E5-BB8A-487A-A376-9A2298CA5246}"/>
              </a:ext>
            </a:extLst>
          </p:cNvPr>
          <p:cNvGrpSpPr/>
          <p:nvPr/>
        </p:nvGrpSpPr>
        <p:grpSpPr>
          <a:xfrm>
            <a:off x="360842" y="1378409"/>
            <a:ext cx="8387341" cy="4984838"/>
            <a:chOff x="326552" y="1264109"/>
            <a:chExt cx="8387341" cy="4984838"/>
          </a:xfrm>
        </p:grpSpPr>
        <p:grpSp>
          <p:nvGrpSpPr>
            <p:cNvPr id="22" name="Group 21">
              <a:extLst>
                <a:ext uri="{FF2B5EF4-FFF2-40B4-BE49-F238E27FC236}">
                  <a16:creationId xmlns:a16="http://schemas.microsoft.com/office/drawing/2014/main" id="{138A2F79-5D5B-4077-912F-49E1D4F58078}"/>
                </a:ext>
              </a:extLst>
            </p:cNvPr>
            <p:cNvGrpSpPr/>
            <p:nvPr/>
          </p:nvGrpSpPr>
          <p:grpSpPr>
            <a:xfrm>
              <a:off x="326552" y="1264109"/>
              <a:ext cx="8387341" cy="3984188"/>
              <a:chOff x="326552" y="1264109"/>
              <a:chExt cx="8387341" cy="3984188"/>
            </a:xfrm>
          </p:grpSpPr>
          <p:pic>
            <p:nvPicPr>
              <p:cNvPr id="46" name="Picture 45">
                <a:extLst>
                  <a:ext uri="{FF2B5EF4-FFF2-40B4-BE49-F238E27FC236}">
                    <a16:creationId xmlns:a16="http://schemas.microsoft.com/office/drawing/2014/main" id="{2A8CD3B2-E462-4BEF-A380-935BB10421DD}"/>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552" y="1264109"/>
                <a:ext cx="468000" cy="866666"/>
              </a:xfrm>
              <a:prstGeom prst="rect">
                <a:avLst/>
              </a:prstGeom>
            </p:spPr>
          </p:pic>
          <p:pic>
            <p:nvPicPr>
              <p:cNvPr id="49" name="Picture 48">
                <a:extLst>
                  <a:ext uri="{FF2B5EF4-FFF2-40B4-BE49-F238E27FC236}">
                    <a16:creationId xmlns:a16="http://schemas.microsoft.com/office/drawing/2014/main" id="{6C8A5759-03CA-4FC0-8E84-D10C2F0F186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80" y="1264109"/>
                <a:ext cx="468000" cy="866666"/>
              </a:xfrm>
              <a:prstGeom prst="rect">
                <a:avLst/>
              </a:prstGeom>
            </p:spPr>
          </p:pic>
          <p:pic>
            <p:nvPicPr>
              <p:cNvPr id="50" name="Picture 49">
                <a:extLst>
                  <a:ext uri="{FF2B5EF4-FFF2-40B4-BE49-F238E27FC236}">
                    <a16:creationId xmlns:a16="http://schemas.microsoft.com/office/drawing/2014/main" id="{DF028338-DA28-47D0-97B2-22AB4CB7ECE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408" y="1264109"/>
                <a:ext cx="468000" cy="866666"/>
              </a:xfrm>
              <a:prstGeom prst="rect">
                <a:avLst/>
              </a:prstGeom>
            </p:spPr>
          </p:pic>
          <p:pic>
            <p:nvPicPr>
              <p:cNvPr id="51" name="Picture 50">
                <a:extLst>
                  <a:ext uri="{FF2B5EF4-FFF2-40B4-BE49-F238E27FC236}">
                    <a16:creationId xmlns:a16="http://schemas.microsoft.com/office/drawing/2014/main" id="{4A356AA7-DFC7-4086-A0EE-C1EF882C8AA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836" y="1264109"/>
                <a:ext cx="468000" cy="866666"/>
              </a:xfrm>
              <a:prstGeom prst="rect">
                <a:avLst/>
              </a:prstGeom>
            </p:spPr>
          </p:pic>
          <p:pic>
            <p:nvPicPr>
              <p:cNvPr id="52" name="Picture 51">
                <a:extLst>
                  <a:ext uri="{FF2B5EF4-FFF2-40B4-BE49-F238E27FC236}">
                    <a16:creationId xmlns:a16="http://schemas.microsoft.com/office/drawing/2014/main" id="{E4069AF6-6F04-496E-9858-AA6086FE2E3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2264" y="1264109"/>
                <a:ext cx="468000" cy="866666"/>
              </a:xfrm>
              <a:prstGeom prst="rect">
                <a:avLst/>
              </a:prstGeom>
            </p:spPr>
          </p:pic>
          <p:pic>
            <p:nvPicPr>
              <p:cNvPr id="53" name="Picture 52">
                <a:extLst>
                  <a:ext uri="{FF2B5EF4-FFF2-40B4-BE49-F238E27FC236}">
                    <a16:creationId xmlns:a16="http://schemas.microsoft.com/office/drawing/2014/main" id="{215C8672-0669-43AC-BDA3-4C432CEF205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8692" y="1264109"/>
                <a:ext cx="468000" cy="866666"/>
              </a:xfrm>
              <a:prstGeom prst="rect">
                <a:avLst/>
              </a:prstGeom>
            </p:spPr>
          </p:pic>
          <p:pic>
            <p:nvPicPr>
              <p:cNvPr id="54" name="Picture 53">
                <a:extLst>
                  <a:ext uri="{FF2B5EF4-FFF2-40B4-BE49-F238E27FC236}">
                    <a16:creationId xmlns:a16="http://schemas.microsoft.com/office/drawing/2014/main" id="{3E4ED02A-32C4-4DF2-9B6F-4BE77191B74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5120" y="1264109"/>
                <a:ext cx="468000" cy="866666"/>
              </a:xfrm>
              <a:prstGeom prst="rect">
                <a:avLst/>
              </a:prstGeom>
            </p:spPr>
          </p:pic>
          <p:pic>
            <p:nvPicPr>
              <p:cNvPr id="55" name="Picture 54">
                <a:extLst>
                  <a:ext uri="{FF2B5EF4-FFF2-40B4-BE49-F238E27FC236}">
                    <a16:creationId xmlns:a16="http://schemas.microsoft.com/office/drawing/2014/main" id="{325389CF-8B99-4B7C-9324-528CC9B9AA5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548" y="1264109"/>
                <a:ext cx="468000" cy="866666"/>
              </a:xfrm>
              <a:prstGeom prst="rect">
                <a:avLst/>
              </a:prstGeom>
            </p:spPr>
          </p:pic>
          <p:pic>
            <p:nvPicPr>
              <p:cNvPr id="56" name="Picture 55">
                <a:extLst>
                  <a:ext uri="{FF2B5EF4-FFF2-40B4-BE49-F238E27FC236}">
                    <a16:creationId xmlns:a16="http://schemas.microsoft.com/office/drawing/2014/main" id="{4F7BD683-9EEE-4197-8CB8-F78EE3414FC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7976" y="1264109"/>
                <a:ext cx="468000" cy="866666"/>
              </a:xfrm>
              <a:prstGeom prst="rect">
                <a:avLst/>
              </a:prstGeom>
            </p:spPr>
          </p:pic>
          <p:pic>
            <p:nvPicPr>
              <p:cNvPr id="57" name="Picture 56">
                <a:extLst>
                  <a:ext uri="{FF2B5EF4-FFF2-40B4-BE49-F238E27FC236}">
                    <a16:creationId xmlns:a16="http://schemas.microsoft.com/office/drawing/2014/main" id="{B71AC5D4-7B4B-4264-8EDB-B6F22797DF1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4401" y="1264109"/>
                <a:ext cx="468000" cy="866666"/>
              </a:xfrm>
              <a:prstGeom prst="rect">
                <a:avLst/>
              </a:prstGeom>
            </p:spPr>
          </p:pic>
          <p:pic>
            <p:nvPicPr>
              <p:cNvPr id="58" name="Picture 57">
                <a:extLst>
                  <a:ext uri="{FF2B5EF4-FFF2-40B4-BE49-F238E27FC236}">
                    <a16:creationId xmlns:a16="http://schemas.microsoft.com/office/drawing/2014/main" id="{6F18C1AA-6CEB-4E79-BDCA-38D8494FDC3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552" y="2322545"/>
                <a:ext cx="468000" cy="866666"/>
              </a:xfrm>
              <a:prstGeom prst="rect">
                <a:avLst/>
              </a:prstGeom>
            </p:spPr>
          </p:pic>
          <p:pic>
            <p:nvPicPr>
              <p:cNvPr id="59" name="Picture 58">
                <a:extLst>
                  <a:ext uri="{FF2B5EF4-FFF2-40B4-BE49-F238E27FC236}">
                    <a16:creationId xmlns:a16="http://schemas.microsoft.com/office/drawing/2014/main" id="{208BBCE0-E9E7-451F-BF2F-4D5E66E828A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80" y="2322545"/>
                <a:ext cx="468000" cy="866666"/>
              </a:xfrm>
              <a:prstGeom prst="rect">
                <a:avLst/>
              </a:prstGeom>
            </p:spPr>
          </p:pic>
          <p:pic>
            <p:nvPicPr>
              <p:cNvPr id="60" name="Picture 59">
                <a:extLst>
                  <a:ext uri="{FF2B5EF4-FFF2-40B4-BE49-F238E27FC236}">
                    <a16:creationId xmlns:a16="http://schemas.microsoft.com/office/drawing/2014/main" id="{99BC812D-3D3D-4905-AF6D-589F901D42E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408" y="2322545"/>
                <a:ext cx="468000" cy="866666"/>
              </a:xfrm>
              <a:prstGeom prst="rect">
                <a:avLst/>
              </a:prstGeom>
            </p:spPr>
          </p:pic>
          <p:pic>
            <p:nvPicPr>
              <p:cNvPr id="61" name="Picture 60">
                <a:extLst>
                  <a:ext uri="{FF2B5EF4-FFF2-40B4-BE49-F238E27FC236}">
                    <a16:creationId xmlns:a16="http://schemas.microsoft.com/office/drawing/2014/main" id="{AF446919-D517-46D1-8F61-8E573160F33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836" y="2322545"/>
                <a:ext cx="468000" cy="866666"/>
              </a:xfrm>
              <a:prstGeom prst="rect">
                <a:avLst/>
              </a:prstGeom>
            </p:spPr>
          </p:pic>
          <p:pic>
            <p:nvPicPr>
              <p:cNvPr id="62" name="Picture 61">
                <a:extLst>
                  <a:ext uri="{FF2B5EF4-FFF2-40B4-BE49-F238E27FC236}">
                    <a16:creationId xmlns:a16="http://schemas.microsoft.com/office/drawing/2014/main" id="{0F0B08F1-CA59-4DC3-8C6A-A075182CC3E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2264" y="2322545"/>
                <a:ext cx="468000" cy="866666"/>
              </a:xfrm>
              <a:prstGeom prst="rect">
                <a:avLst/>
              </a:prstGeom>
            </p:spPr>
          </p:pic>
          <p:pic>
            <p:nvPicPr>
              <p:cNvPr id="63" name="Picture 62">
                <a:extLst>
                  <a:ext uri="{FF2B5EF4-FFF2-40B4-BE49-F238E27FC236}">
                    <a16:creationId xmlns:a16="http://schemas.microsoft.com/office/drawing/2014/main" id="{0AD1B039-45DB-4D64-9ABE-0F709FEF3E0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8692" y="2322545"/>
                <a:ext cx="468000" cy="866666"/>
              </a:xfrm>
              <a:prstGeom prst="rect">
                <a:avLst/>
              </a:prstGeom>
            </p:spPr>
          </p:pic>
          <p:pic>
            <p:nvPicPr>
              <p:cNvPr id="64" name="Picture 63">
                <a:extLst>
                  <a:ext uri="{FF2B5EF4-FFF2-40B4-BE49-F238E27FC236}">
                    <a16:creationId xmlns:a16="http://schemas.microsoft.com/office/drawing/2014/main" id="{4487CB27-5F2E-45FB-BCC5-2A9F1A56136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5120" y="2322545"/>
                <a:ext cx="468000" cy="866666"/>
              </a:xfrm>
              <a:prstGeom prst="rect">
                <a:avLst/>
              </a:prstGeom>
            </p:spPr>
          </p:pic>
          <p:pic>
            <p:nvPicPr>
              <p:cNvPr id="65" name="Picture 64">
                <a:extLst>
                  <a:ext uri="{FF2B5EF4-FFF2-40B4-BE49-F238E27FC236}">
                    <a16:creationId xmlns:a16="http://schemas.microsoft.com/office/drawing/2014/main" id="{848DCE83-4E60-4176-ADC5-20810251ED2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548" y="2322545"/>
                <a:ext cx="468000" cy="866666"/>
              </a:xfrm>
              <a:prstGeom prst="rect">
                <a:avLst/>
              </a:prstGeom>
            </p:spPr>
          </p:pic>
          <p:pic>
            <p:nvPicPr>
              <p:cNvPr id="66" name="Picture 65">
                <a:extLst>
                  <a:ext uri="{FF2B5EF4-FFF2-40B4-BE49-F238E27FC236}">
                    <a16:creationId xmlns:a16="http://schemas.microsoft.com/office/drawing/2014/main" id="{D948439F-6CD9-428A-B7DA-524C26417B8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7976" y="2322545"/>
                <a:ext cx="468000" cy="866666"/>
              </a:xfrm>
              <a:prstGeom prst="rect">
                <a:avLst/>
              </a:prstGeom>
            </p:spPr>
          </p:pic>
          <p:pic>
            <p:nvPicPr>
              <p:cNvPr id="67" name="Picture 66">
                <a:extLst>
                  <a:ext uri="{FF2B5EF4-FFF2-40B4-BE49-F238E27FC236}">
                    <a16:creationId xmlns:a16="http://schemas.microsoft.com/office/drawing/2014/main" id="{1C86B492-AB6B-40EA-8AA0-292EC930CA8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4401" y="2322545"/>
                <a:ext cx="468000" cy="866666"/>
              </a:xfrm>
              <a:prstGeom prst="rect">
                <a:avLst/>
              </a:prstGeom>
            </p:spPr>
          </p:pic>
          <p:pic>
            <p:nvPicPr>
              <p:cNvPr id="68" name="Picture 67">
                <a:extLst>
                  <a:ext uri="{FF2B5EF4-FFF2-40B4-BE49-F238E27FC236}">
                    <a16:creationId xmlns:a16="http://schemas.microsoft.com/office/drawing/2014/main" id="{340BE517-B4D8-436B-8820-8B72B9FCBF4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552" y="3323195"/>
                <a:ext cx="468000" cy="866666"/>
              </a:xfrm>
              <a:prstGeom prst="rect">
                <a:avLst/>
              </a:prstGeom>
            </p:spPr>
          </p:pic>
          <p:pic>
            <p:nvPicPr>
              <p:cNvPr id="69" name="Picture 68">
                <a:extLst>
                  <a:ext uri="{FF2B5EF4-FFF2-40B4-BE49-F238E27FC236}">
                    <a16:creationId xmlns:a16="http://schemas.microsoft.com/office/drawing/2014/main" id="{57843849-CD5B-4EE9-A1BB-0561E373098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80" y="3323195"/>
                <a:ext cx="468000" cy="866666"/>
              </a:xfrm>
              <a:prstGeom prst="rect">
                <a:avLst/>
              </a:prstGeom>
            </p:spPr>
          </p:pic>
          <p:pic>
            <p:nvPicPr>
              <p:cNvPr id="70" name="Picture 69">
                <a:extLst>
                  <a:ext uri="{FF2B5EF4-FFF2-40B4-BE49-F238E27FC236}">
                    <a16:creationId xmlns:a16="http://schemas.microsoft.com/office/drawing/2014/main" id="{90D63BC2-A523-4FC2-B31F-07010A5CAC1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408" y="3323195"/>
                <a:ext cx="468000" cy="866666"/>
              </a:xfrm>
              <a:prstGeom prst="rect">
                <a:avLst/>
              </a:prstGeom>
            </p:spPr>
          </p:pic>
          <p:pic>
            <p:nvPicPr>
              <p:cNvPr id="71" name="Picture 70">
                <a:extLst>
                  <a:ext uri="{FF2B5EF4-FFF2-40B4-BE49-F238E27FC236}">
                    <a16:creationId xmlns:a16="http://schemas.microsoft.com/office/drawing/2014/main" id="{3584748A-7955-405F-8629-E9EEADF832E4}"/>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836" y="3323195"/>
                <a:ext cx="468000" cy="866666"/>
              </a:xfrm>
              <a:prstGeom prst="rect">
                <a:avLst/>
              </a:prstGeom>
            </p:spPr>
          </p:pic>
          <p:pic>
            <p:nvPicPr>
              <p:cNvPr id="72" name="Picture 71">
                <a:extLst>
                  <a:ext uri="{FF2B5EF4-FFF2-40B4-BE49-F238E27FC236}">
                    <a16:creationId xmlns:a16="http://schemas.microsoft.com/office/drawing/2014/main" id="{4454D0AF-97C7-48DC-9D31-5C9905C7C0C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2264" y="3323195"/>
                <a:ext cx="468000" cy="866666"/>
              </a:xfrm>
              <a:prstGeom prst="rect">
                <a:avLst/>
              </a:prstGeom>
            </p:spPr>
          </p:pic>
          <p:pic>
            <p:nvPicPr>
              <p:cNvPr id="73" name="Picture 72">
                <a:extLst>
                  <a:ext uri="{FF2B5EF4-FFF2-40B4-BE49-F238E27FC236}">
                    <a16:creationId xmlns:a16="http://schemas.microsoft.com/office/drawing/2014/main" id="{AB910FDE-1C1E-4DB6-8934-121318E714B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8692" y="3323195"/>
                <a:ext cx="468000" cy="866666"/>
              </a:xfrm>
              <a:prstGeom prst="rect">
                <a:avLst/>
              </a:prstGeom>
            </p:spPr>
          </p:pic>
          <p:pic>
            <p:nvPicPr>
              <p:cNvPr id="74" name="Picture 73">
                <a:extLst>
                  <a:ext uri="{FF2B5EF4-FFF2-40B4-BE49-F238E27FC236}">
                    <a16:creationId xmlns:a16="http://schemas.microsoft.com/office/drawing/2014/main" id="{71E0E875-03EA-400D-9292-06157D4D2FC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5120" y="3323195"/>
                <a:ext cx="468000" cy="866666"/>
              </a:xfrm>
              <a:prstGeom prst="rect">
                <a:avLst/>
              </a:prstGeom>
            </p:spPr>
          </p:pic>
          <p:pic>
            <p:nvPicPr>
              <p:cNvPr id="75" name="Picture 74">
                <a:extLst>
                  <a:ext uri="{FF2B5EF4-FFF2-40B4-BE49-F238E27FC236}">
                    <a16:creationId xmlns:a16="http://schemas.microsoft.com/office/drawing/2014/main" id="{93A0F628-601B-4241-90DC-ABD3D1F937D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548" y="3323195"/>
                <a:ext cx="468000" cy="866666"/>
              </a:xfrm>
              <a:prstGeom prst="rect">
                <a:avLst/>
              </a:prstGeom>
            </p:spPr>
          </p:pic>
          <p:pic>
            <p:nvPicPr>
              <p:cNvPr id="76" name="Picture 75">
                <a:extLst>
                  <a:ext uri="{FF2B5EF4-FFF2-40B4-BE49-F238E27FC236}">
                    <a16:creationId xmlns:a16="http://schemas.microsoft.com/office/drawing/2014/main" id="{99E757B0-DCB7-4606-A2D9-38D5145B8E7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7976" y="3323195"/>
                <a:ext cx="468000" cy="866666"/>
              </a:xfrm>
              <a:prstGeom prst="rect">
                <a:avLst/>
              </a:prstGeom>
            </p:spPr>
          </p:pic>
          <p:pic>
            <p:nvPicPr>
              <p:cNvPr id="77" name="Picture 76">
                <a:extLst>
                  <a:ext uri="{FF2B5EF4-FFF2-40B4-BE49-F238E27FC236}">
                    <a16:creationId xmlns:a16="http://schemas.microsoft.com/office/drawing/2014/main" id="{921C393C-65F9-4BE0-98FA-F0AEBF0F8AD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4401" y="3323195"/>
                <a:ext cx="468000" cy="866666"/>
              </a:xfrm>
              <a:prstGeom prst="rect">
                <a:avLst/>
              </a:prstGeom>
            </p:spPr>
          </p:pic>
          <p:pic>
            <p:nvPicPr>
              <p:cNvPr id="78" name="Picture 77">
                <a:extLst>
                  <a:ext uri="{FF2B5EF4-FFF2-40B4-BE49-F238E27FC236}">
                    <a16:creationId xmlns:a16="http://schemas.microsoft.com/office/drawing/2014/main" id="{01F42034-26D2-4720-8D1A-336C917B5C0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552" y="4381631"/>
                <a:ext cx="468000" cy="866666"/>
              </a:xfrm>
              <a:prstGeom prst="rect">
                <a:avLst/>
              </a:prstGeom>
            </p:spPr>
          </p:pic>
          <p:pic>
            <p:nvPicPr>
              <p:cNvPr id="79" name="Picture 78">
                <a:extLst>
                  <a:ext uri="{FF2B5EF4-FFF2-40B4-BE49-F238E27FC236}">
                    <a16:creationId xmlns:a16="http://schemas.microsoft.com/office/drawing/2014/main" id="{26D8C447-61D9-42B8-A249-E8E0174E3A0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80" y="4381631"/>
                <a:ext cx="468000" cy="866666"/>
              </a:xfrm>
              <a:prstGeom prst="rect">
                <a:avLst/>
              </a:prstGeom>
            </p:spPr>
          </p:pic>
          <p:pic>
            <p:nvPicPr>
              <p:cNvPr id="80" name="Picture 79">
                <a:extLst>
                  <a:ext uri="{FF2B5EF4-FFF2-40B4-BE49-F238E27FC236}">
                    <a16:creationId xmlns:a16="http://schemas.microsoft.com/office/drawing/2014/main" id="{D07A2E22-CB50-4B74-B2C1-BE8875F35F2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408" y="4381631"/>
                <a:ext cx="468000" cy="866666"/>
              </a:xfrm>
              <a:prstGeom prst="rect">
                <a:avLst/>
              </a:prstGeom>
            </p:spPr>
          </p:pic>
          <p:pic>
            <p:nvPicPr>
              <p:cNvPr id="81" name="Picture 80">
                <a:extLst>
                  <a:ext uri="{FF2B5EF4-FFF2-40B4-BE49-F238E27FC236}">
                    <a16:creationId xmlns:a16="http://schemas.microsoft.com/office/drawing/2014/main" id="{BE7460B7-B590-43DF-ADA1-0DF808CB972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836" y="4381631"/>
                <a:ext cx="468000" cy="866666"/>
              </a:xfrm>
              <a:prstGeom prst="rect">
                <a:avLst/>
              </a:prstGeom>
            </p:spPr>
          </p:pic>
          <p:pic>
            <p:nvPicPr>
              <p:cNvPr id="82" name="Picture 81">
                <a:extLst>
                  <a:ext uri="{FF2B5EF4-FFF2-40B4-BE49-F238E27FC236}">
                    <a16:creationId xmlns:a16="http://schemas.microsoft.com/office/drawing/2014/main" id="{7DA8D96C-4309-4EDC-B920-C890DA5B352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2264" y="4381631"/>
                <a:ext cx="468000" cy="866666"/>
              </a:xfrm>
              <a:prstGeom prst="rect">
                <a:avLst/>
              </a:prstGeom>
            </p:spPr>
          </p:pic>
          <p:pic>
            <p:nvPicPr>
              <p:cNvPr id="83" name="Picture 82">
                <a:extLst>
                  <a:ext uri="{FF2B5EF4-FFF2-40B4-BE49-F238E27FC236}">
                    <a16:creationId xmlns:a16="http://schemas.microsoft.com/office/drawing/2014/main" id="{F5EEA822-5A01-4286-AE66-96613834982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8692" y="4381631"/>
                <a:ext cx="468000" cy="866666"/>
              </a:xfrm>
              <a:prstGeom prst="rect">
                <a:avLst/>
              </a:prstGeom>
            </p:spPr>
          </p:pic>
          <p:pic>
            <p:nvPicPr>
              <p:cNvPr id="84" name="Picture 83">
                <a:extLst>
                  <a:ext uri="{FF2B5EF4-FFF2-40B4-BE49-F238E27FC236}">
                    <a16:creationId xmlns:a16="http://schemas.microsoft.com/office/drawing/2014/main" id="{5014B866-A413-4572-A653-CA0AEED1DE2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5120" y="4381631"/>
                <a:ext cx="468000" cy="866666"/>
              </a:xfrm>
              <a:prstGeom prst="rect">
                <a:avLst/>
              </a:prstGeom>
            </p:spPr>
          </p:pic>
          <p:pic>
            <p:nvPicPr>
              <p:cNvPr id="85" name="Picture 84">
                <a:extLst>
                  <a:ext uri="{FF2B5EF4-FFF2-40B4-BE49-F238E27FC236}">
                    <a16:creationId xmlns:a16="http://schemas.microsoft.com/office/drawing/2014/main" id="{99A2A400-8D28-4188-8753-E1B3C979F5D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548" y="4381631"/>
                <a:ext cx="468000" cy="866666"/>
              </a:xfrm>
              <a:prstGeom prst="rect">
                <a:avLst/>
              </a:prstGeom>
            </p:spPr>
          </p:pic>
          <p:pic>
            <p:nvPicPr>
              <p:cNvPr id="86" name="Picture 85">
                <a:extLst>
                  <a:ext uri="{FF2B5EF4-FFF2-40B4-BE49-F238E27FC236}">
                    <a16:creationId xmlns:a16="http://schemas.microsoft.com/office/drawing/2014/main" id="{AE7904A2-FF45-4610-AD58-517D49CCAC0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7976" y="4381631"/>
                <a:ext cx="468000" cy="866666"/>
              </a:xfrm>
              <a:prstGeom prst="rect">
                <a:avLst/>
              </a:prstGeom>
            </p:spPr>
          </p:pic>
          <p:pic>
            <p:nvPicPr>
              <p:cNvPr id="87" name="Picture 86">
                <a:extLst>
                  <a:ext uri="{FF2B5EF4-FFF2-40B4-BE49-F238E27FC236}">
                    <a16:creationId xmlns:a16="http://schemas.microsoft.com/office/drawing/2014/main" id="{E2C15650-AC6A-4B14-A034-CEE2829AADC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4401" y="4381631"/>
                <a:ext cx="468000" cy="866666"/>
              </a:xfrm>
              <a:prstGeom prst="rect">
                <a:avLst/>
              </a:prstGeom>
            </p:spPr>
          </p:pic>
          <p:pic>
            <p:nvPicPr>
              <p:cNvPr id="88" name="Picture 87">
                <a:extLst>
                  <a:ext uri="{FF2B5EF4-FFF2-40B4-BE49-F238E27FC236}">
                    <a16:creationId xmlns:a16="http://schemas.microsoft.com/office/drawing/2014/main" id="{6EC65E8E-409E-433E-99F0-402044F7E6D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044" y="1264109"/>
                <a:ext cx="468000" cy="866666"/>
              </a:xfrm>
              <a:prstGeom prst="rect">
                <a:avLst/>
              </a:prstGeom>
            </p:spPr>
          </p:pic>
          <p:pic>
            <p:nvPicPr>
              <p:cNvPr id="89" name="Picture 88">
                <a:extLst>
                  <a:ext uri="{FF2B5EF4-FFF2-40B4-BE49-F238E27FC236}">
                    <a16:creationId xmlns:a16="http://schemas.microsoft.com/office/drawing/2014/main" id="{D3E7B441-25F3-4F16-A89A-9E8C9E685A2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4472" y="1264109"/>
                <a:ext cx="468000" cy="866666"/>
              </a:xfrm>
              <a:prstGeom prst="rect">
                <a:avLst/>
              </a:prstGeom>
            </p:spPr>
          </p:pic>
          <p:pic>
            <p:nvPicPr>
              <p:cNvPr id="90" name="Picture 89">
                <a:extLst>
                  <a:ext uri="{FF2B5EF4-FFF2-40B4-BE49-F238E27FC236}">
                    <a16:creationId xmlns:a16="http://schemas.microsoft.com/office/drawing/2014/main" id="{C804DB80-EC4B-4A58-960E-18C8A8A84A2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0900" y="1264109"/>
                <a:ext cx="468000" cy="866666"/>
              </a:xfrm>
              <a:prstGeom prst="rect">
                <a:avLst/>
              </a:prstGeom>
            </p:spPr>
          </p:pic>
          <p:pic>
            <p:nvPicPr>
              <p:cNvPr id="91" name="Picture 90">
                <a:extLst>
                  <a:ext uri="{FF2B5EF4-FFF2-40B4-BE49-F238E27FC236}">
                    <a16:creationId xmlns:a16="http://schemas.microsoft.com/office/drawing/2014/main" id="{F300C119-228B-4104-AB9C-923CC23EF6A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7328" y="1264109"/>
                <a:ext cx="468000" cy="866666"/>
              </a:xfrm>
              <a:prstGeom prst="rect">
                <a:avLst/>
              </a:prstGeom>
            </p:spPr>
          </p:pic>
          <p:pic>
            <p:nvPicPr>
              <p:cNvPr id="92" name="Picture 91">
                <a:extLst>
                  <a:ext uri="{FF2B5EF4-FFF2-40B4-BE49-F238E27FC236}">
                    <a16:creationId xmlns:a16="http://schemas.microsoft.com/office/drawing/2014/main" id="{61E21DCD-86BF-414D-8B48-C195E4C9C924}"/>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3756" y="1264109"/>
                <a:ext cx="468000" cy="866666"/>
              </a:xfrm>
              <a:prstGeom prst="rect">
                <a:avLst/>
              </a:prstGeom>
            </p:spPr>
          </p:pic>
          <p:pic>
            <p:nvPicPr>
              <p:cNvPr id="93" name="Picture 92">
                <a:extLst>
                  <a:ext uri="{FF2B5EF4-FFF2-40B4-BE49-F238E27FC236}">
                    <a16:creationId xmlns:a16="http://schemas.microsoft.com/office/drawing/2014/main" id="{58395A18-06C0-482B-8D02-50319C7C32E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0184" y="1264109"/>
                <a:ext cx="468000" cy="866666"/>
              </a:xfrm>
              <a:prstGeom prst="rect">
                <a:avLst/>
              </a:prstGeom>
            </p:spPr>
          </p:pic>
          <p:pic>
            <p:nvPicPr>
              <p:cNvPr id="94" name="Picture 93">
                <a:extLst>
                  <a:ext uri="{FF2B5EF4-FFF2-40B4-BE49-F238E27FC236}">
                    <a16:creationId xmlns:a16="http://schemas.microsoft.com/office/drawing/2014/main" id="{EE39A9B1-E673-4AED-AA1D-1E706C326D0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6612" y="1264109"/>
                <a:ext cx="468000" cy="866666"/>
              </a:xfrm>
              <a:prstGeom prst="rect">
                <a:avLst/>
              </a:prstGeom>
            </p:spPr>
          </p:pic>
          <p:pic>
            <p:nvPicPr>
              <p:cNvPr id="95" name="Picture 94">
                <a:extLst>
                  <a:ext uri="{FF2B5EF4-FFF2-40B4-BE49-F238E27FC236}">
                    <a16:creationId xmlns:a16="http://schemas.microsoft.com/office/drawing/2014/main" id="{E95AEC9D-8143-43FC-A740-3F133A85C93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13040" y="1264109"/>
                <a:ext cx="468000" cy="866666"/>
              </a:xfrm>
              <a:prstGeom prst="rect">
                <a:avLst/>
              </a:prstGeom>
            </p:spPr>
          </p:pic>
          <p:pic>
            <p:nvPicPr>
              <p:cNvPr id="96" name="Picture 95">
                <a:extLst>
                  <a:ext uri="{FF2B5EF4-FFF2-40B4-BE49-F238E27FC236}">
                    <a16:creationId xmlns:a16="http://schemas.microsoft.com/office/drawing/2014/main" id="{2EF632D3-2118-48FD-A07A-08A25865AF2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29468" y="1264109"/>
                <a:ext cx="468000" cy="866666"/>
              </a:xfrm>
              <a:prstGeom prst="rect">
                <a:avLst/>
              </a:prstGeom>
            </p:spPr>
          </p:pic>
          <p:pic>
            <p:nvPicPr>
              <p:cNvPr id="97" name="Picture 96">
                <a:extLst>
                  <a:ext uri="{FF2B5EF4-FFF2-40B4-BE49-F238E27FC236}">
                    <a16:creationId xmlns:a16="http://schemas.microsoft.com/office/drawing/2014/main" id="{9F8782B4-19EA-40A8-9073-D31225EB82B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45893" y="1264109"/>
                <a:ext cx="468000" cy="866666"/>
              </a:xfrm>
              <a:prstGeom prst="rect">
                <a:avLst/>
              </a:prstGeom>
            </p:spPr>
          </p:pic>
          <p:pic>
            <p:nvPicPr>
              <p:cNvPr id="98" name="Picture 97">
                <a:extLst>
                  <a:ext uri="{FF2B5EF4-FFF2-40B4-BE49-F238E27FC236}">
                    <a16:creationId xmlns:a16="http://schemas.microsoft.com/office/drawing/2014/main" id="{EB1F5BB3-DFDA-4FCA-B5AE-E3237533EE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044" y="2322545"/>
                <a:ext cx="468000" cy="866666"/>
              </a:xfrm>
              <a:prstGeom prst="rect">
                <a:avLst/>
              </a:prstGeom>
            </p:spPr>
          </p:pic>
          <p:pic>
            <p:nvPicPr>
              <p:cNvPr id="99" name="Picture 98">
                <a:extLst>
                  <a:ext uri="{FF2B5EF4-FFF2-40B4-BE49-F238E27FC236}">
                    <a16:creationId xmlns:a16="http://schemas.microsoft.com/office/drawing/2014/main" id="{A22BA158-BA51-4296-988E-092ACBFCE9D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4472" y="2322545"/>
                <a:ext cx="468000" cy="866666"/>
              </a:xfrm>
              <a:prstGeom prst="rect">
                <a:avLst/>
              </a:prstGeom>
            </p:spPr>
          </p:pic>
          <p:pic>
            <p:nvPicPr>
              <p:cNvPr id="100" name="Picture 99">
                <a:extLst>
                  <a:ext uri="{FF2B5EF4-FFF2-40B4-BE49-F238E27FC236}">
                    <a16:creationId xmlns:a16="http://schemas.microsoft.com/office/drawing/2014/main" id="{13490403-1BCA-45B3-9BC3-A3C9992B6CD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0900" y="2322545"/>
                <a:ext cx="468000" cy="866666"/>
              </a:xfrm>
              <a:prstGeom prst="rect">
                <a:avLst/>
              </a:prstGeom>
            </p:spPr>
          </p:pic>
          <p:pic>
            <p:nvPicPr>
              <p:cNvPr id="101" name="Picture 100">
                <a:extLst>
                  <a:ext uri="{FF2B5EF4-FFF2-40B4-BE49-F238E27FC236}">
                    <a16:creationId xmlns:a16="http://schemas.microsoft.com/office/drawing/2014/main" id="{E014202C-CC81-4821-B3F1-11BDC52B98D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7328" y="2322545"/>
                <a:ext cx="468000" cy="866666"/>
              </a:xfrm>
              <a:prstGeom prst="rect">
                <a:avLst/>
              </a:prstGeom>
            </p:spPr>
          </p:pic>
          <p:pic>
            <p:nvPicPr>
              <p:cNvPr id="102" name="Picture 101">
                <a:extLst>
                  <a:ext uri="{FF2B5EF4-FFF2-40B4-BE49-F238E27FC236}">
                    <a16:creationId xmlns:a16="http://schemas.microsoft.com/office/drawing/2014/main" id="{0D081C34-2D31-48E3-88EE-490ED49A1E8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3756" y="2322545"/>
                <a:ext cx="468000" cy="866666"/>
              </a:xfrm>
              <a:prstGeom prst="rect">
                <a:avLst/>
              </a:prstGeom>
            </p:spPr>
          </p:pic>
          <p:pic>
            <p:nvPicPr>
              <p:cNvPr id="103" name="Picture 102">
                <a:extLst>
                  <a:ext uri="{FF2B5EF4-FFF2-40B4-BE49-F238E27FC236}">
                    <a16:creationId xmlns:a16="http://schemas.microsoft.com/office/drawing/2014/main" id="{8809E7D2-75CC-4194-B871-BD39347A326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0184" y="2322545"/>
                <a:ext cx="468000" cy="866666"/>
              </a:xfrm>
              <a:prstGeom prst="rect">
                <a:avLst/>
              </a:prstGeom>
            </p:spPr>
          </p:pic>
          <p:pic>
            <p:nvPicPr>
              <p:cNvPr id="104" name="Picture 103">
                <a:extLst>
                  <a:ext uri="{FF2B5EF4-FFF2-40B4-BE49-F238E27FC236}">
                    <a16:creationId xmlns:a16="http://schemas.microsoft.com/office/drawing/2014/main" id="{30911DD5-E5FE-4DE2-9C62-952E03117DE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6612" y="2322545"/>
                <a:ext cx="468000" cy="866666"/>
              </a:xfrm>
              <a:prstGeom prst="rect">
                <a:avLst/>
              </a:prstGeom>
            </p:spPr>
          </p:pic>
          <p:pic>
            <p:nvPicPr>
              <p:cNvPr id="105" name="Picture 104">
                <a:extLst>
                  <a:ext uri="{FF2B5EF4-FFF2-40B4-BE49-F238E27FC236}">
                    <a16:creationId xmlns:a16="http://schemas.microsoft.com/office/drawing/2014/main" id="{8C6F267C-993C-4033-A081-35ABAB226B1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13040" y="2322545"/>
                <a:ext cx="468000" cy="866666"/>
              </a:xfrm>
              <a:prstGeom prst="rect">
                <a:avLst/>
              </a:prstGeom>
            </p:spPr>
          </p:pic>
          <p:pic>
            <p:nvPicPr>
              <p:cNvPr id="106" name="Picture 105">
                <a:extLst>
                  <a:ext uri="{FF2B5EF4-FFF2-40B4-BE49-F238E27FC236}">
                    <a16:creationId xmlns:a16="http://schemas.microsoft.com/office/drawing/2014/main" id="{2AC67619-BF32-49C3-93B8-216D5B0085A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29468" y="2322545"/>
                <a:ext cx="468000" cy="866666"/>
              </a:xfrm>
              <a:prstGeom prst="rect">
                <a:avLst/>
              </a:prstGeom>
            </p:spPr>
          </p:pic>
          <p:pic>
            <p:nvPicPr>
              <p:cNvPr id="107" name="Picture 106">
                <a:extLst>
                  <a:ext uri="{FF2B5EF4-FFF2-40B4-BE49-F238E27FC236}">
                    <a16:creationId xmlns:a16="http://schemas.microsoft.com/office/drawing/2014/main" id="{5B10BC29-C37A-4B02-B240-1A0D20AFE50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45893" y="2322545"/>
                <a:ext cx="468000" cy="866666"/>
              </a:xfrm>
              <a:prstGeom prst="rect">
                <a:avLst/>
              </a:prstGeom>
            </p:spPr>
          </p:pic>
          <p:pic>
            <p:nvPicPr>
              <p:cNvPr id="108" name="Picture 107">
                <a:extLst>
                  <a:ext uri="{FF2B5EF4-FFF2-40B4-BE49-F238E27FC236}">
                    <a16:creationId xmlns:a16="http://schemas.microsoft.com/office/drawing/2014/main" id="{8D5A5C69-E5F3-4F88-9D0F-15607B19236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044" y="3323195"/>
                <a:ext cx="468000" cy="866666"/>
              </a:xfrm>
              <a:prstGeom prst="rect">
                <a:avLst/>
              </a:prstGeom>
            </p:spPr>
          </p:pic>
          <p:pic>
            <p:nvPicPr>
              <p:cNvPr id="109" name="Picture 108">
                <a:extLst>
                  <a:ext uri="{FF2B5EF4-FFF2-40B4-BE49-F238E27FC236}">
                    <a16:creationId xmlns:a16="http://schemas.microsoft.com/office/drawing/2014/main" id="{17C808FE-91CA-4716-A607-6DA00E4C2AB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4472" y="3323195"/>
                <a:ext cx="468000" cy="866666"/>
              </a:xfrm>
              <a:prstGeom prst="rect">
                <a:avLst/>
              </a:prstGeom>
            </p:spPr>
          </p:pic>
          <p:pic>
            <p:nvPicPr>
              <p:cNvPr id="110" name="Picture 109">
                <a:extLst>
                  <a:ext uri="{FF2B5EF4-FFF2-40B4-BE49-F238E27FC236}">
                    <a16:creationId xmlns:a16="http://schemas.microsoft.com/office/drawing/2014/main" id="{1B6508DF-BFCD-4FD0-9652-708E6E0D8E2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0900" y="3323195"/>
                <a:ext cx="468000" cy="866666"/>
              </a:xfrm>
              <a:prstGeom prst="rect">
                <a:avLst/>
              </a:prstGeom>
            </p:spPr>
          </p:pic>
          <p:pic>
            <p:nvPicPr>
              <p:cNvPr id="111" name="Picture 110">
                <a:extLst>
                  <a:ext uri="{FF2B5EF4-FFF2-40B4-BE49-F238E27FC236}">
                    <a16:creationId xmlns:a16="http://schemas.microsoft.com/office/drawing/2014/main" id="{611C0DE7-513F-4785-8695-38F90A8E740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7328" y="3323195"/>
                <a:ext cx="468000" cy="866666"/>
              </a:xfrm>
              <a:prstGeom prst="rect">
                <a:avLst/>
              </a:prstGeom>
            </p:spPr>
          </p:pic>
          <p:pic>
            <p:nvPicPr>
              <p:cNvPr id="112" name="Picture 111">
                <a:extLst>
                  <a:ext uri="{FF2B5EF4-FFF2-40B4-BE49-F238E27FC236}">
                    <a16:creationId xmlns:a16="http://schemas.microsoft.com/office/drawing/2014/main" id="{B2C00D5A-D781-4C2C-9A6C-3545FA01B15D}"/>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3756" y="3323195"/>
                <a:ext cx="468000" cy="866666"/>
              </a:xfrm>
              <a:prstGeom prst="rect">
                <a:avLst/>
              </a:prstGeom>
            </p:spPr>
          </p:pic>
          <p:pic>
            <p:nvPicPr>
              <p:cNvPr id="113" name="Picture 112">
                <a:extLst>
                  <a:ext uri="{FF2B5EF4-FFF2-40B4-BE49-F238E27FC236}">
                    <a16:creationId xmlns:a16="http://schemas.microsoft.com/office/drawing/2014/main" id="{6AFAA9B6-DD01-41A5-A34F-EF832B75245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0184" y="3323195"/>
                <a:ext cx="468000" cy="866666"/>
              </a:xfrm>
              <a:prstGeom prst="rect">
                <a:avLst/>
              </a:prstGeom>
            </p:spPr>
          </p:pic>
          <p:pic>
            <p:nvPicPr>
              <p:cNvPr id="114" name="Picture 113">
                <a:extLst>
                  <a:ext uri="{FF2B5EF4-FFF2-40B4-BE49-F238E27FC236}">
                    <a16:creationId xmlns:a16="http://schemas.microsoft.com/office/drawing/2014/main" id="{64CDE2A4-1B72-427A-9706-D8B0DB513F5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6612" y="3323195"/>
                <a:ext cx="468000" cy="866666"/>
              </a:xfrm>
              <a:prstGeom prst="rect">
                <a:avLst/>
              </a:prstGeom>
            </p:spPr>
          </p:pic>
          <p:pic>
            <p:nvPicPr>
              <p:cNvPr id="115" name="Picture 114">
                <a:extLst>
                  <a:ext uri="{FF2B5EF4-FFF2-40B4-BE49-F238E27FC236}">
                    <a16:creationId xmlns:a16="http://schemas.microsoft.com/office/drawing/2014/main" id="{534ED431-C748-46CA-AE79-D2D2D353F83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13040" y="3323195"/>
                <a:ext cx="468000" cy="866666"/>
              </a:xfrm>
              <a:prstGeom prst="rect">
                <a:avLst/>
              </a:prstGeom>
            </p:spPr>
          </p:pic>
          <p:pic>
            <p:nvPicPr>
              <p:cNvPr id="116" name="Picture 115">
                <a:extLst>
                  <a:ext uri="{FF2B5EF4-FFF2-40B4-BE49-F238E27FC236}">
                    <a16:creationId xmlns:a16="http://schemas.microsoft.com/office/drawing/2014/main" id="{1FE88B71-AF83-43DC-A699-83E622C4861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29468" y="3323195"/>
                <a:ext cx="468000" cy="866666"/>
              </a:xfrm>
              <a:prstGeom prst="rect">
                <a:avLst/>
              </a:prstGeom>
            </p:spPr>
          </p:pic>
          <p:pic>
            <p:nvPicPr>
              <p:cNvPr id="117" name="Picture 116">
                <a:extLst>
                  <a:ext uri="{FF2B5EF4-FFF2-40B4-BE49-F238E27FC236}">
                    <a16:creationId xmlns:a16="http://schemas.microsoft.com/office/drawing/2014/main" id="{9D4A3D46-EA61-41C2-B530-B5308198C9D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45893" y="3323195"/>
                <a:ext cx="468000" cy="866666"/>
              </a:xfrm>
              <a:prstGeom prst="rect">
                <a:avLst/>
              </a:prstGeom>
            </p:spPr>
          </p:pic>
          <p:pic>
            <p:nvPicPr>
              <p:cNvPr id="118" name="Picture 117">
                <a:extLst>
                  <a:ext uri="{FF2B5EF4-FFF2-40B4-BE49-F238E27FC236}">
                    <a16:creationId xmlns:a16="http://schemas.microsoft.com/office/drawing/2014/main" id="{FE5E9CE2-F4A8-45DD-8E62-FEC7ACC04EB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044" y="4381631"/>
                <a:ext cx="468000" cy="866666"/>
              </a:xfrm>
              <a:prstGeom prst="rect">
                <a:avLst/>
              </a:prstGeom>
            </p:spPr>
          </p:pic>
          <p:pic>
            <p:nvPicPr>
              <p:cNvPr id="119" name="Picture 118">
                <a:extLst>
                  <a:ext uri="{FF2B5EF4-FFF2-40B4-BE49-F238E27FC236}">
                    <a16:creationId xmlns:a16="http://schemas.microsoft.com/office/drawing/2014/main" id="{BE337527-44D9-4B7A-B4A4-5101363763C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4472" y="4381631"/>
                <a:ext cx="468000" cy="866666"/>
              </a:xfrm>
              <a:prstGeom prst="rect">
                <a:avLst/>
              </a:prstGeom>
            </p:spPr>
          </p:pic>
          <p:pic>
            <p:nvPicPr>
              <p:cNvPr id="120" name="Picture 119">
                <a:extLst>
                  <a:ext uri="{FF2B5EF4-FFF2-40B4-BE49-F238E27FC236}">
                    <a16:creationId xmlns:a16="http://schemas.microsoft.com/office/drawing/2014/main" id="{112B0634-0D8A-4380-A788-BF82C47BBEA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0900" y="4381631"/>
                <a:ext cx="468000" cy="866666"/>
              </a:xfrm>
              <a:prstGeom prst="rect">
                <a:avLst/>
              </a:prstGeom>
            </p:spPr>
          </p:pic>
          <p:pic>
            <p:nvPicPr>
              <p:cNvPr id="121" name="Picture 120">
                <a:extLst>
                  <a:ext uri="{FF2B5EF4-FFF2-40B4-BE49-F238E27FC236}">
                    <a16:creationId xmlns:a16="http://schemas.microsoft.com/office/drawing/2014/main" id="{F56EEDCA-694F-4472-B778-B1996448182D}"/>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7328" y="4381631"/>
                <a:ext cx="468000" cy="866666"/>
              </a:xfrm>
              <a:prstGeom prst="rect">
                <a:avLst/>
              </a:prstGeom>
            </p:spPr>
          </p:pic>
          <p:pic>
            <p:nvPicPr>
              <p:cNvPr id="122" name="Picture 121">
                <a:extLst>
                  <a:ext uri="{FF2B5EF4-FFF2-40B4-BE49-F238E27FC236}">
                    <a16:creationId xmlns:a16="http://schemas.microsoft.com/office/drawing/2014/main" id="{053E65D6-B429-4EE6-A74D-74B749E03F5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3756" y="4381631"/>
                <a:ext cx="468000" cy="866666"/>
              </a:xfrm>
              <a:prstGeom prst="rect">
                <a:avLst/>
              </a:prstGeom>
            </p:spPr>
          </p:pic>
          <p:pic>
            <p:nvPicPr>
              <p:cNvPr id="123" name="Picture 122">
                <a:extLst>
                  <a:ext uri="{FF2B5EF4-FFF2-40B4-BE49-F238E27FC236}">
                    <a16:creationId xmlns:a16="http://schemas.microsoft.com/office/drawing/2014/main" id="{8C9C6CB9-688E-402E-B8EE-B964EB03A594}"/>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0184" y="4381631"/>
                <a:ext cx="468000" cy="866666"/>
              </a:xfrm>
              <a:prstGeom prst="rect">
                <a:avLst/>
              </a:prstGeom>
            </p:spPr>
          </p:pic>
          <p:pic>
            <p:nvPicPr>
              <p:cNvPr id="124" name="Picture 123">
                <a:extLst>
                  <a:ext uri="{FF2B5EF4-FFF2-40B4-BE49-F238E27FC236}">
                    <a16:creationId xmlns:a16="http://schemas.microsoft.com/office/drawing/2014/main" id="{A9A1E466-5279-49B4-ADAC-1DD9F87B124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6612" y="4381631"/>
                <a:ext cx="468000" cy="866666"/>
              </a:xfrm>
              <a:prstGeom prst="rect">
                <a:avLst/>
              </a:prstGeom>
            </p:spPr>
          </p:pic>
          <p:pic>
            <p:nvPicPr>
              <p:cNvPr id="125" name="Picture 124">
                <a:extLst>
                  <a:ext uri="{FF2B5EF4-FFF2-40B4-BE49-F238E27FC236}">
                    <a16:creationId xmlns:a16="http://schemas.microsoft.com/office/drawing/2014/main" id="{057809F5-F595-4846-860B-BB8FE3983DC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13040" y="4381631"/>
                <a:ext cx="468000" cy="866666"/>
              </a:xfrm>
              <a:prstGeom prst="rect">
                <a:avLst/>
              </a:prstGeom>
            </p:spPr>
          </p:pic>
          <p:pic>
            <p:nvPicPr>
              <p:cNvPr id="126" name="Picture 125">
                <a:extLst>
                  <a:ext uri="{FF2B5EF4-FFF2-40B4-BE49-F238E27FC236}">
                    <a16:creationId xmlns:a16="http://schemas.microsoft.com/office/drawing/2014/main" id="{600B089F-9915-473D-893B-4A9A0BD632A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29468" y="4381631"/>
                <a:ext cx="468000" cy="866666"/>
              </a:xfrm>
              <a:prstGeom prst="rect">
                <a:avLst/>
              </a:prstGeom>
            </p:spPr>
          </p:pic>
          <p:pic>
            <p:nvPicPr>
              <p:cNvPr id="127" name="Picture 126">
                <a:extLst>
                  <a:ext uri="{FF2B5EF4-FFF2-40B4-BE49-F238E27FC236}">
                    <a16:creationId xmlns:a16="http://schemas.microsoft.com/office/drawing/2014/main" id="{674F231C-9E1C-44B8-AE90-B7C9AFB1D3B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45893" y="4381631"/>
                <a:ext cx="468000" cy="866666"/>
              </a:xfrm>
              <a:prstGeom prst="rect">
                <a:avLst/>
              </a:prstGeom>
            </p:spPr>
          </p:pic>
        </p:grpSp>
        <p:grpSp>
          <p:nvGrpSpPr>
            <p:cNvPr id="25" name="Group 24">
              <a:extLst>
                <a:ext uri="{FF2B5EF4-FFF2-40B4-BE49-F238E27FC236}">
                  <a16:creationId xmlns:a16="http://schemas.microsoft.com/office/drawing/2014/main" id="{314E989E-5F39-4BCB-B512-9E65ECD08D9A}"/>
                </a:ext>
              </a:extLst>
            </p:cNvPr>
            <p:cNvGrpSpPr/>
            <p:nvPr/>
          </p:nvGrpSpPr>
          <p:grpSpPr>
            <a:xfrm>
              <a:off x="326552" y="5382281"/>
              <a:ext cx="4639492" cy="866666"/>
              <a:chOff x="326552" y="5382281"/>
              <a:chExt cx="4639492" cy="866666"/>
            </a:xfrm>
          </p:grpSpPr>
          <p:pic>
            <p:nvPicPr>
              <p:cNvPr id="26" name="Picture 25">
                <a:extLst>
                  <a:ext uri="{FF2B5EF4-FFF2-40B4-BE49-F238E27FC236}">
                    <a16:creationId xmlns:a16="http://schemas.microsoft.com/office/drawing/2014/main" id="{7E771CCC-B2EB-4219-8BE1-FBBC7F3D186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552" y="5382281"/>
                <a:ext cx="468000" cy="866666"/>
              </a:xfrm>
              <a:prstGeom prst="rect">
                <a:avLst/>
              </a:prstGeom>
            </p:spPr>
          </p:pic>
          <p:pic>
            <p:nvPicPr>
              <p:cNvPr id="28" name="Picture 27">
                <a:extLst>
                  <a:ext uri="{FF2B5EF4-FFF2-40B4-BE49-F238E27FC236}">
                    <a16:creationId xmlns:a16="http://schemas.microsoft.com/office/drawing/2014/main" id="{B209F15C-3CD7-49AA-9F00-1FA1F405C58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80" y="5382281"/>
                <a:ext cx="468000" cy="866666"/>
              </a:xfrm>
              <a:prstGeom prst="rect">
                <a:avLst/>
              </a:prstGeom>
            </p:spPr>
          </p:pic>
          <p:pic>
            <p:nvPicPr>
              <p:cNvPr id="29" name="Picture 28">
                <a:extLst>
                  <a:ext uri="{FF2B5EF4-FFF2-40B4-BE49-F238E27FC236}">
                    <a16:creationId xmlns:a16="http://schemas.microsoft.com/office/drawing/2014/main" id="{85C1CB66-AD84-4B18-BB21-7AA4CD8C71A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408" y="5382281"/>
                <a:ext cx="468000" cy="866666"/>
              </a:xfrm>
              <a:prstGeom prst="rect">
                <a:avLst/>
              </a:prstGeom>
            </p:spPr>
          </p:pic>
          <p:pic>
            <p:nvPicPr>
              <p:cNvPr id="31" name="Picture 30">
                <a:extLst>
                  <a:ext uri="{FF2B5EF4-FFF2-40B4-BE49-F238E27FC236}">
                    <a16:creationId xmlns:a16="http://schemas.microsoft.com/office/drawing/2014/main" id="{D918A0E0-D168-4117-8CEB-F76DCFB3DA6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836" y="5382281"/>
                <a:ext cx="468000" cy="866666"/>
              </a:xfrm>
              <a:prstGeom prst="rect">
                <a:avLst/>
              </a:prstGeom>
            </p:spPr>
          </p:pic>
          <p:pic>
            <p:nvPicPr>
              <p:cNvPr id="35" name="Picture 34">
                <a:extLst>
                  <a:ext uri="{FF2B5EF4-FFF2-40B4-BE49-F238E27FC236}">
                    <a16:creationId xmlns:a16="http://schemas.microsoft.com/office/drawing/2014/main" id="{863C8DA5-3972-49D2-A0F3-EC34C8372C4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2264" y="5382281"/>
                <a:ext cx="468000" cy="866666"/>
              </a:xfrm>
              <a:prstGeom prst="rect">
                <a:avLst/>
              </a:prstGeom>
            </p:spPr>
          </p:pic>
          <p:pic>
            <p:nvPicPr>
              <p:cNvPr id="36" name="Picture 35">
                <a:extLst>
                  <a:ext uri="{FF2B5EF4-FFF2-40B4-BE49-F238E27FC236}">
                    <a16:creationId xmlns:a16="http://schemas.microsoft.com/office/drawing/2014/main" id="{3F755242-4038-40D1-A7AF-2D9158EC4074}"/>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8692" y="5382281"/>
                <a:ext cx="468000" cy="866666"/>
              </a:xfrm>
              <a:prstGeom prst="rect">
                <a:avLst/>
              </a:prstGeom>
            </p:spPr>
          </p:pic>
          <p:pic>
            <p:nvPicPr>
              <p:cNvPr id="37" name="Picture 36">
                <a:extLst>
                  <a:ext uri="{FF2B5EF4-FFF2-40B4-BE49-F238E27FC236}">
                    <a16:creationId xmlns:a16="http://schemas.microsoft.com/office/drawing/2014/main" id="{910BFFF7-2733-4D4F-AAE7-F16E16FAECD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5120" y="5382281"/>
                <a:ext cx="468000" cy="866666"/>
              </a:xfrm>
              <a:prstGeom prst="rect">
                <a:avLst/>
              </a:prstGeom>
            </p:spPr>
          </p:pic>
          <p:pic>
            <p:nvPicPr>
              <p:cNvPr id="38" name="Picture 37">
                <a:extLst>
                  <a:ext uri="{FF2B5EF4-FFF2-40B4-BE49-F238E27FC236}">
                    <a16:creationId xmlns:a16="http://schemas.microsoft.com/office/drawing/2014/main" id="{1EC49451-93DF-4030-A106-3E31ECF7C0DB}"/>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548" y="5382281"/>
                <a:ext cx="468000" cy="866666"/>
              </a:xfrm>
              <a:prstGeom prst="rect">
                <a:avLst/>
              </a:prstGeom>
            </p:spPr>
          </p:pic>
          <p:pic>
            <p:nvPicPr>
              <p:cNvPr id="40" name="Picture 39">
                <a:extLst>
                  <a:ext uri="{FF2B5EF4-FFF2-40B4-BE49-F238E27FC236}">
                    <a16:creationId xmlns:a16="http://schemas.microsoft.com/office/drawing/2014/main" id="{84D5EE9E-FC30-4285-A267-F8202444776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7976" y="5382281"/>
                <a:ext cx="468000" cy="866666"/>
              </a:xfrm>
              <a:prstGeom prst="rect">
                <a:avLst/>
              </a:prstGeom>
            </p:spPr>
          </p:pic>
          <p:pic>
            <p:nvPicPr>
              <p:cNvPr id="42" name="Picture 41">
                <a:extLst>
                  <a:ext uri="{FF2B5EF4-FFF2-40B4-BE49-F238E27FC236}">
                    <a16:creationId xmlns:a16="http://schemas.microsoft.com/office/drawing/2014/main" id="{A60EE286-A29A-4755-93C7-170BBABE810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4401" y="5382281"/>
                <a:ext cx="468000" cy="866666"/>
              </a:xfrm>
              <a:prstGeom prst="rect">
                <a:avLst/>
              </a:prstGeom>
            </p:spPr>
          </p:pic>
          <p:pic>
            <p:nvPicPr>
              <p:cNvPr id="44" name="Picture 43">
                <a:extLst>
                  <a:ext uri="{FF2B5EF4-FFF2-40B4-BE49-F238E27FC236}">
                    <a16:creationId xmlns:a16="http://schemas.microsoft.com/office/drawing/2014/main" id="{819FA88E-9192-409F-B66D-B71A1C5C12A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044" y="5382281"/>
                <a:ext cx="468000" cy="866666"/>
              </a:xfrm>
              <a:prstGeom prst="rect">
                <a:avLst/>
              </a:prstGeom>
            </p:spPr>
          </p:pic>
        </p:grpSp>
      </p:grpSp>
      <p:sp>
        <p:nvSpPr>
          <p:cNvPr id="139" name="Rectangle: Rounded Corners 27">
            <a:extLst>
              <a:ext uri="{FF2B5EF4-FFF2-40B4-BE49-F238E27FC236}">
                <a16:creationId xmlns:a16="http://schemas.microsoft.com/office/drawing/2014/main" id="{6F833879-29A3-4657-9ED1-FAD6A05A3F8C}"/>
              </a:ext>
            </a:extLst>
          </p:cNvPr>
          <p:cNvSpPr/>
          <p:nvPr/>
        </p:nvSpPr>
        <p:spPr>
          <a:xfrm>
            <a:off x="812242" y="3383521"/>
            <a:ext cx="7469918" cy="872140"/>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What are the chances? </a:t>
            </a:r>
          </a:p>
          <a:p>
            <a:pPr algn="ctr"/>
            <a:r>
              <a:rPr lang="en-US" sz="1600" dirty="0">
                <a:solidFill>
                  <a:schemeClr val="tx1"/>
                </a:solidFill>
              </a:rPr>
              <a:t>On this slide are100 plastic bottles. How many of these do you think will be recycled? Click to find out… </a:t>
            </a:r>
          </a:p>
        </p:txBody>
      </p:sp>
      <p:pic>
        <p:nvPicPr>
          <p:cNvPr id="128" name="Picture 127">
            <a:extLst>
              <a:ext uri="{FF2B5EF4-FFF2-40B4-BE49-F238E27FC236}">
                <a16:creationId xmlns:a16="http://schemas.microsoft.com/office/drawing/2014/main" id="{03D87A32-8F35-4FE2-A337-9882D7E4C8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8762" y="5496581"/>
            <a:ext cx="468000" cy="866666"/>
          </a:xfrm>
          <a:prstGeom prst="rect">
            <a:avLst/>
          </a:prstGeom>
        </p:spPr>
      </p:pic>
      <p:pic>
        <p:nvPicPr>
          <p:cNvPr id="129" name="Picture 128">
            <a:extLst>
              <a:ext uri="{FF2B5EF4-FFF2-40B4-BE49-F238E27FC236}">
                <a16:creationId xmlns:a16="http://schemas.microsoft.com/office/drawing/2014/main" id="{0B046EA2-1F06-43C8-82AE-960FA14E49A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65190" y="5496581"/>
            <a:ext cx="468000" cy="866666"/>
          </a:xfrm>
          <a:prstGeom prst="rect">
            <a:avLst/>
          </a:prstGeom>
        </p:spPr>
      </p:pic>
      <p:pic>
        <p:nvPicPr>
          <p:cNvPr id="130" name="Picture 129">
            <a:extLst>
              <a:ext uri="{FF2B5EF4-FFF2-40B4-BE49-F238E27FC236}">
                <a16:creationId xmlns:a16="http://schemas.microsoft.com/office/drawing/2014/main" id="{2DD0698E-D9DE-4060-9FD1-FA35D573DC4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81618" y="5496581"/>
            <a:ext cx="468000" cy="866666"/>
          </a:xfrm>
          <a:prstGeom prst="rect">
            <a:avLst/>
          </a:prstGeom>
        </p:spPr>
      </p:pic>
      <p:pic>
        <p:nvPicPr>
          <p:cNvPr id="131" name="Picture 130">
            <a:extLst>
              <a:ext uri="{FF2B5EF4-FFF2-40B4-BE49-F238E27FC236}">
                <a16:creationId xmlns:a16="http://schemas.microsoft.com/office/drawing/2014/main" id="{A5171787-8C0C-45C4-96C1-10FCAE3B8AC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8046" y="5496581"/>
            <a:ext cx="468000" cy="866666"/>
          </a:xfrm>
          <a:prstGeom prst="rect">
            <a:avLst/>
          </a:prstGeom>
        </p:spPr>
      </p:pic>
      <p:pic>
        <p:nvPicPr>
          <p:cNvPr id="132" name="Picture 131">
            <a:extLst>
              <a:ext uri="{FF2B5EF4-FFF2-40B4-BE49-F238E27FC236}">
                <a16:creationId xmlns:a16="http://schemas.microsoft.com/office/drawing/2014/main" id="{E3BFE10C-7D34-4990-9E57-F3E05C4C62B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4474" y="5496581"/>
            <a:ext cx="468000" cy="866666"/>
          </a:xfrm>
          <a:prstGeom prst="rect">
            <a:avLst/>
          </a:prstGeom>
        </p:spPr>
      </p:pic>
      <p:pic>
        <p:nvPicPr>
          <p:cNvPr id="133" name="Picture 132">
            <a:extLst>
              <a:ext uri="{FF2B5EF4-FFF2-40B4-BE49-F238E27FC236}">
                <a16:creationId xmlns:a16="http://schemas.microsoft.com/office/drawing/2014/main" id="{A684BFC8-CE6F-4507-9DFA-FBA77DE34962}"/>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902" y="5496581"/>
            <a:ext cx="468000" cy="866666"/>
          </a:xfrm>
          <a:prstGeom prst="rect">
            <a:avLst/>
          </a:prstGeom>
        </p:spPr>
      </p:pic>
      <p:pic>
        <p:nvPicPr>
          <p:cNvPr id="134" name="Picture 133">
            <a:extLst>
              <a:ext uri="{FF2B5EF4-FFF2-40B4-BE49-F238E27FC236}">
                <a16:creationId xmlns:a16="http://schemas.microsoft.com/office/drawing/2014/main" id="{0B93661D-8306-449E-98A5-61AF8B62A18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47330" y="5496581"/>
            <a:ext cx="468000" cy="866666"/>
          </a:xfrm>
          <a:prstGeom prst="rect">
            <a:avLst/>
          </a:prstGeom>
        </p:spPr>
      </p:pic>
      <p:pic>
        <p:nvPicPr>
          <p:cNvPr id="135" name="Picture 134">
            <a:extLst>
              <a:ext uri="{FF2B5EF4-FFF2-40B4-BE49-F238E27FC236}">
                <a16:creationId xmlns:a16="http://schemas.microsoft.com/office/drawing/2014/main" id="{BED6FE8C-D55F-4E8A-A6BB-5CCF72B87D1D}"/>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3758" y="5496581"/>
            <a:ext cx="468000" cy="866666"/>
          </a:xfrm>
          <a:prstGeom prst="rect">
            <a:avLst/>
          </a:prstGeom>
        </p:spPr>
      </p:pic>
      <p:pic>
        <p:nvPicPr>
          <p:cNvPr id="136" name="Picture 135">
            <a:extLst>
              <a:ext uri="{FF2B5EF4-FFF2-40B4-BE49-F238E27FC236}">
                <a16:creationId xmlns:a16="http://schemas.microsoft.com/office/drawing/2014/main" id="{E03F87E3-8801-4989-B6E5-AF175994046C}"/>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0183" y="5496581"/>
            <a:ext cx="468000" cy="866666"/>
          </a:xfrm>
          <a:prstGeom prst="rect">
            <a:avLst/>
          </a:prstGeom>
        </p:spPr>
      </p:pic>
      <p:sp>
        <p:nvSpPr>
          <p:cNvPr id="15" name="Text Placeholder 1">
            <a:extLst>
              <a:ext uri="{FF2B5EF4-FFF2-40B4-BE49-F238E27FC236}">
                <a16:creationId xmlns:a16="http://schemas.microsoft.com/office/drawing/2014/main" id="{99576C7B-8C02-4406-9E35-061513C4D4E0}"/>
              </a:ext>
            </a:extLst>
          </p:cNvPr>
          <p:cNvSpPr>
            <a:spLocks noGrp="1"/>
          </p:cNvSpPr>
          <p:nvPr>
            <p:ph type="body" sz="quarter" idx="10"/>
          </p:nvPr>
        </p:nvSpPr>
        <p:spPr/>
        <p:txBody>
          <a:bodyPr/>
          <a:lstStyle/>
          <a:p>
            <a:r>
              <a:rPr lang="en-GB" dirty="0"/>
              <a:t>Be curious: What can be recycled?</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8F8CC013-DE90-46E6-8B1B-4118F783E2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sp>
        <p:nvSpPr>
          <p:cNvPr id="140" name="Rectangle: Rounded Corners 27">
            <a:extLst>
              <a:ext uri="{FF2B5EF4-FFF2-40B4-BE49-F238E27FC236}">
                <a16:creationId xmlns:a16="http://schemas.microsoft.com/office/drawing/2014/main" id="{93CBE25B-0E67-4E80-A198-AC9CF2BF6DAC}"/>
              </a:ext>
            </a:extLst>
          </p:cNvPr>
          <p:cNvSpPr/>
          <p:nvPr/>
        </p:nvSpPr>
        <p:spPr>
          <a:xfrm>
            <a:off x="790456" y="3383521"/>
            <a:ext cx="4039486" cy="87214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For every </a:t>
            </a:r>
            <a:r>
              <a:rPr lang="en-GB" sz="1600" b="1" dirty="0">
                <a:solidFill>
                  <a:schemeClr val="tx1"/>
                </a:solidFill>
                <a:latin typeface="Century Gothic"/>
              </a:rPr>
              <a:t>100</a:t>
            </a:r>
            <a:r>
              <a:rPr lang="en-GB" sz="1600" dirty="0">
                <a:solidFill>
                  <a:schemeClr val="tx1"/>
                </a:solidFill>
                <a:latin typeface="Century Gothic"/>
              </a:rPr>
              <a:t> pieces of plastic thrown away, </a:t>
            </a:r>
            <a:r>
              <a:rPr lang="en-GB" sz="1600" b="1" dirty="0">
                <a:solidFill>
                  <a:schemeClr val="tx1"/>
                </a:solidFill>
                <a:latin typeface="Century Gothic"/>
              </a:rPr>
              <a:t>only 9 pieces will be recycled</a:t>
            </a:r>
            <a:r>
              <a:rPr lang="en-GB" sz="1600" dirty="0">
                <a:solidFill>
                  <a:schemeClr val="tx1"/>
                </a:solidFill>
                <a:latin typeface="Century Gothic"/>
              </a:rPr>
              <a:t>.</a:t>
            </a:r>
          </a:p>
        </p:txBody>
      </p:sp>
      <p:sp>
        <p:nvSpPr>
          <p:cNvPr id="141" name="Rectangle: Rounded Corners 27">
            <a:extLst>
              <a:ext uri="{FF2B5EF4-FFF2-40B4-BE49-F238E27FC236}">
                <a16:creationId xmlns:a16="http://schemas.microsoft.com/office/drawing/2014/main" id="{0076499A-497D-4946-BE7C-FE1862606268}"/>
              </a:ext>
            </a:extLst>
          </p:cNvPr>
          <p:cNvSpPr/>
          <p:nvPr/>
        </p:nvSpPr>
        <p:spPr>
          <a:xfrm>
            <a:off x="4983052" y="3383521"/>
            <a:ext cx="3320528" cy="87214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But</a:t>
            </a:r>
            <a:r>
              <a:rPr lang="en-GB" sz="1600" b="1" dirty="0">
                <a:solidFill>
                  <a:schemeClr val="tx1"/>
                </a:solidFill>
                <a:latin typeface="Century Gothic"/>
              </a:rPr>
              <a:t> why is this </a:t>
            </a:r>
            <a:r>
              <a:rPr lang="en-GB" sz="1600" dirty="0">
                <a:solidFill>
                  <a:schemeClr val="tx1"/>
                </a:solidFill>
                <a:latin typeface="Century Gothic"/>
              </a:rPr>
              <a:t>the case? Head to the </a:t>
            </a:r>
            <a:r>
              <a:rPr lang="en-GB" sz="1600" b="1" dirty="0">
                <a:solidFill>
                  <a:schemeClr val="tx1"/>
                </a:solidFill>
                <a:latin typeface="Century Gothic"/>
              </a:rPr>
              <a:t>next slide </a:t>
            </a:r>
            <a:r>
              <a:rPr lang="en-GB" sz="1600" dirty="0">
                <a:solidFill>
                  <a:schemeClr val="tx1"/>
                </a:solidFill>
                <a:latin typeface="Century Gothic"/>
              </a:rPr>
              <a:t>to find out.</a:t>
            </a:r>
          </a:p>
        </p:txBody>
      </p:sp>
    </p:spTree>
    <p:extLst>
      <p:ext uri="{BB962C8B-B14F-4D97-AF65-F5344CB8AC3E}">
        <p14:creationId xmlns:p14="http://schemas.microsoft.com/office/powerpoint/2010/main" val="35034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9"/>
                                        </p:tgtEl>
                                      </p:cBhvr>
                                    </p:animEffect>
                                    <p:set>
                                      <p:cBhvr>
                                        <p:cTn id="10" dur="1" fill="hold">
                                          <p:stCondLst>
                                            <p:cond delay="499"/>
                                          </p:stCondLst>
                                        </p:cTn>
                                        <p:tgtEl>
                                          <p:spTgt spid="13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fade">
                                      <p:cBhvr>
                                        <p:cTn id="16"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Graphic 167" descr="Arrow circle outline">
            <a:extLst>
              <a:ext uri="{FF2B5EF4-FFF2-40B4-BE49-F238E27FC236}">
                <a16:creationId xmlns:a16="http://schemas.microsoft.com/office/drawing/2014/main" id="{8C09C3ED-E008-4E77-9267-958C941DFD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848" r="29515"/>
          <a:stretch/>
        </p:blipFill>
        <p:spPr>
          <a:xfrm>
            <a:off x="6537700" y="991712"/>
            <a:ext cx="2606300" cy="2741912"/>
          </a:xfrm>
          <a:prstGeom prst="rect">
            <a:avLst/>
          </a:prstGeom>
        </p:spPr>
      </p:pic>
      <p:pic>
        <p:nvPicPr>
          <p:cNvPr id="169" name="Graphic 168" descr="Garbage outline">
            <a:extLst>
              <a:ext uri="{FF2B5EF4-FFF2-40B4-BE49-F238E27FC236}">
                <a16:creationId xmlns:a16="http://schemas.microsoft.com/office/drawing/2014/main" id="{1E0CA423-195E-40AE-9259-39C6CB24F7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050" y="655851"/>
            <a:ext cx="3697680" cy="3697680"/>
          </a:xfrm>
          <a:prstGeom prst="rect">
            <a:avLst/>
          </a:prstGeom>
        </p:spPr>
      </p:pic>
      <p:pic>
        <p:nvPicPr>
          <p:cNvPr id="170" name="Graphic 169" descr="Recycle outline">
            <a:extLst>
              <a:ext uri="{FF2B5EF4-FFF2-40B4-BE49-F238E27FC236}">
                <a16:creationId xmlns:a16="http://schemas.microsoft.com/office/drawing/2014/main" id="{D47A5D7A-B08A-4C87-8A02-66D592983CF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5786" b="21075"/>
          <a:stretch/>
        </p:blipFill>
        <p:spPr>
          <a:xfrm>
            <a:off x="6399810" y="3939591"/>
            <a:ext cx="2744190" cy="2918409"/>
          </a:xfrm>
          <a:prstGeom prst="rect">
            <a:avLst/>
          </a:prstGeom>
        </p:spPr>
      </p:pic>
      <p:pic>
        <p:nvPicPr>
          <p:cNvPr id="171" name="Graphic 170" descr="Open hand with plant outline">
            <a:extLst>
              <a:ext uri="{FF2B5EF4-FFF2-40B4-BE49-F238E27FC236}">
                <a16:creationId xmlns:a16="http://schemas.microsoft.com/office/drawing/2014/main" id="{2F0A5A5C-39E6-4654-8665-CC1B79EBEE1B}"/>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5487" b="16068"/>
          <a:stretch/>
        </p:blipFill>
        <p:spPr>
          <a:xfrm>
            <a:off x="0" y="3754482"/>
            <a:ext cx="3494760" cy="3103518"/>
          </a:xfrm>
          <a:prstGeom prst="rect">
            <a:avLst/>
          </a:prstGeom>
        </p:spPr>
      </p:pic>
      <p:pic>
        <p:nvPicPr>
          <p:cNvPr id="172" name="Graphic 171" descr="Register outline">
            <a:extLst>
              <a:ext uri="{FF2B5EF4-FFF2-40B4-BE49-F238E27FC236}">
                <a16:creationId xmlns:a16="http://schemas.microsoft.com/office/drawing/2014/main" id="{FDDD813B-0D13-435C-B453-435F16DE4E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9175" y="1466364"/>
            <a:ext cx="3697680" cy="3697680"/>
          </a:xfrm>
          <a:prstGeom prst="rect">
            <a:avLst/>
          </a:prstGeom>
        </p:spPr>
      </p:pic>
      <p:sp>
        <p:nvSpPr>
          <p:cNvPr id="15" name="Text Placeholder 1">
            <a:extLst>
              <a:ext uri="{FF2B5EF4-FFF2-40B4-BE49-F238E27FC236}">
                <a16:creationId xmlns:a16="http://schemas.microsoft.com/office/drawing/2014/main" id="{99576C7B-8C02-4406-9E35-061513C4D4E0}"/>
              </a:ext>
            </a:extLst>
          </p:cNvPr>
          <p:cNvSpPr>
            <a:spLocks noGrp="1"/>
          </p:cNvSpPr>
          <p:nvPr>
            <p:ph type="body" sz="quarter" idx="10"/>
          </p:nvPr>
        </p:nvSpPr>
        <p:spPr/>
        <p:txBody>
          <a:bodyPr/>
          <a:lstStyle/>
          <a:p>
            <a:r>
              <a:rPr lang="en-GB" dirty="0"/>
              <a:t>Be curious: What can be recycled?</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8F8CC013-DE90-46E6-8B1B-4118F783E22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pic>
        <p:nvPicPr>
          <p:cNvPr id="137" name="Picture 136">
            <a:extLst>
              <a:ext uri="{FF2B5EF4-FFF2-40B4-BE49-F238E27FC236}">
                <a16:creationId xmlns:a16="http://schemas.microsoft.com/office/drawing/2014/main" id="{3435BDD9-DD9A-4727-BF0C-CD4CA310BA3E}"/>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177" y="5825637"/>
            <a:ext cx="468000" cy="866666"/>
          </a:xfrm>
          <a:prstGeom prst="rect">
            <a:avLst/>
          </a:prstGeom>
        </p:spPr>
      </p:pic>
      <p:pic>
        <p:nvPicPr>
          <p:cNvPr id="138" name="Picture 137">
            <a:extLst>
              <a:ext uri="{FF2B5EF4-FFF2-40B4-BE49-F238E27FC236}">
                <a16:creationId xmlns:a16="http://schemas.microsoft.com/office/drawing/2014/main" id="{6AF89CAF-7C0B-453A-9EE3-84D8EDCF501D}"/>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026" y="5825637"/>
            <a:ext cx="468000" cy="866666"/>
          </a:xfrm>
          <a:prstGeom prst="rect">
            <a:avLst/>
          </a:prstGeom>
        </p:spPr>
      </p:pic>
      <p:pic>
        <p:nvPicPr>
          <p:cNvPr id="142" name="Picture 141">
            <a:extLst>
              <a:ext uri="{FF2B5EF4-FFF2-40B4-BE49-F238E27FC236}">
                <a16:creationId xmlns:a16="http://schemas.microsoft.com/office/drawing/2014/main" id="{D5860231-28CF-42B5-B906-8DFA1CCE142D}"/>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4875" y="5825637"/>
            <a:ext cx="468000" cy="866666"/>
          </a:xfrm>
          <a:prstGeom prst="rect">
            <a:avLst/>
          </a:prstGeom>
        </p:spPr>
      </p:pic>
      <p:pic>
        <p:nvPicPr>
          <p:cNvPr id="143" name="Picture 142">
            <a:extLst>
              <a:ext uri="{FF2B5EF4-FFF2-40B4-BE49-F238E27FC236}">
                <a16:creationId xmlns:a16="http://schemas.microsoft.com/office/drawing/2014/main" id="{2217FFA9-E447-43F0-9AE9-4ACD51A91523}"/>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14724" y="5825637"/>
            <a:ext cx="468000" cy="866666"/>
          </a:xfrm>
          <a:prstGeom prst="rect">
            <a:avLst/>
          </a:prstGeom>
        </p:spPr>
      </p:pic>
      <p:pic>
        <p:nvPicPr>
          <p:cNvPr id="144" name="Picture 143">
            <a:extLst>
              <a:ext uri="{FF2B5EF4-FFF2-40B4-BE49-F238E27FC236}">
                <a16:creationId xmlns:a16="http://schemas.microsoft.com/office/drawing/2014/main" id="{D62093F7-A888-4964-A73D-76D8A182370E}"/>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64573" y="5825637"/>
            <a:ext cx="468000" cy="866666"/>
          </a:xfrm>
          <a:prstGeom prst="rect">
            <a:avLst/>
          </a:prstGeom>
        </p:spPr>
      </p:pic>
      <p:pic>
        <p:nvPicPr>
          <p:cNvPr id="145" name="Picture 144">
            <a:extLst>
              <a:ext uri="{FF2B5EF4-FFF2-40B4-BE49-F238E27FC236}">
                <a16:creationId xmlns:a16="http://schemas.microsoft.com/office/drawing/2014/main" id="{DB5EEB99-7DA6-4D25-8221-F5C584DD3A52}"/>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4422" y="5825637"/>
            <a:ext cx="468000" cy="866666"/>
          </a:xfrm>
          <a:prstGeom prst="rect">
            <a:avLst/>
          </a:prstGeom>
        </p:spPr>
      </p:pic>
      <p:pic>
        <p:nvPicPr>
          <p:cNvPr id="146" name="Picture 145">
            <a:extLst>
              <a:ext uri="{FF2B5EF4-FFF2-40B4-BE49-F238E27FC236}">
                <a16:creationId xmlns:a16="http://schemas.microsoft.com/office/drawing/2014/main" id="{E7A18A45-0B4E-4369-AB94-FD5CA5D517BF}"/>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64271" y="5825637"/>
            <a:ext cx="468000" cy="866666"/>
          </a:xfrm>
          <a:prstGeom prst="rect">
            <a:avLst/>
          </a:prstGeom>
        </p:spPr>
      </p:pic>
      <p:pic>
        <p:nvPicPr>
          <p:cNvPr id="147" name="Picture 146">
            <a:extLst>
              <a:ext uri="{FF2B5EF4-FFF2-40B4-BE49-F238E27FC236}">
                <a16:creationId xmlns:a16="http://schemas.microsoft.com/office/drawing/2014/main" id="{44B136C3-E42D-4545-925D-419AF2624F2E}"/>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14120" y="5825637"/>
            <a:ext cx="468000" cy="866666"/>
          </a:xfrm>
          <a:prstGeom prst="rect">
            <a:avLst/>
          </a:prstGeom>
        </p:spPr>
      </p:pic>
      <p:pic>
        <p:nvPicPr>
          <p:cNvPr id="148" name="Picture 147">
            <a:extLst>
              <a:ext uri="{FF2B5EF4-FFF2-40B4-BE49-F238E27FC236}">
                <a16:creationId xmlns:a16="http://schemas.microsoft.com/office/drawing/2014/main" id="{DBA59E64-2CD3-4324-9AA5-4234A68ACE8F}"/>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63969" y="5825637"/>
            <a:ext cx="468000" cy="866666"/>
          </a:xfrm>
          <a:prstGeom prst="rect">
            <a:avLst/>
          </a:prstGeom>
        </p:spPr>
      </p:pic>
      <p:sp>
        <p:nvSpPr>
          <p:cNvPr id="149" name="Rectangle: Rounded Corners 27">
            <a:extLst>
              <a:ext uri="{FF2B5EF4-FFF2-40B4-BE49-F238E27FC236}">
                <a16:creationId xmlns:a16="http://schemas.microsoft.com/office/drawing/2014/main" id="{DAE3F2FE-6DAB-4348-BB36-14514869E3F2}"/>
              </a:ext>
            </a:extLst>
          </p:cNvPr>
          <p:cNvSpPr/>
          <p:nvPr/>
        </p:nvSpPr>
        <p:spPr>
          <a:xfrm>
            <a:off x="378356" y="1351426"/>
            <a:ext cx="6593824" cy="86666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Not all </a:t>
            </a:r>
            <a:r>
              <a:rPr lang="en-GB" sz="1600" b="1" dirty="0">
                <a:solidFill>
                  <a:schemeClr val="tx1"/>
                </a:solidFill>
                <a:latin typeface="Century Gothic"/>
              </a:rPr>
              <a:t>bins</a:t>
            </a:r>
            <a:r>
              <a:rPr lang="en-GB" sz="1600" dirty="0">
                <a:solidFill>
                  <a:schemeClr val="tx1"/>
                </a:solidFill>
                <a:latin typeface="Century Gothic"/>
              </a:rPr>
              <a:t> outside are </a:t>
            </a:r>
            <a:r>
              <a:rPr lang="en-GB" sz="1600" b="1" dirty="0">
                <a:solidFill>
                  <a:schemeClr val="tx1"/>
                </a:solidFill>
                <a:latin typeface="Century Gothic"/>
              </a:rPr>
              <a:t>recycling bins</a:t>
            </a:r>
            <a:r>
              <a:rPr lang="en-GB" sz="1600" dirty="0">
                <a:solidFill>
                  <a:schemeClr val="tx1"/>
                </a:solidFill>
                <a:latin typeface="Century Gothic"/>
              </a:rPr>
              <a:t>. If you throw your </a:t>
            </a:r>
            <a:r>
              <a:rPr lang="en-GB" sz="1600" b="1" dirty="0">
                <a:solidFill>
                  <a:schemeClr val="tx1"/>
                </a:solidFill>
                <a:latin typeface="Century Gothic"/>
              </a:rPr>
              <a:t>rubbish</a:t>
            </a:r>
            <a:r>
              <a:rPr lang="en-GB" sz="1600" dirty="0">
                <a:solidFill>
                  <a:schemeClr val="tx1"/>
                </a:solidFill>
                <a:latin typeface="Century Gothic"/>
              </a:rPr>
              <a:t> in these bins, it </a:t>
            </a:r>
            <a:r>
              <a:rPr lang="en-GB" sz="1600" b="1" dirty="0">
                <a:solidFill>
                  <a:schemeClr val="tx1"/>
                </a:solidFill>
                <a:latin typeface="Century Gothic"/>
              </a:rPr>
              <a:t>will not be recycled</a:t>
            </a:r>
            <a:r>
              <a:rPr lang="en-GB" sz="1600" dirty="0">
                <a:solidFill>
                  <a:schemeClr val="tx1"/>
                </a:solidFill>
                <a:latin typeface="Century Gothic"/>
              </a:rPr>
              <a:t>. </a:t>
            </a:r>
          </a:p>
        </p:txBody>
      </p:sp>
      <p:pic>
        <p:nvPicPr>
          <p:cNvPr id="150" name="Picture 149">
            <a:extLst>
              <a:ext uri="{FF2B5EF4-FFF2-40B4-BE49-F238E27FC236}">
                <a16:creationId xmlns:a16="http://schemas.microsoft.com/office/drawing/2014/main" id="{116BE4D9-1C18-4682-AE6E-B957E7B31A1F}"/>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13818" y="5825637"/>
            <a:ext cx="468000" cy="866666"/>
          </a:xfrm>
          <a:prstGeom prst="rect">
            <a:avLst/>
          </a:prstGeom>
        </p:spPr>
      </p:pic>
      <p:pic>
        <p:nvPicPr>
          <p:cNvPr id="151" name="Picture 150">
            <a:extLst>
              <a:ext uri="{FF2B5EF4-FFF2-40B4-BE49-F238E27FC236}">
                <a16:creationId xmlns:a16="http://schemas.microsoft.com/office/drawing/2014/main" id="{B14368ED-AF0D-4724-9B44-8E1DEFF98E01}"/>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63667" y="5825637"/>
            <a:ext cx="468000" cy="866666"/>
          </a:xfrm>
          <a:prstGeom prst="rect">
            <a:avLst/>
          </a:prstGeom>
        </p:spPr>
      </p:pic>
      <p:pic>
        <p:nvPicPr>
          <p:cNvPr id="152" name="Picture 151">
            <a:extLst>
              <a:ext uri="{FF2B5EF4-FFF2-40B4-BE49-F238E27FC236}">
                <a16:creationId xmlns:a16="http://schemas.microsoft.com/office/drawing/2014/main" id="{3F559E6B-F869-4E16-9C94-594F4AA1229B}"/>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13516" y="5825637"/>
            <a:ext cx="468000" cy="866666"/>
          </a:xfrm>
          <a:prstGeom prst="rect">
            <a:avLst/>
          </a:prstGeom>
        </p:spPr>
      </p:pic>
      <p:pic>
        <p:nvPicPr>
          <p:cNvPr id="153" name="Picture 152">
            <a:extLst>
              <a:ext uri="{FF2B5EF4-FFF2-40B4-BE49-F238E27FC236}">
                <a16:creationId xmlns:a16="http://schemas.microsoft.com/office/drawing/2014/main" id="{2BF5A461-5D3B-4BED-BD3D-BC826680496A}"/>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63365" y="5825637"/>
            <a:ext cx="468000" cy="866666"/>
          </a:xfrm>
          <a:prstGeom prst="rect">
            <a:avLst/>
          </a:prstGeom>
        </p:spPr>
      </p:pic>
      <p:pic>
        <p:nvPicPr>
          <p:cNvPr id="154" name="Picture 153">
            <a:extLst>
              <a:ext uri="{FF2B5EF4-FFF2-40B4-BE49-F238E27FC236}">
                <a16:creationId xmlns:a16="http://schemas.microsoft.com/office/drawing/2014/main" id="{24D3C6AC-4119-452B-837C-C48C80FB05CB}"/>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13214" y="5825637"/>
            <a:ext cx="468000" cy="866666"/>
          </a:xfrm>
          <a:prstGeom prst="rect">
            <a:avLst/>
          </a:prstGeom>
        </p:spPr>
      </p:pic>
      <p:pic>
        <p:nvPicPr>
          <p:cNvPr id="155" name="Picture 154">
            <a:extLst>
              <a:ext uri="{FF2B5EF4-FFF2-40B4-BE49-F238E27FC236}">
                <a16:creationId xmlns:a16="http://schemas.microsoft.com/office/drawing/2014/main" id="{020D17E6-DAFF-4838-9270-4ED48C7E9EF9}"/>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63063" y="5825637"/>
            <a:ext cx="468000" cy="866666"/>
          </a:xfrm>
          <a:prstGeom prst="rect">
            <a:avLst/>
          </a:prstGeom>
        </p:spPr>
      </p:pic>
      <p:pic>
        <p:nvPicPr>
          <p:cNvPr id="156" name="Picture 155">
            <a:extLst>
              <a:ext uri="{FF2B5EF4-FFF2-40B4-BE49-F238E27FC236}">
                <a16:creationId xmlns:a16="http://schemas.microsoft.com/office/drawing/2014/main" id="{A9C2A3BB-9FEE-4A51-8F41-3D8BF178114D}"/>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12912" y="5825637"/>
            <a:ext cx="468000" cy="866666"/>
          </a:xfrm>
          <a:prstGeom prst="rect">
            <a:avLst/>
          </a:prstGeom>
        </p:spPr>
      </p:pic>
      <p:pic>
        <p:nvPicPr>
          <p:cNvPr id="157" name="Picture 156">
            <a:extLst>
              <a:ext uri="{FF2B5EF4-FFF2-40B4-BE49-F238E27FC236}">
                <a16:creationId xmlns:a16="http://schemas.microsoft.com/office/drawing/2014/main" id="{8181EA00-12C6-4B94-8C06-720C708C0529}"/>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62761" y="5825637"/>
            <a:ext cx="468000" cy="866666"/>
          </a:xfrm>
          <a:prstGeom prst="rect">
            <a:avLst/>
          </a:prstGeom>
        </p:spPr>
      </p:pic>
      <p:pic>
        <p:nvPicPr>
          <p:cNvPr id="158" name="Picture 157">
            <a:extLst>
              <a:ext uri="{FF2B5EF4-FFF2-40B4-BE49-F238E27FC236}">
                <a16:creationId xmlns:a16="http://schemas.microsoft.com/office/drawing/2014/main" id="{FC43AB8D-E5AC-48F4-8E9E-19356B293B10}"/>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12610" y="5825637"/>
            <a:ext cx="468000" cy="866666"/>
          </a:xfrm>
          <a:prstGeom prst="rect">
            <a:avLst/>
          </a:prstGeom>
        </p:spPr>
      </p:pic>
      <p:pic>
        <p:nvPicPr>
          <p:cNvPr id="159" name="Picture 158">
            <a:extLst>
              <a:ext uri="{FF2B5EF4-FFF2-40B4-BE49-F238E27FC236}">
                <a16:creationId xmlns:a16="http://schemas.microsoft.com/office/drawing/2014/main" id="{06849DF5-79CD-44E5-9E3C-C9E3C2D76873}"/>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62459" y="5825637"/>
            <a:ext cx="468000" cy="866666"/>
          </a:xfrm>
          <a:prstGeom prst="rect">
            <a:avLst/>
          </a:prstGeom>
        </p:spPr>
      </p:pic>
      <p:pic>
        <p:nvPicPr>
          <p:cNvPr id="160" name="Picture 159">
            <a:extLst>
              <a:ext uri="{FF2B5EF4-FFF2-40B4-BE49-F238E27FC236}">
                <a16:creationId xmlns:a16="http://schemas.microsoft.com/office/drawing/2014/main" id="{F71D83EE-2B59-4007-87A3-3A8AEB2EDA00}"/>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12303" y="5825637"/>
            <a:ext cx="468000" cy="866666"/>
          </a:xfrm>
          <a:prstGeom prst="rect">
            <a:avLst/>
          </a:prstGeom>
        </p:spPr>
      </p:pic>
      <p:pic>
        <p:nvPicPr>
          <p:cNvPr id="161" name="Picture 160">
            <a:extLst>
              <a:ext uri="{FF2B5EF4-FFF2-40B4-BE49-F238E27FC236}">
                <a16:creationId xmlns:a16="http://schemas.microsoft.com/office/drawing/2014/main" id="{4CCF8C9B-ECA1-4A93-9003-0D6AED96547C}"/>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7213992" y="1190762"/>
            <a:ext cx="1557126" cy="1756387"/>
          </a:xfrm>
          <a:prstGeom prst="rect">
            <a:avLst/>
          </a:prstGeom>
        </p:spPr>
      </p:pic>
      <p:sp>
        <p:nvSpPr>
          <p:cNvPr id="162" name="Rectangle: Rounded Corners 27">
            <a:extLst>
              <a:ext uri="{FF2B5EF4-FFF2-40B4-BE49-F238E27FC236}">
                <a16:creationId xmlns:a16="http://schemas.microsoft.com/office/drawing/2014/main" id="{78577340-E071-4E90-BA12-E614F19929C8}"/>
              </a:ext>
            </a:extLst>
          </p:cNvPr>
          <p:cNvSpPr/>
          <p:nvPr/>
        </p:nvSpPr>
        <p:spPr>
          <a:xfrm>
            <a:off x="372882" y="2423116"/>
            <a:ext cx="6599418" cy="524033"/>
          </a:xfrm>
          <a:prstGeom prst="round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Look out for these </a:t>
            </a:r>
            <a:r>
              <a:rPr lang="en-GB" sz="1600" b="1" dirty="0">
                <a:solidFill>
                  <a:schemeClr val="tx1"/>
                </a:solidFill>
                <a:latin typeface="Century Gothic"/>
              </a:rPr>
              <a:t>recycling bins</a:t>
            </a:r>
            <a:r>
              <a:rPr lang="en-GB" sz="1600" dirty="0">
                <a:solidFill>
                  <a:schemeClr val="tx1"/>
                </a:solidFill>
                <a:latin typeface="Century Gothic"/>
              </a:rPr>
              <a:t> when you are outside!</a:t>
            </a:r>
          </a:p>
        </p:txBody>
      </p:sp>
      <p:pic>
        <p:nvPicPr>
          <p:cNvPr id="163" name="Picture 162">
            <a:extLst>
              <a:ext uri="{FF2B5EF4-FFF2-40B4-BE49-F238E27FC236}">
                <a16:creationId xmlns:a16="http://schemas.microsoft.com/office/drawing/2014/main" id="{B565A657-928D-4D4C-9E80-1E2BDC02FC9F}"/>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7208517" y="1190761"/>
            <a:ext cx="1565513" cy="1756387"/>
          </a:xfrm>
          <a:prstGeom prst="rect">
            <a:avLst/>
          </a:prstGeom>
        </p:spPr>
      </p:pic>
      <p:sp>
        <p:nvSpPr>
          <p:cNvPr id="164" name="Rectangle: Rounded Corners 27">
            <a:extLst>
              <a:ext uri="{FF2B5EF4-FFF2-40B4-BE49-F238E27FC236}">
                <a16:creationId xmlns:a16="http://schemas.microsoft.com/office/drawing/2014/main" id="{592D2252-28F9-43C4-B7FF-152919E970B3}"/>
              </a:ext>
            </a:extLst>
          </p:cNvPr>
          <p:cNvSpPr/>
          <p:nvPr/>
        </p:nvSpPr>
        <p:spPr>
          <a:xfrm>
            <a:off x="2514600" y="3183261"/>
            <a:ext cx="6251043" cy="113995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Did you know: one </a:t>
            </a:r>
            <a:r>
              <a:rPr lang="en-GB" sz="1600" b="1" dirty="0">
                <a:solidFill>
                  <a:schemeClr val="tx1"/>
                </a:solidFill>
                <a:latin typeface="Century Gothic"/>
              </a:rPr>
              <a:t>dirty</a:t>
            </a:r>
            <a:r>
              <a:rPr lang="en-GB" sz="1600" dirty="0">
                <a:solidFill>
                  <a:schemeClr val="tx1"/>
                </a:solidFill>
                <a:latin typeface="Century Gothic"/>
              </a:rPr>
              <a:t> </a:t>
            </a:r>
            <a:r>
              <a:rPr lang="en-GB" sz="1600" b="1" dirty="0">
                <a:solidFill>
                  <a:schemeClr val="tx1"/>
                </a:solidFill>
                <a:latin typeface="Century Gothic"/>
              </a:rPr>
              <a:t>piece of rubbish </a:t>
            </a:r>
            <a:r>
              <a:rPr lang="en-GB" sz="1600" dirty="0">
                <a:solidFill>
                  <a:schemeClr val="tx1"/>
                </a:solidFill>
                <a:latin typeface="Century Gothic"/>
              </a:rPr>
              <a:t>can make everything else dirty, and it could all end up </a:t>
            </a:r>
            <a:r>
              <a:rPr lang="en-GB" sz="1600" b="1" dirty="0">
                <a:solidFill>
                  <a:schemeClr val="tx1"/>
                </a:solidFill>
                <a:latin typeface="Century Gothic"/>
              </a:rPr>
              <a:t>not being recycled</a:t>
            </a:r>
            <a:r>
              <a:rPr lang="en-GB" sz="1600" dirty="0">
                <a:solidFill>
                  <a:schemeClr val="tx1"/>
                </a:solidFill>
                <a:latin typeface="Century Gothic"/>
              </a:rPr>
              <a:t>? This is why we have to be </a:t>
            </a:r>
            <a:r>
              <a:rPr lang="en-GB" sz="1600" b="1" dirty="0">
                <a:solidFill>
                  <a:schemeClr val="tx1"/>
                </a:solidFill>
                <a:latin typeface="Century Gothic"/>
              </a:rPr>
              <a:t>thoughtful</a:t>
            </a:r>
            <a:r>
              <a:rPr lang="en-GB" sz="1600" dirty="0">
                <a:solidFill>
                  <a:schemeClr val="tx1"/>
                </a:solidFill>
                <a:latin typeface="Century Gothic"/>
              </a:rPr>
              <a:t> when we recycle! </a:t>
            </a:r>
          </a:p>
        </p:txBody>
      </p:sp>
      <p:pic>
        <p:nvPicPr>
          <p:cNvPr id="165" name="Picture 2" descr="Image result for dirty plastic cup">
            <a:extLst>
              <a:ext uri="{FF2B5EF4-FFF2-40B4-BE49-F238E27FC236}">
                <a16:creationId xmlns:a16="http://schemas.microsoft.com/office/drawing/2014/main" id="{004C8F87-8F1F-4A0E-A66A-6BDFE642A816}"/>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378357" y="3115587"/>
            <a:ext cx="1936065" cy="12654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65">
            <a:extLst>
              <a:ext uri="{FF2B5EF4-FFF2-40B4-BE49-F238E27FC236}">
                <a16:creationId xmlns:a16="http://schemas.microsoft.com/office/drawing/2014/main" id="{A7B0C3E0-3BEA-48BD-AECF-0F63E5E38122}"/>
              </a:ext>
            </a:extLst>
          </p:cNvPr>
          <p:cNvPicPr>
            <a:picLocks noChangeAspect="1"/>
          </p:cNvPicPr>
          <p:nvPr/>
        </p:nvPicPr>
        <p:blipFill>
          <a:blip r:embed="rId18"/>
          <a:stretch>
            <a:fillRect/>
          </a:stretch>
        </p:blipFill>
        <p:spPr>
          <a:xfrm>
            <a:off x="6831064" y="4429017"/>
            <a:ext cx="1942967" cy="1269913"/>
          </a:xfrm>
          <a:prstGeom prst="rect">
            <a:avLst/>
          </a:prstGeom>
        </p:spPr>
      </p:pic>
      <p:sp>
        <p:nvSpPr>
          <p:cNvPr id="167" name="Rectangle: Rounded Corners 27">
            <a:extLst>
              <a:ext uri="{FF2B5EF4-FFF2-40B4-BE49-F238E27FC236}">
                <a16:creationId xmlns:a16="http://schemas.microsoft.com/office/drawing/2014/main" id="{7DE5993C-98CC-41C1-9E5B-FAF84616F90B}"/>
              </a:ext>
            </a:extLst>
          </p:cNvPr>
          <p:cNvSpPr/>
          <p:nvPr/>
        </p:nvSpPr>
        <p:spPr>
          <a:xfrm>
            <a:off x="369969" y="4492472"/>
            <a:ext cx="6259431" cy="1143001"/>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a:rPr>
              <a:t>There are still </a:t>
            </a:r>
            <a:r>
              <a:rPr lang="en-GB" sz="1600" b="1" dirty="0">
                <a:solidFill>
                  <a:schemeClr val="tx1"/>
                </a:solidFill>
                <a:latin typeface="Century Gothic"/>
              </a:rPr>
              <a:t>some places in the world that do not have many recycling facilities</a:t>
            </a:r>
            <a:r>
              <a:rPr lang="en-GB" sz="1600" dirty="0">
                <a:solidFill>
                  <a:schemeClr val="tx1"/>
                </a:solidFill>
                <a:latin typeface="Century Gothic"/>
              </a:rPr>
              <a:t> – some have none at all. So wherever you go, it’s important </a:t>
            </a:r>
            <a:r>
              <a:rPr lang="en-GB" sz="1600" b="1" dirty="0">
                <a:solidFill>
                  <a:schemeClr val="tx1"/>
                </a:solidFill>
                <a:latin typeface="Century Gothic"/>
              </a:rPr>
              <a:t>to do what you can</a:t>
            </a:r>
            <a:r>
              <a:rPr lang="en-GB" sz="1600" dirty="0">
                <a:solidFill>
                  <a:schemeClr val="tx1"/>
                </a:solidFill>
                <a:latin typeface="Century Gothic"/>
              </a:rPr>
              <a:t>.</a:t>
            </a:r>
          </a:p>
        </p:txBody>
      </p:sp>
    </p:spTree>
    <p:extLst>
      <p:ext uri="{BB962C8B-B14F-4D97-AF65-F5344CB8AC3E}">
        <p14:creationId xmlns:p14="http://schemas.microsoft.com/office/powerpoint/2010/main" val="3445353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500"/>
                                        <p:tgtEl>
                                          <p:spTgt spid="1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500"/>
                                        <p:tgtEl>
                                          <p:spTgt spid="1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7"/>
                                        </p:tgtEl>
                                        <p:attrNameLst>
                                          <p:attrName>style.visibility</p:attrName>
                                        </p:attrNameLst>
                                      </p:cBhvr>
                                      <p:to>
                                        <p:strVal val="visible"/>
                                      </p:to>
                                    </p:set>
                                    <p:animEffect transition="in" filter="fade">
                                      <p:cBhvr>
                                        <p:cTn id="23" dur="500"/>
                                        <p:tgtEl>
                                          <p:spTgt spid="167"/>
                                        </p:tgtEl>
                                      </p:cBhvr>
                                    </p:animEffect>
                                  </p:childTnLst>
                                </p:cTn>
                              </p:par>
                              <p:par>
                                <p:cTn id="24" presetID="10" presetClass="entr" presetSubtype="0" fill="hold" nodeType="with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4"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27">
            <a:extLst>
              <a:ext uri="{FF2B5EF4-FFF2-40B4-BE49-F238E27FC236}">
                <a16:creationId xmlns:a16="http://schemas.microsoft.com/office/drawing/2014/main" id="{C5ADECDC-A3BB-4964-98B1-34CBF5BB6EB0}"/>
              </a:ext>
            </a:extLst>
          </p:cNvPr>
          <p:cNvSpPr/>
          <p:nvPr/>
        </p:nvSpPr>
        <p:spPr>
          <a:xfrm>
            <a:off x="296354" y="4624203"/>
            <a:ext cx="8551292" cy="1219219"/>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 Hands up…</a:t>
            </a:r>
          </a:p>
          <a:p>
            <a:pPr algn="ctr"/>
            <a:r>
              <a:rPr lang="en-US" sz="1600" dirty="0">
                <a:solidFill>
                  <a:schemeClr val="tx1"/>
                </a:solidFill>
              </a:rPr>
              <a:t>Knowing what can and can’t be recycled is no easy task, which means lots of  people feel a bit lost when it comes to disposing of their rubbish. As you look at each item on the next slide, put your hand up if you think it can be recycled! </a:t>
            </a:r>
          </a:p>
        </p:txBody>
      </p:sp>
      <p:sp>
        <p:nvSpPr>
          <p:cNvPr id="60" name="Rectangle: Rounded Corners 27">
            <a:extLst>
              <a:ext uri="{FF2B5EF4-FFF2-40B4-BE49-F238E27FC236}">
                <a16:creationId xmlns:a16="http://schemas.microsoft.com/office/drawing/2014/main" id="{56D5C869-55EB-47B9-B68B-A00051DBDD20}"/>
              </a:ext>
            </a:extLst>
          </p:cNvPr>
          <p:cNvSpPr/>
          <p:nvPr/>
        </p:nvSpPr>
        <p:spPr>
          <a:xfrm>
            <a:off x="296354" y="5971258"/>
            <a:ext cx="8551292" cy="644831"/>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Challenge:</a:t>
            </a:r>
          </a:p>
          <a:p>
            <a:pPr algn="ctr"/>
            <a:r>
              <a:rPr lang="en-US" sz="1600" dirty="0">
                <a:solidFill>
                  <a:schemeClr val="bg1"/>
                </a:solidFill>
              </a:rPr>
              <a:t>Choose one item and decide how you could </a:t>
            </a:r>
            <a:r>
              <a:rPr lang="en-US" sz="1600" u="sng" dirty="0">
                <a:solidFill>
                  <a:schemeClr val="bg1"/>
                </a:solidFill>
              </a:rPr>
              <a:t>reuse</a:t>
            </a:r>
            <a:r>
              <a:rPr lang="en-US" sz="1600" dirty="0">
                <a:solidFill>
                  <a:schemeClr val="bg1"/>
                </a:solidFill>
              </a:rPr>
              <a:t> it!</a:t>
            </a:r>
          </a:p>
        </p:txBody>
      </p:sp>
      <p:sp>
        <p:nvSpPr>
          <p:cNvPr id="61" name="Text Placeholder 1">
            <a:extLst>
              <a:ext uri="{FF2B5EF4-FFF2-40B4-BE49-F238E27FC236}">
                <a16:creationId xmlns:a16="http://schemas.microsoft.com/office/drawing/2014/main" id="{7BADE2B9-D4A4-4EAF-957B-AA51442171F8}"/>
              </a:ext>
            </a:extLst>
          </p:cNvPr>
          <p:cNvSpPr>
            <a:spLocks noGrp="1"/>
          </p:cNvSpPr>
          <p:nvPr>
            <p:ph type="body" sz="quarter" idx="10"/>
          </p:nvPr>
        </p:nvSpPr>
        <p:spPr>
          <a:xfrm>
            <a:off x="776288" y="241911"/>
            <a:ext cx="7739062" cy="571500"/>
          </a:xfrm>
        </p:spPr>
        <p:txBody>
          <a:bodyPr/>
          <a:lstStyle/>
          <a:p>
            <a:r>
              <a:rPr lang="en-GB" dirty="0"/>
              <a:t>Be curious: What can be recycled?</a:t>
            </a:r>
          </a:p>
          <a:p>
            <a:endParaRPr lang="en-GB" dirty="0"/>
          </a:p>
        </p:txBody>
      </p:sp>
      <p:pic>
        <p:nvPicPr>
          <p:cNvPr id="62" name="Picture 61" descr="A picture containing drawing&#10;&#10;Description automatically generated">
            <a:extLst>
              <a:ext uri="{FF2B5EF4-FFF2-40B4-BE49-F238E27FC236}">
                <a16:creationId xmlns:a16="http://schemas.microsoft.com/office/drawing/2014/main" id="{FC12179C-466C-4112-886B-DFE28A5859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pic>
        <p:nvPicPr>
          <p:cNvPr id="63" name="Picture 62" descr="A picture containing tool&#10;&#10;Description automatically generated">
            <a:extLst>
              <a:ext uri="{FF2B5EF4-FFF2-40B4-BE49-F238E27FC236}">
                <a16:creationId xmlns:a16="http://schemas.microsoft.com/office/drawing/2014/main" id="{E9280606-1693-4F51-8013-D975E98A18C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4239" y="1114051"/>
            <a:ext cx="7523160" cy="3510152"/>
          </a:xfrm>
          <a:prstGeom prst="rect">
            <a:avLst/>
          </a:prstGeom>
        </p:spPr>
      </p:pic>
    </p:spTree>
    <p:extLst>
      <p:ext uri="{BB962C8B-B14F-4D97-AF65-F5344CB8AC3E}">
        <p14:creationId xmlns:p14="http://schemas.microsoft.com/office/powerpoint/2010/main" val="2299057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
            <a:extLst>
              <a:ext uri="{FF2B5EF4-FFF2-40B4-BE49-F238E27FC236}">
                <a16:creationId xmlns:a16="http://schemas.microsoft.com/office/drawing/2014/main" id="{7BADE2B9-D4A4-4EAF-957B-AA51442171F8}"/>
              </a:ext>
            </a:extLst>
          </p:cNvPr>
          <p:cNvSpPr>
            <a:spLocks noGrp="1"/>
          </p:cNvSpPr>
          <p:nvPr>
            <p:ph type="body" sz="quarter" idx="10"/>
          </p:nvPr>
        </p:nvSpPr>
        <p:spPr>
          <a:xfrm>
            <a:off x="776288" y="241911"/>
            <a:ext cx="7739062" cy="571500"/>
          </a:xfrm>
        </p:spPr>
        <p:txBody>
          <a:bodyPr/>
          <a:lstStyle/>
          <a:p>
            <a:r>
              <a:rPr lang="en-GB" dirty="0"/>
              <a:t>Be curious: What can be recycled?</a:t>
            </a:r>
          </a:p>
          <a:p>
            <a:endParaRPr lang="en-GB" dirty="0"/>
          </a:p>
        </p:txBody>
      </p:sp>
      <p:pic>
        <p:nvPicPr>
          <p:cNvPr id="62" name="Picture 61" descr="A picture containing drawing&#10;&#10;Description automatically generated">
            <a:extLst>
              <a:ext uri="{FF2B5EF4-FFF2-40B4-BE49-F238E27FC236}">
                <a16:creationId xmlns:a16="http://schemas.microsoft.com/office/drawing/2014/main" id="{FC12179C-466C-4112-886B-DFE28A5859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sp>
        <p:nvSpPr>
          <p:cNvPr id="7" name="Rectangle: Rounded Corners 6">
            <a:extLst>
              <a:ext uri="{FF2B5EF4-FFF2-40B4-BE49-F238E27FC236}">
                <a16:creationId xmlns:a16="http://schemas.microsoft.com/office/drawing/2014/main" id="{F21BB0E2-4B41-4271-9551-D56394AF9B73}"/>
              </a:ext>
            </a:extLst>
          </p:cNvPr>
          <p:cNvSpPr/>
          <p:nvPr/>
        </p:nvSpPr>
        <p:spPr>
          <a:xfrm>
            <a:off x="3511397" y="4399475"/>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Cans</a:t>
            </a:r>
            <a:endPar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endParaRPr>
          </a:p>
        </p:txBody>
      </p:sp>
      <p:sp>
        <p:nvSpPr>
          <p:cNvPr id="8" name="Rectangle: Rounded Corners 27">
            <a:extLst>
              <a:ext uri="{FF2B5EF4-FFF2-40B4-BE49-F238E27FC236}">
                <a16:creationId xmlns:a16="http://schemas.microsoft.com/office/drawing/2014/main" id="{08EA00C7-D7AE-46CD-A410-22609E6534F6}"/>
              </a:ext>
            </a:extLst>
          </p:cNvPr>
          <p:cNvSpPr/>
          <p:nvPr/>
        </p:nvSpPr>
        <p:spPr>
          <a:xfrm>
            <a:off x="4424335" y="3288644"/>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Cereal boxes</a:t>
            </a:r>
          </a:p>
        </p:txBody>
      </p:sp>
      <p:sp>
        <p:nvSpPr>
          <p:cNvPr id="9" name="Rectangle: Rounded Corners 27">
            <a:extLst>
              <a:ext uri="{FF2B5EF4-FFF2-40B4-BE49-F238E27FC236}">
                <a16:creationId xmlns:a16="http://schemas.microsoft.com/office/drawing/2014/main" id="{40696F9A-9875-407B-BB29-F00D0D51425E}"/>
              </a:ext>
            </a:extLst>
          </p:cNvPr>
          <p:cNvSpPr/>
          <p:nvPr/>
        </p:nvSpPr>
        <p:spPr>
          <a:xfrm>
            <a:off x="6550676" y="4403566"/>
            <a:ext cx="1191389" cy="489364"/>
          </a:xfrm>
          <a:prstGeom prst="roundRect">
            <a:avLst/>
          </a:prstGeom>
          <a:solidFill>
            <a:schemeClr val="accent3"/>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Juice</a:t>
            </a: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 cartons</a:t>
            </a:r>
          </a:p>
        </p:txBody>
      </p:sp>
      <p:sp>
        <p:nvSpPr>
          <p:cNvPr id="10" name="Rectangle: Rounded Corners 27">
            <a:extLst>
              <a:ext uri="{FF2B5EF4-FFF2-40B4-BE49-F238E27FC236}">
                <a16:creationId xmlns:a16="http://schemas.microsoft.com/office/drawing/2014/main" id="{8A708CA0-549F-4955-ACDF-A04F5F992E56}"/>
              </a:ext>
            </a:extLst>
          </p:cNvPr>
          <p:cNvSpPr/>
          <p:nvPr/>
        </p:nvSpPr>
        <p:spPr>
          <a:xfrm>
            <a:off x="505854" y="2414581"/>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Newspaper</a:t>
            </a:r>
          </a:p>
        </p:txBody>
      </p:sp>
      <p:sp>
        <p:nvSpPr>
          <p:cNvPr id="11" name="Rectangle: Rounded Corners 27">
            <a:extLst>
              <a:ext uri="{FF2B5EF4-FFF2-40B4-BE49-F238E27FC236}">
                <a16:creationId xmlns:a16="http://schemas.microsoft.com/office/drawing/2014/main" id="{42E1D7AF-EF0C-4FD0-AB42-08A21B0623F8}"/>
              </a:ext>
            </a:extLst>
          </p:cNvPr>
          <p:cNvSpPr/>
          <p:nvPr/>
        </p:nvSpPr>
        <p:spPr>
          <a:xfrm>
            <a:off x="1962005" y="3287711"/>
            <a:ext cx="1191389" cy="489364"/>
          </a:xfrm>
          <a:prstGeom prst="roundRect">
            <a:avLst/>
          </a:prstGeom>
          <a:solidFill>
            <a:schemeClr val="accent3"/>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Sellotape</a:t>
            </a:r>
          </a:p>
        </p:txBody>
      </p:sp>
      <p:sp>
        <p:nvSpPr>
          <p:cNvPr id="12" name="Rectangle: Rounded Corners 27">
            <a:extLst>
              <a:ext uri="{FF2B5EF4-FFF2-40B4-BE49-F238E27FC236}">
                <a16:creationId xmlns:a16="http://schemas.microsoft.com/office/drawing/2014/main" id="{90B55200-DCF2-43D5-9ADE-910095A1DDF7}"/>
              </a:ext>
            </a:extLst>
          </p:cNvPr>
          <p:cNvSpPr/>
          <p:nvPr/>
        </p:nvSpPr>
        <p:spPr>
          <a:xfrm>
            <a:off x="505854" y="4399475"/>
            <a:ext cx="1191389" cy="489364"/>
          </a:xfrm>
          <a:prstGeom prst="roundRect">
            <a:avLst/>
          </a:prstGeom>
          <a:solidFill>
            <a:schemeClr val="accent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Cling film</a:t>
            </a:r>
          </a:p>
        </p:txBody>
      </p:sp>
      <p:sp>
        <p:nvSpPr>
          <p:cNvPr id="13" name="Rectangle: Rounded Corners 27">
            <a:extLst>
              <a:ext uri="{FF2B5EF4-FFF2-40B4-BE49-F238E27FC236}">
                <a16:creationId xmlns:a16="http://schemas.microsoft.com/office/drawing/2014/main" id="{7C55C7C3-8A84-49CB-AF7E-726B50C96519}"/>
              </a:ext>
            </a:extLst>
          </p:cNvPr>
          <p:cNvSpPr/>
          <p:nvPr/>
        </p:nvSpPr>
        <p:spPr>
          <a:xfrm>
            <a:off x="4424335" y="1563776"/>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Food tins</a:t>
            </a:r>
          </a:p>
        </p:txBody>
      </p:sp>
      <p:sp>
        <p:nvSpPr>
          <p:cNvPr id="14" name="Rectangle: Rounded Corners 27">
            <a:extLst>
              <a:ext uri="{FF2B5EF4-FFF2-40B4-BE49-F238E27FC236}">
                <a16:creationId xmlns:a16="http://schemas.microsoft.com/office/drawing/2014/main" id="{72DD8723-63E5-474D-89AC-F334104A20E9}"/>
              </a:ext>
            </a:extLst>
          </p:cNvPr>
          <p:cNvSpPr/>
          <p:nvPr/>
        </p:nvSpPr>
        <p:spPr>
          <a:xfrm>
            <a:off x="7562479" y="3286043"/>
            <a:ext cx="1191389" cy="489364"/>
          </a:xfrm>
          <a:prstGeom prst="roundRect">
            <a:avLst/>
          </a:prstGeom>
          <a:solidFill>
            <a:schemeClr val="accent3"/>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Carrier</a:t>
            </a:r>
            <a:r>
              <a:rPr kumimoji="0" lang="en-US" sz="1600"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 bags</a:t>
            </a:r>
            <a:endPar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endParaRPr>
          </a:p>
        </p:txBody>
      </p:sp>
      <p:sp>
        <p:nvSpPr>
          <p:cNvPr id="15" name="Rectangle: Rounded Corners 27">
            <a:extLst>
              <a:ext uri="{FF2B5EF4-FFF2-40B4-BE49-F238E27FC236}">
                <a16:creationId xmlns:a16="http://schemas.microsoft.com/office/drawing/2014/main" id="{AB532818-5DAC-4D6E-9D32-F6CE39F3B789}"/>
              </a:ext>
            </a:extLst>
          </p:cNvPr>
          <p:cNvSpPr/>
          <p:nvPr/>
        </p:nvSpPr>
        <p:spPr>
          <a:xfrm>
            <a:off x="3511396" y="2408965"/>
            <a:ext cx="1191389" cy="489364"/>
          </a:xfrm>
          <a:prstGeom prst="roundRect">
            <a:avLst/>
          </a:prstGeom>
          <a:solidFill>
            <a:schemeClr val="accent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Century Gothic" panose="020B0502020202020204" pitchFamily="34" charset="0"/>
                <a:ea typeface="Lato" panose="020F0502020204030203" pitchFamily="34" charset="0"/>
                <a:cs typeface="Lato" panose="020F0502020204030203" pitchFamily="34" charset="0"/>
              </a:rPr>
              <a:t>Tin foil</a:t>
            </a:r>
            <a:endPar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endParaRPr>
          </a:p>
        </p:txBody>
      </p:sp>
      <p:sp>
        <p:nvSpPr>
          <p:cNvPr id="16" name="Rectangle: Rounded Corners 27">
            <a:extLst>
              <a:ext uri="{FF2B5EF4-FFF2-40B4-BE49-F238E27FC236}">
                <a16:creationId xmlns:a16="http://schemas.microsoft.com/office/drawing/2014/main" id="{9BBE456E-1C20-44CE-B86B-3C4E8BE1F1C6}"/>
              </a:ext>
            </a:extLst>
          </p:cNvPr>
          <p:cNvSpPr/>
          <p:nvPr/>
        </p:nvSpPr>
        <p:spPr>
          <a:xfrm>
            <a:off x="6266942" y="2408965"/>
            <a:ext cx="1191389" cy="489364"/>
          </a:xfrm>
          <a:prstGeom prst="roundRect">
            <a:avLst/>
          </a:prstGeom>
          <a:solidFill>
            <a:schemeClr val="accent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Magazines</a:t>
            </a:r>
          </a:p>
        </p:txBody>
      </p:sp>
      <p:sp>
        <p:nvSpPr>
          <p:cNvPr id="17" name="Rectangle: Rounded Corners 27">
            <a:extLst>
              <a:ext uri="{FF2B5EF4-FFF2-40B4-BE49-F238E27FC236}">
                <a16:creationId xmlns:a16="http://schemas.microsoft.com/office/drawing/2014/main" id="{1C6F070D-68A4-42D0-AC00-49F6A0141D37}"/>
              </a:ext>
            </a:extLst>
          </p:cNvPr>
          <p:cNvSpPr/>
          <p:nvPr/>
        </p:nvSpPr>
        <p:spPr>
          <a:xfrm>
            <a:off x="7562479" y="1563776"/>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Jam jars</a:t>
            </a:r>
          </a:p>
        </p:txBody>
      </p:sp>
      <p:sp>
        <p:nvSpPr>
          <p:cNvPr id="18" name="Rectangle: Rounded Corners 27">
            <a:extLst>
              <a:ext uri="{FF2B5EF4-FFF2-40B4-BE49-F238E27FC236}">
                <a16:creationId xmlns:a16="http://schemas.microsoft.com/office/drawing/2014/main" id="{1C33A330-2A8D-4D89-B41C-86626B60443A}"/>
              </a:ext>
            </a:extLst>
          </p:cNvPr>
          <p:cNvSpPr/>
          <p:nvPr/>
        </p:nvSpPr>
        <p:spPr>
          <a:xfrm>
            <a:off x="1284297" y="1563776"/>
            <a:ext cx="1191389" cy="489364"/>
          </a:xfrm>
          <a:prstGeom prst="roundRect">
            <a:avLst/>
          </a:prstGeom>
          <a:solidFill>
            <a:schemeClr val="bg2"/>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Plastic bottles</a:t>
            </a:r>
          </a:p>
        </p:txBody>
      </p:sp>
      <p:pic>
        <p:nvPicPr>
          <p:cNvPr id="19" name="Picture 18">
            <a:extLst>
              <a:ext uri="{FF2B5EF4-FFF2-40B4-BE49-F238E27FC236}">
                <a16:creationId xmlns:a16="http://schemas.microsoft.com/office/drawing/2014/main" id="{5CEC7991-9EED-446C-80AF-1E7B321998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2550">
            <a:off x="612195" y="1218678"/>
            <a:ext cx="571555" cy="1058436"/>
          </a:xfrm>
          <a:prstGeom prst="rect">
            <a:avLst/>
          </a:prstGeom>
        </p:spPr>
      </p:pic>
      <p:pic>
        <p:nvPicPr>
          <p:cNvPr id="20" name="Picture 19">
            <a:extLst>
              <a:ext uri="{FF2B5EF4-FFF2-40B4-BE49-F238E27FC236}">
                <a16:creationId xmlns:a16="http://schemas.microsoft.com/office/drawing/2014/main" id="{8606D78A-4B4D-410A-AA53-32C37A36592B}"/>
              </a:ext>
            </a:extLst>
          </p:cNvPr>
          <p:cNvPicPr>
            <a:picLocks noChangeAspect="1"/>
          </p:cNvPicPr>
          <p:nvPr/>
        </p:nvPicPr>
        <p:blipFill>
          <a:blip r:embed="rId5"/>
          <a:stretch>
            <a:fillRect/>
          </a:stretch>
        </p:blipFill>
        <p:spPr>
          <a:xfrm>
            <a:off x="1965199" y="2156087"/>
            <a:ext cx="1191389" cy="995120"/>
          </a:xfrm>
          <a:prstGeom prst="rect">
            <a:avLst/>
          </a:prstGeom>
        </p:spPr>
      </p:pic>
      <p:pic>
        <p:nvPicPr>
          <p:cNvPr id="22" name="Picture 21">
            <a:extLst>
              <a:ext uri="{FF2B5EF4-FFF2-40B4-BE49-F238E27FC236}">
                <a16:creationId xmlns:a16="http://schemas.microsoft.com/office/drawing/2014/main" id="{B8C86302-00C3-4A83-9454-E0D52CBBD809}"/>
              </a:ext>
            </a:extLst>
          </p:cNvPr>
          <p:cNvPicPr>
            <a:picLocks noChangeAspect="1"/>
          </p:cNvPicPr>
          <p:nvPr/>
        </p:nvPicPr>
        <p:blipFill>
          <a:blip r:embed="rId6"/>
          <a:stretch>
            <a:fillRect/>
          </a:stretch>
        </p:blipFill>
        <p:spPr>
          <a:xfrm>
            <a:off x="1801389" y="4150911"/>
            <a:ext cx="1403998" cy="986493"/>
          </a:xfrm>
          <a:prstGeom prst="rect">
            <a:avLst/>
          </a:prstGeom>
        </p:spPr>
      </p:pic>
      <p:pic>
        <p:nvPicPr>
          <p:cNvPr id="23" name="Picture 22">
            <a:extLst>
              <a:ext uri="{FF2B5EF4-FFF2-40B4-BE49-F238E27FC236}">
                <a16:creationId xmlns:a16="http://schemas.microsoft.com/office/drawing/2014/main" id="{5A67B6F0-31D6-4F56-B727-E4350C66ACB7}"/>
              </a:ext>
            </a:extLst>
          </p:cNvPr>
          <p:cNvPicPr>
            <a:picLocks noChangeAspect="1"/>
          </p:cNvPicPr>
          <p:nvPr/>
        </p:nvPicPr>
        <p:blipFill>
          <a:blip r:embed="rId7"/>
          <a:stretch>
            <a:fillRect/>
          </a:stretch>
        </p:blipFill>
        <p:spPr>
          <a:xfrm>
            <a:off x="3644268" y="1257115"/>
            <a:ext cx="604647" cy="898972"/>
          </a:xfrm>
          <a:prstGeom prst="rect">
            <a:avLst/>
          </a:prstGeom>
        </p:spPr>
      </p:pic>
      <p:pic>
        <p:nvPicPr>
          <p:cNvPr id="24" name="Picture 23">
            <a:extLst>
              <a:ext uri="{FF2B5EF4-FFF2-40B4-BE49-F238E27FC236}">
                <a16:creationId xmlns:a16="http://schemas.microsoft.com/office/drawing/2014/main" id="{B4C9DE41-2EEA-4B77-98EC-A330FB993716}"/>
              </a:ext>
            </a:extLst>
          </p:cNvPr>
          <p:cNvPicPr>
            <a:picLocks noChangeAspect="1"/>
          </p:cNvPicPr>
          <p:nvPr/>
        </p:nvPicPr>
        <p:blipFill>
          <a:blip r:embed="rId8"/>
          <a:stretch>
            <a:fillRect/>
          </a:stretch>
        </p:blipFill>
        <p:spPr>
          <a:xfrm>
            <a:off x="4821595" y="2250617"/>
            <a:ext cx="1186843" cy="795156"/>
          </a:xfrm>
          <a:prstGeom prst="rect">
            <a:avLst/>
          </a:prstGeom>
        </p:spPr>
      </p:pic>
      <p:pic>
        <p:nvPicPr>
          <p:cNvPr id="25" name="Picture 24">
            <a:extLst>
              <a:ext uri="{FF2B5EF4-FFF2-40B4-BE49-F238E27FC236}">
                <a16:creationId xmlns:a16="http://schemas.microsoft.com/office/drawing/2014/main" id="{2459CCA1-C6BF-4CB9-9222-B46F49619AA5}"/>
              </a:ext>
            </a:extLst>
          </p:cNvPr>
          <p:cNvPicPr>
            <a:picLocks noChangeAspect="1"/>
          </p:cNvPicPr>
          <p:nvPr/>
        </p:nvPicPr>
        <p:blipFill>
          <a:blip r:embed="rId9"/>
          <a:stretch>
            <a:fillRect/>
          </a:stretch>
        </p:blipFill>
        <p:spPr>
          <a:xfrm>
            <a:off x="3364255" y="3060234"/>
            <a:ext cx="956954" cy="1171197"/>
          </a:xfrm>
          <a:prstGeom prst="rect">
            <a:avLst/>
          </a:prstGeom>
        </p:spPr>
      </p:pic>
      <p:pic>
        <p:nvPicPr>
          <p:cNvPr id="26" name="Picture 25">
            <a:extLst>
              <a:ext uri="{FF2B5EF4-FFF2-40B4-BE49-F238E27FC236}">
                <a16:creationId xmlns:a16="http://schemas.microsoft.com/office/drawing/2014/main" id="{A90FD58D-FFB1-4145-B723-E46F3106E935}"/>
              </a:ext>
            </a:extLst>
          </p:cNvPr>
          <p:cNvPicPr>
            <a:picLocks noChangeAspect="1"/>
          </p:cNvPicPr>
          <p:nvPr/>
        </p:nvPicPr>
        <p:blipFill>
          <a:blip r:embed="rId10"/>
          <a:stretch>
            <a:fillRect/>
          </a:stretch>
        </p:blipFill>
        <p:spPr>
          <a:xfrm>
            <a:off x="5077890" y="3858274"/>
            <a:ext cx="812578" cy="1339325"/>
          </a:xfrm>
          <a:prstGeom prst="rect">
            <a:avLst/>
          </a:prstGeom>
        </p:spPr>
      </p:pic>
      <p:pic>
        <p:nvPicPr>
          <p:cNvPr id="27" name="Picture 26">
            <a:extLst>
              <a:ext uri="{FF2B5EF4-FFF2-40B4-BE49-F238E27FC236}">
                <a16:creationId xmlns:a16="http://schemas.microsoft.com/office/drawing/2014/main" id="{402A2A93-A565-4CF0-ACD1-9EB245F2EB03}"/>
              </a:ext>
            </a:extLst>
          </p:cNvPr>
          <p:cNvPicPr>
            <a:picLocks noChangeAspect="1"/>
          </p:cNvPicPr>
          <p:nvPr/>
        </p:nvPicPr>
        <p:blipFill>
          <a:blip r:embed="rId11"/>
          <a:stretch>
            <a:fillRect/>
          </a:stretch>
        </p:blipFill>
        <p:spPr>
          <a:xfrm>
            <a:off x="6328705" y="1290375"/>
            <a:ext cx="965816" cy="970128"/>
          </a:xfrm>
          <a:prstGeom prst="rect">
            <a:avLst/>
          </a:prstGeom>
        </p:spPr>
      </p:pic>
      <p:pic>
        <p:nvPicPr>
          <p:cNvPr id="28" name="Picture 2" descr="Image result for magazine kids">
            <a:extLst>
              <a:ext uri="{FF2B5EF4-FFF2-40B4-BE49-F238E27FC236}">
                <a16:creationId xmlns:a16="http://schemas.microsoft.com/office/drawing/2014/main" id="{ED2E9ED0-4180-4E14-A7BD-0CBBAA6E73C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793413" y="2155658"/>
            <a:ext cx="783667" cy="1027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3DD57B0-3972-4533-9726-42D668960C32}"/>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397858" y="3087395"/>
            <a:ext cx="828322" cy="1062099"/>
          </a:xfrm>
          <a:prstGeom prst="rect">
            <a:avLst/>
          </a:prstGeom>
        </p:spPr>
      </p:pic>
      <p:pic>
        <p:nvPicPr>
          <p:cNvPr id="30" name="Picture 29">
            <a:extLst>
              <a:ext uri="{FF2B5EF4-FFF2-40B4-BE49-F238E27FC236}">
                <a16:creationId xmlns:a16="http://schemas.microsoft.com/office/drawing/2014/main" id="{F9E6D308-8CE2-4205-B828-F6AF73F69A52}"/>
              </a:ext>
            </a:extLst>
          </p:cNvPr>
          <p:cNvPicPr>
            <a:picLocks noChangeAspect="1"/>
          </p:cNvPicPr>
          <p:nvPr/>
        </p:nvPicPr>
        <p:blipFill>
          <a:blip r:embed="rId14"/>
          <a:stretch>
            <a:fillRect/>
          </a:stretch>
        </p:blipFill>
        <p:spPr>
          <a:xfrm>
            <a:off x="7810772" y="3972397"/>
            <a:ext cx="748948" cy="1389074"/>
          </a:xfrm>
          <a:prstGeom prst="rect">
            <a:avLst/>
          </a:prstGeom>
        </p:spPr>
      </p:pic>
      <p:sp>
        <p:nvSpPr>
          <p:cNvPr id="31" name="Rectangle: Rounded Corners 27">
            <a:extLst>
              <a:ext uri="{FF2B5EF4-FFF2-40B4-BE49-F238E27FC236}">
                <a16:creationId xmlns:a16="http://schemas.microsoft.com/office/drawing/2014/main" id="{73994299-8C8D-4026-9DB5-268DD491C7DE}"/>
              </a:ext>
            </a:extLst>
          </p:cNvPr>
          <p:cNvSpPr/>
          <p:nvPr/>
        </p:nvSpPr>
        <p:spPr>
          <a:xfrm>
            <a:off x="447993" y="5504310"/>
            <a:ext cx="8248014" cy="982921"/>
          </a:xfrm>
          <a:prstGeom prst="roundRect">
            <a:avLst/>
          </a:prstGeom>
          <a:solidFill>
            <a:schemeClr val="accent3"/>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US" sz="1600" b="1"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All of these can be recycled </a:t>
            </a:r>
            <a:r>
              <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in most</a:t>
            </a:r>
            <a:r>
              <a:rPr kumimoji="0" lang="en-US" sz="1600"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 places! For some things, like carrier bags, you might have to </a:t>
            </a:r>
            <a:r>
              <a:rPr kumimoji="0" lang="en-US" sz="1600" b="1"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take them to your local supermarket</a:t>
            </a:r>
            <a:r>
              <a:rPr kumimoji="0" lang="en-US" sz="1600"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 where they have </a:t>
            </a:r>
            <a:r>
              <a:rPr kumimoji="0" lang="en-US" sz="1600" b="1"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special recycling points</a:t>
            </a:r>
            <a:r>
              <a:rPr kumimoji="0" lang="en-US" sz="1600" i="0" u="none" strike="noStrike" kern="1200" cap="none" spc="0" normalizeH="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rPr>
              <a:t>. Keep a lookout for these next time you go shopping!</a:t>
            </a:r>
            <a:endParaRPr kumimoji="0" lang="en-US" sz="1600" i="0" u="none" strike="noStrike" kern="1200" cap="none" spc="0" normalizeH="0" baseline="0" noProof="0" dirty="0">
              <a:ln>
                <a:noFill/>
              </a:ln>
              <a:solidFill>
                <a:schemeClr val="tx1"/>
              </a:solidFill>
              <a:effectLst/>
              <a:uLnTx/>
              <a:uFillTx/>
              <a:latin typeface="Century Gothic" panose="020B0502020202020204" pitchFamily="34" charset="0"/>
              <a:ea typeface="Lato" panose="020F0502020204030203" pitchFamily="34" charset="0"/>
              <a:cs typeface="Lato" panose="020F0502020204030203" pitchFamily="34" charset="0"/>
            </a:endParaRPr>
          </a:p>
        </p:txBody>
      </p:sp>
      <p:pic>
        <p:nvPicPr>
          <p:cNvPr id="33" name="Picture 32">
            <a:extLst>
              <a:ext uri="{FF2B5EF4-FFF2-40B4-BE49-F238E27FC236}">
                <a16:creationId xmlns:a16="http://schemas.microsoft.com/office/drawing/2014/main" id="{75D81ABD-E26A-4751-97DF-3979C18AEFB8}"/>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2500" b="90000" l="9122" r="89865">
                        <a14:foregroundMark x1="56419" y1="7917" x2="56419" y2="7917"/>
                        <a14:foregroundMark x1="71284" y1="7917" x2="71284" y2="7917"/>
                        <a14:foregroundMark x1="68243" y1="5833" x2="68243" y2="5833"/>
                        <a14:foregroundMark x1="45270" y1="5833" x2="54392" y2="2500"/>
                        <a14:foregroundMark x1="54392" y1="2500" x2="72973" y2="7083"/>
                        <a14:foregroundMark x1="72973" y1="7083" x2="72973" y2="7083"/>
                        <a14:foregroundMark x1="75000" y1="7083" x2="75000" y2="7083"/>
                        <a14:foregroundMark x1="78041" y1="8333" x2="78041" y2="8333"/>
                        <a14:foregroundMark x1="79730" y1="9583" x2="79730" y2="9583"/>
                        <a14:foregroundMark x1="81419" y1="11250" x2="81419" y2="11250"/>
                        <a14:foregroundMark x1="82095" y1="12500" x2="82095" y2="12500"/>
                        <a14:foregroundMark x1="82432" y1="15000" x2="82432" y2="15000"/>
                        <a14:foregroundMark x1="84122" y1="19167" x2="84122" y2="19167"/>
                        <a14:foregroundMark x1="84122" y1="20000" x2="84122" y2="20000"/>
                        <a14:foregroundMark x1="82432" y1="15833" x2="87500" y2="38750"/>
                        <a14:foregroundMark x1="87500" y1="38750" x2="77365" y2="75000"/>
                        <a14:foregroundMark x1="37500" y1="74583" x2="29392" y2="51250"/>
                        <a14:foregroundMark x1="29392" y1="51250" x2="29730" y2="27083"/>
                        <a14:foregroundMark x1="29730" y1="27083" x2="38851" y2="6250"/>
                        <a14:foregroundMark x1="38851" y1="6250" x2="32432" y2="14583"/>
                        <a14:foregroundMark x1="32432" y1="14583" x2="28041" y2="25000"/>
                        <a14:foregroundMark x1="28041" y1="25000" x2="26014" y2="50000"/>
                        <a14:foregroundMark x1="26014" y1="50000" x2="32770" y2="71667"/>
                        <a14:foregroundMark x1="32095" y1="75000" x2="28041" y2="64167"/>
                        <a14:foregroundMark x1="28041" y1="64167" x2="27365" y2="38750"/>
                        <a14:foregroundMark x1="39865" y1="80417" x2="39865" y2="80417"/>
                      </a14:backgroundRemoval>
                    </a14:imgEffect>
                  </a14:imgLayer>
                </a14:imgProps>
              </a:ext>
            </a:extLst>
          </a:blip>
          <a:stretch>
            <a:fillRect/>
          </a:stretch>
        </p:blipFill>
        <p:spPr>
          <a:xfrm>
            <a:off x="436764" y="3133522"/>
            <a:ext cx="1191389" cy="965992"/>
          </a:xfrm>
          <a:prstGeom prst="rect">
            <a:avLst/>
          </a:prstGeom>
        </p:spPr>
      </p:pic>
    </p:spTree>
    <p:extLst>
      <p:ext uri="{BB962C8B-B14F-4D97-AF65-F5344CB8AC3E}">
        <p14:creationId xmlns:p14="http://schemas.microsoft.com/office/powerpoint/2010/main" val="2687799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3F0CC4E0-FCAE-4356-9791-460BBD8212F9}"/>
              </a:ext>
            </a:extLst>
          </p:cNvPr>
          <p:cNvSpPr>
            <a:spLocks noGrp="1"/>
          </p:cNvSpPr>
          <p:nvPr>
            <p:ph type="body" sz="quarter" idx="10"/>
          </p:nvPr>
        </p:nvSpPr>
        <p:spPr>
          <a:xfrm>
            <a:off x="776288" y="241911"/>
            <a:ext cx="8300962" cy="571500"/>
          </a:xfrm>
        </p:spPr>
        <p:txBody>
          <a:bodyPr/>
          <a:lstStyle/>
          <a:p>
            <a:r>
              <a:rPr lang="en-GB" dirty="0"/>
              <a:t>Be heard: Becoming a zero-waste champion!</a:t>
            </a:r>
          </a:p>
          <a:p>
            <a:endParaRPr lang="en-GB" dirty="0"/>
          </a:p>
        </p:txBody>
      </p:sp>
      <p:pic>
        <p:nvPicPr>
          <p:cNvPr id="21" name="Picture 20">
            <a:extLst>
              <a:ext uri="{FF2B5EF4-FFF2-40B4-BE49-F238E27FC236}">
                <a16:creationId xmlns:a16="http://schemas.microsoft.com/office/drawing/2014/main" id="{1AEC9108-A334-42EB-BE51-173E9C2FE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sp>
        <p:nvSpPr>
          <p:cNvPr id="6" name="Rectangle: Rounded Corners 27">
            <a:extLst>
              <a:ext uri="{FF2B5EF4-FFF2-40B4-BE49-F238E27FC236}">
                <a16:creationId xmlns:a16="http://schemas.microsoft.com/office/drawing/2014/main" id="{07B488BD-93DF-4569-A35F-7C55307B311F}"/>
              </a:ext>
            </a:extLst>
          </p:cNvPr>
          <p:cNvSpPr/>
          <p:nvPr/>
        </p:nvSpPr>
        <p:spPr>
          <a:xfrm>
            <a:off x="342487" y="3017520"/>
            <a:ext cx="5395686" cy="1885950"/>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What would work in my community?</a:t>
            </a:r>
          </a:p>
          <a:p>
            <a:pPr algn="ctr"/>
            <a:r>
              <a:rPr lang="en-US" sz="1600" dirty="0">
                <a:solidFill>
                  <a:schemeClr val="tx1"/>
                </a:solidFill>
              </a:rPr>
              <a:t>On the next two slides are some of the amazing ways people around the world are helping to reduce, reuse and recycle. Have a look at each one and decide: which would work well in your community (either at your school or where you live)? </a:t>
            </a:r>
          </a:p>
        </p:txBody>
      </p:sp>
      <p:pic>
        <p:nvPicPr>
          <p:cNvPr id="22" name="Picture 4" descr="Reset icon">
            <a:extLst>
              <a:ext uri="{FF2B5EF4-FFF2-40B4-BE49-F238E27FC236}">
                <a16:creationId xmlns:a16="http://schemas.microsoft.com/office/drawing/2014/main" id="{6C4BA127-9EC8-4C57-B991-941C832F6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00" y="142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rash Can icon">
            <a:extLst>
              <a:ext uri="{FF2B5EF4-FFF2-40B4-BE49-F238E27FC236}">
                <a16:creationId xmlns:a16="http://schemas.microsoft.com/office/drawing/2014/main" id="{4E8A2B3C-51ED-4CC8-B352-C827889B7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300" y="142177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7">
            <a:extLst>
              <a:ext uri="{FF2B5EF4-FFF2-40B4-BE49-F238E27FC236}">
                <a16:creationId xmlns:a16="http://schemas.microsoft.com/office/drawing/2014/main" id="{C975E3BE-5FC5-40B1-AFBD-9723670234BE}"/>
              </a:ext>
            </a:extLst>
          </p:cNvPr>
          <p:cNvSpPr/>
          <p:nvPr/>
        </p:nvSpPr>
        <p:spPr>
          <a:xfrm>
            <a:off x="5897879" y="3017520"/>
            <a:ext cx="2903633" cy="1885950"/>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Challenge:</a:t>
            </a:r>
          </a:p>
          <a:p>
            <a:pPr algn="ctr"/>
            <a:r>
              <a:rPr lang="en-US" sz="1600" dirty="0">
                <a:solidFill>
                  <a:schemeClr val="bg1"/>
                </a:solidFill>
              </a:rPr>
              <a:t>Find out what is already happening in your area! How could this be improved? Share your ideas with decision-makers!</a:t>
            </a:r>
          </a:p>
        </p:txBody>
      </p:sp>
      <p:pic>
        <p:nvPicPr>
          <p:cNvPr id="2050" name="Picture 2" descr="Crowd icon">
            <a:extLst>
              <a:ext uri="{FF2B5EF4-FFF2-40B4-BE49-F238E27FC236}">
                <a16:creationId xmlns:a16="http://schemas.microsoft.com/office/drawing/2014/main" id="{13F4A176-7D5E-4637-ACC0-45C8A2D5E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42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ach Umbrella icon">
            <a:extLst>
              <a:ext uri="{FF2B5EF4-FFF2-40B4-BE49-F238E27FC236}">
                <a16:creationId xmlns:a16="http://schemas.microsoft.com/office/drawing/2014/main" id="{5A5D06D7-F428-48E3-9FF2-CD2335576C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6500" y="142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ural Food icon">
            <a:extLst>
              <a:ext uri="{FF2B5EF4-FFF2-40B4-BE49-F238E27FC236}">
                <a16:creationId xmlns:a16="http://schemas.microsoft.com/office/drawing/2014/main" id="{867F005B-EC70-4BBF-B60C-BE4C16EEA6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4200" y="142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icon">
            <a:extLst>
              <a:ext uri="{FF2B5EF4-FFF2-40B4-BE49-F238E27FC236}">
                <a16:creationId xmlns:a16="http://schemas.microsoft.com/office/drawing/2014/main" id="{101B08D3-99A3-4188-AE92-D0050E1A31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089" y="528001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lp icon">
            <a:extLst>
              <a:ext uri="{FF2B5EF4-FFF2-40B4-BE49-F238E27FC236}">
                <a16:creationId xmlns:a16="http://schemas.microsoft.com/office/drawing/2014/main" id="{A44ADB31-0000-42E0-9CBA-84A7C7BDDB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145" y="528001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wo Hearts icon">
            <a:extLst>
              <a:ext uri="{FF2B5EF4-FFF2-40B4-BE49-F238E27FC236}">
                <a16:creationId xmlns:a16="http://schemas.microsoft.com/office/drawing/2014/main" id="{8B904617-95C1-40FB-9DC7-01599B1C0A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8173" y="528001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andshake icon">
            <a:extLst>
              <a:ext uri="{FF2B5EF4-FFF2-40B4-BE49-F238E27FC236}">
                <a16:creationId xmlns:a16="http://schemas.microsoft.com/office/drawing/2014/main" id="{1BF69451-1ADA-4362-9786-3F537B89FC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6117" y="528001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nder Construction icon">
            <a:extLst>
              <a:ext uri="{FF2B5EF4-FFF2-40B4-BE49-F238E27FC236}">
                <a16:creationId xmlns:a16="http://schemas.microsoft.com/office/drawing/2014/main" id="{59C1393F-DD86-4453-94FC-52FF2E0857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14200" y="528001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04003"/>
      </p:ext>
    </p:extLst>
  </p:cSld>
  <p:clrMapOvr>
    <a:masterClrMapping/>
  </p:clrMapOvr>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1_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4.xml><?xml version="1.0" encoding="utf-8"?>
<a:theme xmlns:a="http://schemas.openxmlformats.org/drawingml/2006/main" name="2021 Theme (Trial)">
  <a:themeElements>
    <a:clrScheme name="Primary 2020">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Theme (Trial)" id="{1162211C-9F3B-45E1-925C-85834D1C25DC}" vid="{138EF2F7-85F6-480D-B193-9F19F048B83D}"/>
    </a:ext>
  </a:extLst>
</a:theme>
</file>

<file path=ppt/theme/theme5.xml><?xml version="1.0" encoding="utf-8"?>
<a:theme xmlns:a="http://schemas.openxmlformats.org/drawingml/2006/main" name="VfS Secondary 2021">
  <a:themeElements>
    <a:clrScheme name="Custom 2">
      <a:dk1>
        <a:srgbClr val="FFFFFF"/>
      </a:dk1>
      <a:lt1>
        <a:srgbClr val="000000"/>
      </a:lt1>
      <a:dk2>
        <a:srgbClr val="D6F6EF"/>
      </a:dk2>
      <a:lt2>
        <a:srgbClr val="97E8D7"/>
      </a:lt2>
      <a:accent1>
        <a:srgbClr val="EACEFA"/>
      </a:accent1>
      <a:accent2>
        <a:srgbClr val="AA32EA"/>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6.xml><?xml version="1.0" encoding="utf-8"?>
<a:theme xmlns:a="http://schemas.openxmlformats.org/drawingml/2006/main" name="VfS College 2021">
  <a:themeElements>
    <a:clrScheme name="Colleges 2020">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49684</TotalTime>
  <Words>1309</Words>
  <Application>Microsoft Office PowerPoint</Application>
  <PresentationFormat>On-screen Show (4:3)</PresentationFormat>
  <Paragraphs>148</Paragraphs>
  <Slides>12</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12</vt:i4>
      </vt:variant>
    </vt:vector>
  </HeadingPairs>
  <TitlesOfParts>
    <vt:vector size="21" baseType="lpstr">
      <vt:lpstr>Arial</vt:lpstr>
      <vt:lpstr>Calibri</vt:lpstr>
      <vt:lpstr>Century Gothic</vt:lpstr>
      <vt:lpstr>VfS Primary V2</vt:lpstr>
      <vt:lpstr>Primary</vt:lpstr>
      <vt:lpstr>1_VfS Primary V2</vt:lpstr>
      <vt:lpstr>2021 Theme (Trial)</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Georgie VfS</cp:lastModifiedBy>
  <cp:revision>13680</cp:revision>
  <dcterms:created xsi:type="dcterms:W3CDTF">2017-10-02T12:52:21Z</dcterms:created>
  <dcterms:modified xsi:type="dcterms:W3CDTF">2021-01-13T11:13:03Z</dcterms:modified>
</cp:coreProperties>
</file>