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2" r:id="rId6"/>
    <p:sldMasterId id="2147483654" r:id="rId7"/>
    <p:sldMasterId id="2147483656" r:id="rId8"/>
    <p:sldMasterId id="214748365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pos="340">
          <p15:clr>
            <a:srgbClr val="000000"/>
          </p15:clr>
        </p15:guide>
        <p15:guide id="4" orient="horz" pos="3974">
          <p15:clr>
            <a:srgbClr val="000000"/>
          </p15:clr>
        </p15:guide>
        <p15:guide id="5" pos="5420">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 uri="http://customooxmlschemas.google.com/">
      <go:slidesCustomData xmlns:go="http://customooxmlschemas.google.com/" r:id="rId24" roundtripDataSignature="AMtx7mi+KioQo8qxGlK/mBPKhPZA7ISp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11" Type="http://schemas.openxmlformats.org/officeDocument/2006/relationships/slide" Target="slides/slide1.xml"/><Relationship Id="rId22" Type="http://schemas.openxmlformats.org/officeDocument/2006/relationships/slide" Target="slides/slide12.xml"/><Relationship Id="rId10" Type="http://schemas.openxmlformats.org/officeDocument/2006/relationships/notesMaster" Target="notesMasters/notesMaster1.xml"/><Relationship Id="rId21" Type="http://schemas.openxmlformats.org/officeDocument/2006/relationships/slide" Target="slides/slide11.xml"/><Relationship Id="rId13" Type="http://schemas.openxmlformats.org/officeDocument/2006/relationships/slide" Target="slides/slide3.xml"/><Relationship Id="rId24" Type="http://customschemas.google.com/relationships/presentationmetadata" Target="metadata"/><Relationship Id="rId12" Type="http://schemas.openxmlformats.org/officeDocument/2006/relationships/slide" Target="slides/slide2.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5" Type="http://schemas.openxmlformats.org/officeDocument/2006/relationships/slideMaster" Target="slideMasters/slideMaster2.xml"/><Relationship Id="rId19" Type="http://schemas.openxmlformats.org/officeDocument/2006/relationships/slide" Target="slides/slide9.xml"/><Relationship Id="rId6" Type="http://schemas.openxmlformats.org/officeDocument/2006/relationships/slideMaster" Target="slideMasters/slideMaster3.xml"/><Relationship Id="rId18" Type="http://schemas.openxmlformats.org/officeDocument/2006/relationships/slide" Target="slides/slide8.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23" name="Shape 23"/>
        <p:cNvGrpSpPr/>
        <p:nvPr/>
      </p:nvGrpSpPr>
      <p:grpSpPr>
        <a:xfrm>
          <a:off x="0" y="0"/>
          <a:ext cx="0" cy="0"/>
          <a:chOff x="0" y="0"/>
          <a:chExt cx="0" cy="0"/>
        </a:xfrm>
      </p:grpSpPr>
      <p:sp>
        <p:nvSpPr>
          <p:cNvPr id="24" name="Google Shape;24;p19"/>
          <p:cNvSpPr/>
          <p:nvPr>
            <p:ph idx="1" type="body"/>
          </p:nvPr>
        </p:nvSpPr>
        <p:spPr>
          <a:xfrm>
            <a:off x="628650" y="1127760"/>
            <a:ext cx="7886700" cy="1409700"/>
          </a:xfrm>
          <a:prstGeom prst="roundRect">
            <a:avLst>
              <a:gd fmla="val 558" name="adj"/>
            </a:avLst>
          </a:prstGeom>
          <a:noFill/>
          <a:ln>
            <a:noFill/>
          </a:ln>
        </p:spPr>
        <p:txBody>
          <a:bodyPr anchorCtr="0" anchor="t" bIns="252000" lIns="252000" spcFirstLastPara="1" rIns="252000" wrap="square" tIns="252000">
            <a:norm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21"/>
          <p:cNvSpPr/>
          <p:nvPr>
            <p:ph type="title"/>
          </p:nvPr>
        </p:nvSpPr>
        <p:spPr>
          <a:xfrm>
            <a:off x="457198" y="478895"/>
            <a:ext cx="8220075" cy="994306"/>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3.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11" name="Google Shape;11;p14"/>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2" name="Google Shape;12;p14"/>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16"/>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6" name="Google Shape;16;p16"/>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18"/>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20" name="Google Shape;20;p18"/>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Aim</a:t>
            </a:r>
            <a:endParaRPr/>
          </a:p>
        </p:txBody>
      </p:sp>
      <p:sp>
        <p:nvSpPr>
          <p:cNvPr id="21" name="Google Shape;21;p18"/>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2" name="Google Shape;22;p18"/>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 name="Shape 25"/>
        <p:cNvGrpSpPr/>
        <p:nvPr/>
      </p:nvGrpSpPr>
      <p:grpSpPr>
        <a:xfrm>
          <a:off x="0" y="0"/>
          <a:ext cx="0" cy="0"/>
          <a:chOff x="0" y="0"/>
          <a:chExt cx="0" cy="0"/>
        </a:xfrm>
      </p:grpSpPr>
      <p:sp>
        <p:nvSpPr>
          <p:cNvPr id="26" name="Google Shape;26;p20"/>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27" name="Google Shape;27;p20"/>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8" name="Google Shape;28;p20"/>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sp>
        <p:nvSpPr>
          <p:cNvPr id="32" name="Google Shape;32;p22"/>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33" name="Google Shape;33;p22"/>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 name="Shape 35"/>
        <p:cNvGrpSpPr/>
        <p:nvPr/>
      </p:nvGrpSpPr>
      <p:grpSpPr>
        <a:xfrm>
          <a:off x="0" y="0"/>
          <a:ext cx="0" cy="0"/>
          <a:chOff x="0" y="0"/>
          <a:chExt cx="0" cy="0"/>
        </a:xfrm>
      </p:grpSpPr>
      <p:sp>
        <p:nvSpPr>
          <p:cNvPr id="36" name="Google Shape;36;p24"/>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37" name="Google Shape;37;p24"/>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youtube.com/watch?v=5Mc06cIrvX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0.jpg"/><Relationship Id="rId6" Type="http://schemas.openxmlformats.org/officeDocument/2006/relationships/image" Target="../media/image13.jp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32.jpg"/><Relationship Id="rId5" Type="http://schemas.openxmlformats.org/officeDocument/2006/relationships/image" Target="../media/image21.jpg"/><Relationship Id="rId6" Type="http://schemas.openxmlformats.org/officeDocument/2006/relationships/image" Target="../media/image28.jpg"/><Relationship Id="rId7"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1"/>
          <p:cNvPicPr preferRelativeResize="0"/>
          <p:nvPr/>
        </p:nvPicPr>
        <p:blipFill rotWithShape="1">
          <a:blip r:embed="rId3">
            <a:alphaModFix/>
          </a:blip>
          <a:srcRect b="0" l="0" r="0" t="0"/>
          <a:stretch/>
        </p:blipFill>
        <p:spPr>
          <a:xfrm>
            <a:off x="796925" y="755650"/>
            <a:ext cx="3370262" cy="5270500"/>
          </a:xfrm>
          <a:prstGeom prst="rect">
            <a:avLst/>
          </a:prstGeom>
          <a:noFill/>
          <a:ln>
            <a:noFill/>
          </a:ln>
        </p:spPr>
      </p:pic>
      <p:pic>
        <p:nvPicPr>
          <p:cNvPr id="43" name="Google Shape;43;p1"/>
          <p:cNvPicPr preferRelativeResize="0"/>
          <p:nvPr/>
        </p:nvPicPr>
        <p:blipFill>
          <a:blip r:embed="rId4">
            <a:alphaModFix/>
          </a:blip>
          <a:stretch>
            <a:fillRect/>
          </a:stretch>
        </p:blipFill>
        <p:spPr>
          <a:xfrm>
            <a:off x="4388662" y="961550"/>
            <a:ext cx="4124325" cy="332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Why Celebrate International Women’s Day?</a:t>
            </a:r>
            <a:endParaRPr/>
          </a:p>
        </p:txBody>
      </p:sp>
      <p:sp>
        <p:nvSpPr>
          <p:cNvPr id="157" name="Google Shape;157;p10"/>
          <p:cNvSpPr txBox="1"/>
          <p:nvPr/>
        </p:nvSpPr>
        <p:spPr>
          <a:xfrm>
            <a:off x="755650" y="1763712"/>
            <a:ext cx="5556250" cy="180816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International Women’s Day was first celebrated over 100 years ago in 1910. The aim was to have equality for men and women across the world.</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However, important rights, such as health and education, are still not realised for some women.</a:t>
            </a:r>
            <a:endParaRPr/>
          </a:p>
        </p:txBody>
      </p:sp>
      <p:sp>
        <p:nvSpPr>
          <p:cNvPr id="158" name="Google Shape;158;p10"/>
          <p:cNvSpPr txBox="1"/>
          <p:nvPr/>
        </p:nvSpPr>
        <p:spPr>
          <a:xfrm>
            <a:off x="5710237" y="4305300"/>
            <a:ext cx="2813050" cy="1881187"/>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Would You Speak out For?</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Helping your friends?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Protecting wildlife?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Recycling?</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Being kind?</a:t>
            </a:r>
            <a:endParaRPr/>
          </a:p>
        </p:txBody>
      </p:sp>
      <p:sp>
        <p:nvSpPr>
          <p:cNvPr id="159" name="Google Shape;159;p10"/>
          <p:cNvSpPr txBox="1"/>
          <p:nvPr/>
        </p:nvSpPr>
        <p:spPr>
          <a:xfrm>
            <a:off x="755650" y="3886200"/>
            <a:ext cx="4460875" cy="230028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Meet Malala Yousafzai </a:t>
            </a:r>
            <a:r>
              <a:rPr b="0" i="0" lang="en-US" sz="1800" u="none">
                <a:solidFill>
                  <a:schemeClr val="dk1"/>
                </a:solidFill>
                <a:latin typeface="Arial"/>
                <a:ea typeface="Arial"/>
                <a:cs typeface="Arial"/>
                <a:sym typeface="Arial"/>
              </a:rPr>
              <a:t>Malala was only a little girl when she was hurt very badly because some people thought that girls should not go to school. Malala disagreed and spoke out for the right of girls to be educated. Now she helps girls all over the world to go to school.</a:t>
            </a:r>
            <a:endParaRPr/>
          </a:p>
        </p:txBody>
      </p:sp>
      <p:pic>
        <p:nvPicPr>
          <p:cNvPr id="160" name="Google Shape;160;p10"/>
          <p:cNvPicPr preferRelativeResize="0"/>
          <p:nvPr/>
        </p:nvPicPr>
        <p:blipFill rotWithShape="1">
          <a:blip r:embed="rId3">
            <a:alphaModFix/>
          </a:blip>
          <a:srcRect b="0" l="0" r="0" t="0"/>
          <a:stretch/>
        </p:blipFill>
        <p:spPr>
          <a:xfrm>
            <a:off x="6311900" y="1473200"/>
            <a:ext cx="2211387" cy="254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p:nvPr>
            <p:ph type="title"/>
          </p:nvPr>
        </p:nvSpPr>
        <p:spPr>
          <a:xfrm>
            <a:off x="457200" y="588962"/>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What Can You Do?</a:t>
            </a:r>
            <a:br>
              <a:rPr b="1" i="0" lang="en-US" sz="3600" u="none">
                <a:solidFill>
                  <a:srgbClr val="1C1C1C"/>
                </a:solidFill>
                <a:latin typeface="Arial"/>
                <a:ea typeface="Arial"/>
                <a:cs typeface="Arial"/>
                <a:sym typeface="Arial"/>
              </a:rPr>
            </a:br>
            <a:endParaRPr/>
          </a:p>
        </p:txBody>
      </p:sp>
      <p:sp>
        <p:nvSpPr>
          <p:cNvPr id="166" name="Google Shape;166;p11"/>
          <p:cNvSpPr txBox="1"/>
          <p:nvPr/>
        </p:nvSpPr>
        <p:spPr>
          <a:xfrm>
            <a:off x="820737" y="1811337"/>
            <a:ext cx="7642225" cy="2362200"/>
          </a:xfrm>
          <a:prstGeom prst="rect">
            <a:avLst/>
          </a:prstGeom>
          <a:noFill/>
          <a:ln>
            <a:noFill/>
          </a:ln>
        </p:spPr>
        <p:txBody>
          <a:bodyPr anchorCtr="0" anchor="t" bIns="72000" lIns="0" spcFirstLastPara="1" rIns="0" wrap="square" tIns="72000">
            <a:spAutoFit/>
          </a:bodyPr>
          <a:lstStyle/>
          <a:p>
            <a:pPr indent="-342900" lvl="0" marL="3429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Challenge yourself to try something new. Whether you’re a boy or a girl, have a go at something you’ve never done before. </a:t>
            </a:r>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Think about a job you would like when you’re older. How can you get to achieve your dreams? </a:t>
            </a:r>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Research some more famous figures who have done extraordinary or pioneering things. How have they used our toolkit? </a:t>
            </a:r>
            <a:endParaRPr/>
          </a:p>
        </p:txBody>
      </p:sp>
      <p:pic>
        <p:nvPicPr>
          <p:cNvPr id="167" name="Google Shape;167;p11"/>
          <p:cNvPicPr preferRelativeResize="0"/>
          <p:nvPr/>
        </p:nvPicPr>
        <p:blipFill rotWithShape="1">
          <a:blip r:embed="rId3">
            <a:alphaModFix/>
          </a:blip>
          <a:srcRect b="0" l="0" r="0" t="0"/>
          <a:stretch/>
        </p:blipFill>
        <p:spPr>
          <a:xfrm>
            <a:off x="6273800" y="4598987"/>
            <a:ext cx="1933575" cy="1819275"/>
          </a:xfrm>
          <a:prstGeom prst="rect">
            <a:avLst/>
          </a:prstGeom>
          <a:noFill/>
          <a:ln>
            <a:noFill/>
          </a:ln>
        </p:spPr>
      </p:pic>
      <p:pic>
        <p:nvPicPr>
          <p:cNvPr id="168" name="Google Shape;168;p11"/>
          <p:cNvPicPr preferRelativeResize="0"/>
          <p:nvPr/>
        </p:nvPicPr>
        <p:blipFill rotWithShape="1">
          <a:blip r:embed="rId4">
            <a:alphaModFix/>
          </a:blip>
          <a:srcRect b="20903" l="0" r="0" t="0"/>
          <a:stretch/>
        </p:blipFill>
        <p:spPr>
          <a:xfrm>
            <a:off x="3624262" y="4402137"/>
            <a:ext cx="1998662" cy="2016125"/>
          </a:xfrm>
          <a:prstGeom prst="rect">
            <a:avLst/>
          </a:prstGeom>
          <a:noFill/>
          <a:ln>
            <a:noFill/>
          </a:ln>
        </p:spPr>
      </p:pic>
      <p:pic>
        <p:nvPicPr>
          <p:cNvPr id="169" name="Google Shape;169;p11"/>
          <p:cNvPicPr preferRelativeResize="0"/>
          <p:nvPr/>
        </p:nvPicPr>
        <p:blipFill rotWithShape="1">
          <a:blip r:embed="rId5">
            <a:alphaModFix/>
          </a:blip>
          <a:srcRect b="0" l="0" r="0" t="0"/>
          <a:stretch/>
        </p:blipFill>
        <p:spPr>
          <a:xfrm>
            <a:off x="976312" y="4598987"/>
            <a:ext cx="1997075" cy="18208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b="0" l="0" r="0" t="0"/>
          <a:stretch/>
        </p:blipFill>
        <p:spPr>
          <a:xfrm>
            <a:off x="160337" y="5356225"/>
            <a:ext cx="2308225" cy="1501775"/>
          </a:xfrm>
          <a:prstGeom prst="rect">
            <a:avLst/>
          </a:prstGeom>
          <a:noFill/>
          <a:ln>
            <a:noFill/>
          </a:ln>
        </p:spPr>
      </p:pic>
      <p:sp>
        <p:nvSpPr>
          <p:cNvPr id="175" name="Google Shape;175;p12"/>
          <p:cNvSpPr/>
          <p:nvPr/>
        </p:nvSpPr>
        <p:spPr>
          <a:xfrm>
            <a:off x="327025" y="1906587"/>
            <a:ext cx="1776412" cy="1006475"/>
          </a:xfrm>
          <a:prstGeom prst="wedgeRoundRectCallout">
            <a:avLst>
              <a:gd fmla="val 4235" name="adj1"/>
              <a:gd fmla="val 40570"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Resilience</a:t>
            </a:r>
            <a:endParaRPr/>
          </a:p>
        </p:txBody>
      </p:sp>
      <p:sp>
        <p:nvSpPr>
          <p:cNvPr id="176" name="Google Shape;176;p12"/>
          <p:cNvSpPr/>
          <p:nvPr/>
        </p:nvSpPr>
        <p:spPr>
          <a:xfrm>
            <a:off x="6880225" y="2727325"/>
            <a:ext cx="1776412" cy="1006475"/>
          </a:xfrm>
          <a:prstGeom prst="wedgeRoundRectCallout">
            <a:avLst>
              <a:gd fmla="val 4235" name="adj1"/>
              <a:gd fmla="val 40570"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Team Work</a:t>
            </a:r>
            <a:endParaRPr/>
          </a:p>
        </p:txBody>
      </p:sp>
      <p:sp>
        <p:nvSpPr>
          <p:cNvPr id="177" name="Google Shape;177;p12"/>
          <p:cNvSpPr/>
          <p:nvPr/>
        </p:nvSpPr>
        <p:spPr>
          <a:xfrm>
            <a:off x="1579562" y="203200"/>
            <a:ext cx="1776412" cy="1004887"/>
          </a:xfrm>
          <a:prstGeom prst="wedgeRoundRectCallout">
            <a:avLst>
              <a:gd fmla="val 61729" name="adj1"/>
              <a:gd fmla="val 47303"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Perseverance</a:t>
            </a:r>
            <a:endParaRPr/>
          </a:p>
        </p:txBody>
      </p:sp>
      <p:sp>
        <p:nvSpPr>
          <p:cNvPr id="178" name="Google Shape;178;p12"/>
          <p:cNvSpPr/>
          <p:nvPr/>
        </p:nvSpPr>
        <p:spPr>
          <a:xfrm>
            <a:off x="3527425" y="3230562"/>
            <a:ext cx="2311400" cy="792162"/>
          </a:xfrm>
          <a:prstGeom prst="wedgeRoundRectCallout">
            <a:avLst>
              <a:gd fmla="val 4235" name="adj1"/>
              <a:gd fmla="val 40570"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Leadership</a:t>
            </a:r>
            <a:endParaRPr/>
          </a:p>
        </p:txBody>
      </p:sp>
      <p:sp>
        <p:nvSpPr>
          <p:cNvPr id="179" name="Google Shape;179;p12"/>
          <p:cNvSpPr/>
          <p:nvPr/>
        </p:nvSpPr>
        <p:spPr>
          <a:xfrm>
            <a:off x="4217987" y="2197100"/>
            <a:ext cx="1778000" cy="425450"/>
          </a:xfrm>
          <a:prstGeom prst="wedgeRoundRectCallout">
            <a:avLst>
              <a:gd fmla="val -10053" name="adj1"/>
              <a:gd fmla="val 44558"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Optimism</a:t>
            </a:r>
            <a:endParaRPr/>
          </a:p>
        </p:txBody>
      </p:sp>
      <p:sp>
        <p:nvSpPr>
          <p:cNvPr id="180" name="Google Shape;180;p12"/>
          <p:cNvSpPr/>
          <p:nvPr/>
        </p:nvSpPr>
        <p:spPr>
          <a:xfrm>
            <a:off x="1444625" y="3922712"/>
            <a:ext cx="1776412" cy="1006475"/>
          </a:xfrm>
          <a:prstGeom prst="wedgeRoundRectCallout">
            <a:avLst>
              <a:gd fmla="val 6459" name="adj1"/>
              <a:gd fmla="val 48986" name="adj2"/>
              <a:gd fmla="val 0" name="adj3"/>
            </a:avLst>
          </a:prstGeom>
          <a:solidFill>
            <a:srgbClr val="18A0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Problem solving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nvSpPr>
        <p:spPr>
          <a:xfrm>
            <a:off x="1031875" y="833437"/>
            <a:ext cx="7237500" cy="423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3">
                  <a:extLst>
                    <a:ext uri="{A12FA001-AC4F-418D-AE19-62706E023703}">
                      <ahyp:hlinkClr val="tx"/>
                    </a:ext>
                  </a:extLst>
                </a:hlinkClick>
              </a:rPr>
              <a:t>https://www.youtube.com/watch?v=5Mc06cIrvXE</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400"/>
              <a:buFont typeface="Arial"/>
              <a:buNone/>
            </a:pPr>
            <a:r>
              <a:rPr b="0" i="0" lang="en-US" sz="4400" u="none">
                <a:solidFill>
                  <a:schemeClr val="dk1"/>
                </a:solidFill>
                <a:latin typeface="Arial"/>
                <a:ea typeface="Arial"/>
                <a:cs typeface="Arial"/>
                <a:sym typeface="Arial"/>
              </a:rPr>
              <a:t>But those that wait upon the Lord</a:t>
            </a:r>
            <a:endParaRPr/>
          </a:p>
          <a:p>
            <a:pPr indent="0" lvl="0" marL="0" marR="0" rtl="0" algn="l">
              <a:lnSpc>
                <a:spcPct val="100000"/>
              </a:lnSpc>
              <a:spcBef>
                <a:spcPts val="0"/>
              </a:spcBef>
              <a:spcAft>
                <a:spcPts val="0"/>
              </a:spcAft>
              <a:buClr>
                <a:schemeClr val="dk1"/>
              </a:buClr>
              <a:buSzPts val="4400"/>
              <a:buFont typeface="Arial"/>
              <a:buNone/>
            </a:pPr>
            <a:r>
              <a:rPr b="0" i="0" lang="en-US" sz="4400" u="none">
                <a:solidFill>
                  <a:schemeClr val="dk1"/>
                </a:solidFill>
                <a:latin typeface="Arial"/>
                <a:ea typeface="Arial"/>
                <a:cs typeface="Arial"/>
                <a:sym typeface="Arial"/>
              </a:rPr>
              <a:t>Will renew their strength</a:t>
            </a:r>
            <a:endParaRPr/>
          </a:p>
          <a:p>
            <a:pPr indent="0" lvl="0" marL="0" marR="0" rtl="0" algn="l">
              <a:lnSpc>
                <a:spcPct val="100000"/>
              </a:lnSpc>
              <a:spcBef>
                <a:spcPts val="0"/>
              </a:spcBef>
              <a:spcAft>
                <a:spcPts val="0"/>
              </a:spcAft>
              <a:buClr>
                <a:schemeClr val="dk1"/>
              </a:buClr>
              <a:buSzPts val="4400"/>
              <a:buFont typeface="Arial"/>
              <a:buNone/>
            </a:pPr>
            <a:r>
              <a:rPr b="0" i="0" lang="en-US" sz="4400" u="none">
                <a:solidFill>
                  <a:schemeClr val="dk1"/>
                </a:solidFill>
                <a:latin typeface="Arial"/>
                <a:ea typeface="Arial"/>
                <a:cs typeface="Arial"/>
                <a:sym typeface="Arial"/>
              </a:rPr>
              <a:t>They will mount up with wings like Eagles</a:t>
            </a:r>
            <a:endParaRPr b="0" i="0" sz="4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400"/>
              <a:buFont typeface="Arial"/>
              <a:buNone/>
            </a:pPr>
            <a:r>
              <a:rPr i="1" lang="en-US" sz="1300">
                <a:solidFill>
                  <a:srgbClr val="333333"/>
                </a:solidFill>
              </a:rPr>
              <a:t>(Isaiah 40 v 31)</a:t>
            </a:r>
            <a:endParaRPr sz="4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nvSpPr>
        <p:spPr>
          <a:xfrm>
            <a:off x="138112" y="5838825"/>
            <a:ext cx="1546225" cy="1019175"/>
          </a:xfrm>
          <a:prstGeom prst="rect">
            <a:avLst/>
          </a:prstGeom>
          <a:solidFill>
            <a:srgbClr val="18A0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3"/>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54" name="Google Shape;54;p3"/>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 name="Google Shape;55;p3"/>
          <p:cNvSpPr/>
          <p:nvPr>
            <p:ph idx="1" type="body"/>
          </p:nvPr>
        </p:nvSpPr>
        <p:spPr>
          <a:xfrm>
            <a:off x="754062" y="903287"/>
            <a:ext cx="7886700" cy="1409700"/>
          </a:xfrm>
          <a:prstGeom prst="roundRect">
            <a:avLst>
              <a:gd fmla="val 16667" name="adj"/>
            </a:avLst>
          </a:prstGeom>
          <a:noFill/>
          <a:ln>
            <a:noFill/>
          </a:ln>
        </p:spPr>
        <p:txBody>
          <a:bodyPr anchorCtr="0" anchor="t" bIns="252000" lIns="252000" spcFirstLastPara="1" rIns="252000" wrap="square" tIns="252000">
            <a:noAutofit/>
          </a:bodyPr>
          <a:lstStyle/>
          <a:p>
            <a:pPr indent="0" lvl="0" marL="0" marR="0" rtl="0" algn="l">
              <a:lnSpc>
                <a:spcPct val="80000"/>
              </a:lnSpc>
              <a:spcBef>
                <a:spcPts val="0"/>
              </a:spcBef>
              <a:spcAft>
                <a:spcPts val="0"/>
              </a:spcAft>
              <a:buClr>
                <a:srgbClr val="1C1C1C"/>
              </a:buClr>
              <a:buSzPts val="4000"/>
              <a:buFont typeface="Arial"/>
              <a:buNone/>
            </a:pPr>
            <a:r>
              <a:rPr b="0" i="0" lang="en-US" sz="4000" u="none" cap="none" strike="noStrike">
                <a:solidFill>
                  <a:srgbClr val="1C1C1C"/>
                </a:solidFill>
                <a:latin typeface="Arial"/>
                <a:ea typeface="Arial"/>
                <a:cs typeface="Arial"/>
                <a:sym typeface="Arial"/>
              </a:rPr>
              <a:t>Why it is important to treat everyone as an equal?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txBox="1"/>
          <p:nvPr/>
        </p:nvSpPr>
        <p:spPr>
          <a:xfrm>
            <a:off x="4914900" y="4506912"/>
            <a:ext cx="2343150" cy="969962"/>
          </a:xfrm>
          <a:prstGeom prst="rect">
            <a:avLst/>
          </a:prstGeom>
          <a:solidFill>
            <a:srgbClr val="C9E1B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 name="Google Shape;61;p4"/>
          <p:cNvSpPr txBox="1"/>
          <p:nvPr/>
        </p:nvSpPr>
        <p:spPr>
          <a:xfrm>
            <a:off x="4711700" y="2438400"/>
            <a:ext cx="2341562" cy="969962"/>
          </a:xfrm>
          <a:prstGeom prst="rect">
            <a:avLst/>
          </a:prstGeom>
          <a:solidFill>
            <a:srgbClr val="FBE7D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 name="Google Shape;62;p4"/>
          <p:cNvSpPr txBox="1"/>
          <p:nvPr/>
        </p:nvSpPr>
        <p:spPr>
          <a:xfrm>
            <a:off x="2573337" y="2447925"/>
            <a:ext cx="2341562" cy="969962"/>
          </a:xfrm>
          <a:prstGeom prst="rect">
            <a:avLst/>
          </a:prstGeom>
          <a:solidFill>
            <a:srgbClr val="E4F0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 name="Google Shape;63;p4"/>
          <p:cNvSpPr txBox="1"/>
          <p:nvPr/>
        </p:nvSpPr>
        <p:spPr>
          <a:xfrm>
            <a:off x="457200" y="2444750"/>
            <a:ext cx="2341562" cy="969962"/>
          </a:xfrm>
          <a:prstGeom prst="rect">
            <a:avLst/>
          </a:prstGeom>
          <a:solidFill>
            <a:srgbClr val="FBE7D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 name="Google Shape;64;p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Achievement</a:t>
            </a:r>
            <a:endParaRPr/>
          </a:p>
        </p:txBody>
      </p:sp>
      <p:sp>
        <p:nvSpPr>
          <p:cNvPr id="65" name="Google Shape;65;p4"/>
          <p:cNvSpPr txBox="1"/>
          <p:nvPr/>
        </p:nvSpPr>
        <p:spPr>
          <a:xfrm>
            <a:off x="765175" y="1371600"/>
            <a:ext cx="7632700" cy="422275"/>
          </a:xfrm>
          <a:prstGeom prst="rect">
            <a:avLst/>
          </a:prstGeom>
          <a:noFill/>
          <a:ln>
            <a:noFill/>
          </a:ln>
        </p:spPr>
        <p:txBody>
          <a:bodyPr anchorCtr="0" anchor="t" bIns="72000" lIns="0" spcFirstLastPara="1" rIns="0" wrap="square" tIns="720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are you good at?</a:t>
            </a:r>
            <a:endParaRPr/>
          </a:p>
        </p:txBody>
      </p:sp>
      <p:sp>
        <p:nvSpPr>
          <p:cNvPr id="66" name="Google Shape;66;p4"/>
          <p:cNvSpPr txBox="1"/>
          <p:nvPr/>
        </p:nvSpPr>
        <p:spPr>
          <a:xfrm>
            <a:off x="768350" y="4329112"/>
            <a:ext cx="3216275" cy="1325562"/>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Think about It …</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Do you have to be a boy to be good at some things and a girl to be good at others?</a:t>
            </a:r>
            <a:endParaRPr/>
          </a:p>
        </p:txBody>
      </p:sp>
      <p:pic>
        <p:nvPicPr>
          <p:cNvPr id="67" name="Google Shape;67;p4"/>
          <p:cNvPicPr preferRelativeResize="0"/>
          <p:nvPr/>
        </p:nvPicPr>
        <p:blipFill rotWithShape="1">
          <a:blip r:embed="rId3">
            <a:alphaModFix/>
          </a:blip>
          <a:srcRect b="473" l="21053" r="4776" t="5044"/>
          <a:stretch/>
        </p:blipFill>
        <p:spPr>
          <a:xfrm>
            <a:off x="6429736" y="1997448"/>
            <a:ext cx="1958614" cy="1871252"/>
          </a:xfrm>
          <a:prstGeom prst="ellipse">
            <a:avLst/>
          </a:prstGeom>
          <a:noFill/>
          <a:ln cap="flat" cmpd="sng" w="38100">
            <a:solidFill>
              <a:srgbClr val="F7CEAC"/>
            </a:solidFill>
            <a:prstDash val="solid"/>
            <a:round/>
            <a:headEnd len="sm" w="sm" type="none"/>
            <a:tailEnd len="sm" w="sm" type="none"/>
          </a:ln>
        </p:spPr>
      </p:pic>
      <p:pic>
        <p:nvPicPr>
          <p:cNvPr id="68" name="Google Shape;68;p4"/>
          <p:cNvPicPr preferRelativeResize="0"/>
          <p:nvPr/>
        </p:nvPicPr>
        <p:blipFill rotWithShape="1">
          <a:blip r:embed="rId4">
            <a:alphaModFix/>
          </a:blip>
          <a:srcRect b="22790" l="-423" r="423" t="12675"/>
          <a:stretch/>
        </p:blipFill>
        <p:spPr>
          <a:xfrm>
            <a:off x="3744549" y="2003228"/>
            <a:ext cx="1933061" cy="1871252"/>
          </a:xfrm>
          <a:prstGeom prst="ellipse">
            <a:avLst/>
          </a:prstGeom>
          <a:noFill/>
          <a:ln cap="flat" cmpd="sng" w="38100">
            <a:solidFill>
              <a:srgbClr val="E4EFD7"/>
            </a:solidFill>
            <a:prstDash val="solid"/>
            <a:round/>
            <a:headEnd len="sm" w="sm" type="none"/>
            <a:tailEnd len="sm" w="sm" type="none"/>
          </a:ln>
        </p:spPr>
      </p:pic>
      <p:pic>
        <p:nvPicPr>
          <p:cNvPr id="69" name="Google Shape;69;p4"/>
          <p:cNvPicPr preferRelativeResize="0"/>
          <p:nvPr/>
        </p:nvPicPr>
        <p:blipFill rotWithShape="1">
          <a:blip r:embed="rId5">
            <a:alphaModFix/>
          </a:blip>
          <a:srcRect b="586" l="11245" r="32394" t="-587"/>
          <a:stretch/>
        </p:blipFill>
        <p:spPr>
          <a:xfrm>
            <a:off x="6476009" y="4060380"/>
            <a:ext cx="1866067" cy="1862404"/>
          </a:xfrm>
          <a:prstGeom prst="ellipse">
            <a:avLst/>
          </a:prstGeom>
          <a:noFill/>
          <a:ln cap="flat" cmpd="sng" w="38100">
            <a:solidFill>
              <a:srgbClr val="E4EFD7"/>
            </a:solidFill>
            <a:prstDash val="solid"/>
            <a:round/>
            <a:headEnd len="sm" w="sm" type="none"/>
            <a:tailEnd len="sm" w="sm" type="none"/>
          </a:ln>
        </p:spPr>
      </p:pic>
      <p:pic>
        <p:nvPicPr>
          <p:cNvPr id="70" name="Google Shape;70;p4"/>
          <p:cNvPicPr preferRelativeResize="0"/>
          <p:nvPr/>
        </p:nvPicPr>
        <p:blipFill rotWithShape="1">
          <a:blip r:embed="rId6">
            <a:alphaModFix/>
          </a:blip>
          <a:srcRect b="5706" l="10117" r="10117" t="0"/>
          <a:stretch/>
        </p:blipFill>
        <p:spPr>
          <a:xfrm>
            <a:off x="4216405" y="4060380"/>
            <a:ext cx="1923268" cy="1862404"/>
          </a:xfrm>
          <a:prstGeom prst="ellipse">
            <a:avLst/>
          </a:prstGeom>
          <a:noFill/>
          <a:ln cap="flat" cmpd="sng" w="38100">
            <a:solidFill>
              <a:srgbClr val="FBE6D5"/>
            </a:solidFill>
            <a:prstDash val="solid"/>
            <a:round/>
            <a:headEnd len="sm" w="sm" type="none"/>
            <a:tailEnd len="sm" w="sm" type="none"/>
          </a:ln>
        </p:spPr>
      </p:pic>
      <p:pic>
        <p:nvPicPr>
          <p:cNvPr id="71" name="Google Shape;71;p4"/>
          <p:cNvPicPr preferRelativeResize="0"/>
          <p:nvPr/>
        </p:nvPicPr>
        <p:blipFill rotWithShape="1">
          <a:blip r:embed="rId7">
            <a:alphaModFix/>
          </a:blip>
          <a:srcRect b="8705" l="0" r="12606" t="3570"/>
          <a:stretch/>
        </p:blipFill>
        <p:spPr>
          <a:xfrm flipH="1">
            <a:off x="1138142" y="1988087"/>
            <a:ext cx="1864257" cy="1871252"/>
          </a:xfrm>
          <a:prstGeom prst="ellipse">
            <a:avLst/>
          </a:prstGeom>
          <a:noFill/>
          <a:ln cap="flat" cmpd="sng" w="38100">
            <a:solidFill>
              <a:srgbClr val="FBE6D5"/>
            </a:solidFill>
            <a:prstDash val="solid"/>
            <a:round/>
            <a:headEnd len="sm" w="sm" type="none"/>
            <a:tailEnd len="sm" w="sm" type="none"/>
          </a:ln>
        </p:spPr>
      </p:pic>
      <p:sp>
        <p:nvSpPr>
          <p:cNvPr id="72" name="Google Shape;72;p4"/>
          <p:cNvSpPr txBox="1"/>
          <p:nvPr/>
        </p:nvSpPr>
        <p:spPr>
          <a:xfrm>
            <a:off x="765175" y="4329112"/>
            <a:ext cx="3219450" cy="1325562"/>
          </a:xfrm>
          <a:prstGeom prst="rect">
            <a:avLst/>
          </a:prstGeom>
          <a:solidFill>
            <a:srgbClr val="18A0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Achievement</a:t>
            </a:r>
            <a:endParaRPr/>
          </a:p>
        </p:txBody>
      </p:sp>
      <p:sp>
        <p:nvSpPr>
          <p:cNvPr id="78" name="Google Shape;78;p5"/>
          <p:cNvSpPr txBox="1"/>
          <p:nvPr/>
        </p:nvSpPr>
        <p:spPr>
          <a:xfrm>
            <a:off x="755650" y="1428750"/>
            <a:ext cx="7632700" cy="422275"/>
          </a:xfrm>
          <a:prstGeom prst="rect">
            <a:avLst/>
          </a:prstGeom>
          <a:noFill/>
          <a:ln>
            <a:noFill/>
          </a:ln>
        </p:spPr>
        <p:txBody>
          <a:bodyPr anchorCtr="0" anchor="t" bIns="72000" lIns="0" spcFirstLastPara="1" rIns="0" wrap="square" tIns="720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do you know about these famous women?</a:t>
            </a:r>
            <a:endParaRPr/>
          </a:p>
        </p:txBody>
      </p:sp>
      <p:sp>
        <p:nvSpPr>
          <p:cNvPr id="79" name="Google Shape;79;p5"/>
          <p:cNvSpPr txBox="1"/>
          <p:nvPr/>
        </p:nvSpPr>
        <p:spPr>
          <a:xfrm>
            <a:off x="750887" y="4597400"/>
            <a:ext cx="7632700" cy="1603375"/>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Did You Know…?</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All these women had to fight against injustice and work hard because they had ambitions to take up roles that were uncommon for women in the societies in which they lived. We remember such women and their achievements on International Women’s Day.</a:t>
            </a:r>
            <a:endParaRPr/>
          </a:p>
        </p:txBody>
      </p:sp>
      <p:pic>
        <p:nvPicPr>
          <p:cNvPr id="80" name="Google Shape;80;p5"/>
          <p:cNvPicPr preferRelativeResize="0"/>
          <p:nvPr/>
        </p:nvPicPr>
        <p:blipFill rotWithShape="1">
          <a:blip r:embed="rId3">
            <a:alphaModFix/>
          </a:blip>
          <a:srcRect b="71246" l="17698" r="21637" t="0"/>
          <a:stretch/>
        </p:blipFill>
        <p:spPr>
          <a:xfrm>
            <a:off x="587375" y="2617787"/>
            <a:ext cx="2874962" cy="1979612"/>
          </a:xfrm>
          <a:prstGeom prst="rect">
            <a:avLst/>
          </a:prstGeom>
          <a:noFill/>
          <a:ln>
            <a:noFill/>
          </a:ln>
        </p:spPr>
      </p:pic>
      <p:pic>
        <p:nvPicPr>
          <p:cNvPr id="81" name="Google Shape;81;p5"/>
          <p:cNvPicPr preferRelativeResize="0"/>
          <p:nvPr/>
        </p:nvPicPr>
        <p:blipFill rotWithShape="1">
          <a:blip r:embed="rId4">
            <a:alphaModFix/>
          </a:blip>
          <a:srcRect b="20268" l="0" r="0" t="0"/>
          <a:stretch/>
        </p:blipFill>
        <p:spPr>
          <a:xfrm>
            <a:off x="3462337" y="2514600"/>
            <a:ext cx="2611437" cy="2082800"/>
          </a:xfrm>
          <a:prstGeom prst="rect">
            <a:avLst/>
          </a:prstGeom>
          <a:noFill/>
          <a:ln>
            <a:noFill/>
          </a:ln>
        </p:spPr>
      </p:pic>
      <p:pic>
        <p:nvPicPr>
          <p:cNvPr id="82" name="Google Shape;82;p5"/>
          <p:cNvPicPr preferRelativeResize="0"/>
          <p:nvPr/>
        </p:nvPicPr>
        <p:blipFill rotWithShape="1">
          <a:blip r:embed="rId5">
            <a:alphaModFix/>
          </a:blip>
          <a:srcRect b="20762" l="0" r="0" t="0"/>
          <a:stretch/>
        </p:blipFill>
        <p:spPr>
          <a:xfrm>
            <a:off x="6550025" y="2576512"/>
            <a:ext cx="1838325" cy="2020887"/>
          </a:xfrm>
          <a:prstGeom prst="rect">
            <a:avLst/>
          </a:prstGeom>
          <a:noFill/>
          <a:ln>
            <a:noFill/>
          </a:ln>
        </p:spPr>
      </p:pic>
      <p:sp>
        <p:nvSpPr>
          <p:cNvPr id="83" name="Google Shape;83;p5"/>
          <p:cNvSpPr txBox="1"/>
          <p:nvPr/>
        </p:nvSpPr>
        <p:spPr>
          <a:xfrm>
            <a:off x="750887" y="2144712"/>
            <a:ext cx="271145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Queen Elizabeth I</a:t>
            </a:r>
            <a:endParaRPr/>
          </a:p>
        </p:txBody>
      </p:sp>
      <p:sp>
        <p:nvSpPr>
          <p:cNvPr id="84" name="Google Shape;84;p5"/>
          <p:cNvSpPr txBox="1"/>
          <p:nvPr/>
        </p:nvSpPr>
        <p:spPr>
          <a:xfrm>
            <a:off x="3362325" y="2144712"/>
            <a:ext cx="271145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Florence Nightingale</a:t>
            </a:r>
            <a:endParaRPr/>
          </a:p>
        </p:txBody>
      </p:sp>
      <p:sp>
        <p:nvSpPr>
          <p:cNvPr id="85" name="Google Shape;85;p5"/>
          <p:cNvSpPr txBox="1"/>
          <p:nvPr/>
        </p:nvSpPr>
        <p:spPr>
          <a:xfrm>
            <a:off x="6415087" y="2144712"/>
            <a:ext cx="22701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Amelia Earhart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6"/>
          <p:cNvPicPr preferRelativeResize="0"/>
          <p:nvPr/>
        </p:nvPicPr>
        <p:blipFill rotWithShape="1">
          <a:blip r:embed="rId3">
            <a:alphaModFix/>
          </a:blip>
          <a:srcRect b="0" l="0" r="0" t="0"/>
          <a:stretch/>
        </p:blipFill>
        <p:spPr>
          <a:xfrm>
            <a:off x="3509962" y="4159250"/>
            <a:ext cx="2254250" cy="2252662"/>
          </a:xfrm>
          <a:prstGeom prst="rect">
            <a:avLst/>
          </a:prstGeom>
          <a:noFill/>
          <a:ln>
            <a:noFill/>
          </a:ln>
        </p:spPr>
      </p:pic>
      <p:pic>
        <p:nvPicPr>
          <p:cNvPr id="91" name="Google Shape;91;p6"/>
          <p:cNvPicPr preferRelativeResize="0"/>
          <p:nvPr/>
        </p:nvPicPr>
        <p:blipFill rotWithShape="1">
          <a:blip r:embed="rId4">
            <a:alphaModFix/>
          </a:blip>
          <a:srcRect b="0" l="0" r="0" t="0"/>
          <a:stretch/>
        </p:blipFill>
        <p:spPr>
          <a:xfrm>
            <a:off x="652462" y="4065587"/>
            <a:ext cx="2709862" cy="2346325"/>
          </a:xfrm>
          <a:prstGeom prst="rect">
            <a:avLst/>
          </a:prstGeom>
          <a:noFill/>
          <a:ln>
            <a:noFill/>
          </a:ln>
        </p:spPr>
      </p:pic>
      <p:sp>
        <p:nvSpPr>
          <p:cNvPr id="92" name="Google Shape;92;p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International Women’s Day</a:t>
            </a:r>
            <a:endParaRPr/>
          </a:p>
        </p:txBody>
      </p:sp>
      <p:sp>
        <p:nvSpPr>
          <p:cNvPr id="93" name="Google Shape;93;p6"/>
          <p:cNvSpPr txBox="1"/>
          <p:nvPr/>
        </p:nvSpPr>
        <p:spPr>
          <a:xfrm>
            <a:off x="755650" y="1428750"/>
            <a:ext cx="7632700" cy="180816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When is International Women’s Day? </a:t>
            </a:r>
            <a:r>
              <a:rPr b="0" i="0" lang="en-US" sz="1800" u="none">
                <a:solidFill>
                  <a:schemeClr val="dk1"/>
                </a:solidFill>
                <a:latin typeface="Arial"/>
                <a:ea typeface="Arial"/>
                <a:cs typeface="Arial"/>
                <a:sym typeface="Arial"/>
              </a:rPr>
              <a:t>8</a:t>
            </a:r>
            <a:r>
              <a:rPr b="0" baseline="30000" i="0" lang="en-US" sz="1800" u="none">
                <a:solidFill>
                  <a:schemeClr val="dk1"/>
                </a:solidFill>
                <a:latin typeface="Arial"/>
                <a:ea typeface="Arial"/>
                <a:cs typeface="Arial"/>
                <a:sym typeface="Arial"/>
              </a:rPr>
              <a:t>th</a:t>
            </a:r>
            <a:r>
              <a:rPr b="0" i="0" lang="en-US" sz="1800" u="none">
                <a:solidFill>
                  <a:schemeClr val="dk1"/>
                </a:solidFill>
                <a:latin typeface="Arial"/>
                <a:ea typeface="Arial"/>
                <a:cs typeface="Arial"/>
                <a:sym typeface="Arial"/>
              </a:rPr>
              <a:t> March</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What is International Women’s Day? </a:t>
            </a:r>
            <a:r>
              <a:rPr b="0" i="0" lang="en-US" sz="1800" u="none">
                <a:solidFill>
                  <a:schemeClr val="dk1"/>
                </a:solidFill>
                <a:latin typeface="Arial"/>
                <a:ea typeface="Arial"/>
                <a:cs typeface="Arial"/>
                <a:sym typeface="Arial"/>
              </a:rPr>
              <a:t>International Women’s Day is an event that celebrates amazing things done by women. It is a way to show how women have, and continue to, influence the world because they are outstanding at what they do.</a:t>
            </a:r>
            <a:endParaRPr/>
          </a:p>
        </p:txBody>
      </p:sp>
      <p:sp>
        <p:nvSpPr>
          <p:cNvPr id="94" name="Google Shape;94;p6"/>
          <p:cNvSpPr txBox="1"/>
          <p:nvPr/>
        </p:nvSpPr>
        <p:spPr>
          <a:xfrm>
            <a:off x="711200" y="3308350"/>
            <a:ext cx="2716212" cy="1327150"/>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 wrote books in a time when people thought it wasn’t right for women to work.</a:t>
            </a:r>
            <a:endParaRPr/>
          </a:p>
        </p:txBody>
      </p:sp>
      <p:sp>
        <p:nvSpPr>
          <p:cNvPr id="95" name="Google Shape;95;p6"/>
          <p:cNvSpPr txBox="1"/>
          <p:nvPr/>
        </p:nvSpPr>
        <p:spPr>
          <a:xfrm>
            <a:off x="3509962" y="3170237"/>
            <a:ext cx="2670175" cy="1465262"/>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ctr">
              <a:lnSpc>
                <a:spcPct val="9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I did groundbreaking research on radioactivity that led to the treatment of many illnesses</a:t>
            </a:r>
            <a:r>
              <a:rPr b="0" i="0" lang="en-US" sz="1800" u="none">
                <a:solidFill>
                  <a:schemeClr val="dk1"/>
                </a:solidFill>
                <a:latin typeface="Arial"/>
                <a:ea typeface="Arial"/>
                <a:cs typeface="Arial"/>
                <a:sym typeface="Arial"/>
              </a:rPr>
              <a:t>.</a:t>
            </a:r>
            <a:endParaRPr/>
          </a:p>
        </p:txBody>
      </p:sp>
      <p:sp>
        <p:nvSpPr>
          <p:cNvPr id="96" name="Google Shape;96;p6"/>
          <p:cNvSpPr txBox="1"/>
          <p:nvPr/>
        </p:nvSpPr>
        <p:spPr>
          <a:xfrm>
            <a:off x="479425" y="6008687"/>
            <a:ext cx="2711450" cy="369887"/>
          </a:xfrm>
          <a:prstGeom prst="rect">
            <a:avLst/>
          </a:prstGeom>
          <a:solidFill>
            <a:srgbClr val="C9E1B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Jane Austen</a:t>
            </a:r>
            <a:endParaRPr/>
          </a:p>
        </p:txBody>
      </p:sp>
      <p:sp>
        <p:nvSpPr>
          <p:cNvPr id="97" name="Google Shape;97;p6"/>
          <p:cNvSpPr txBox="1"/>
          <p:nvPr/>
        </p:nvSpPr>
        <p:spPr>
          <a:xfrm>
            <a:off x="3190875" y="6008687"/>
            <a:ext cx="2855912" cy="369887"/>
          </a:xfrm>
          <a:prstGeom prst="rect">
            <a:avLst/>
          </a:prstGeom>
          <a:solidFill>
            <a:srgbClr val="C9E1B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Marie Curie</a:t>
            </a:r>
            <a:endParaRPr/>
          </a:p>
        </p:txBody>
      </p:sp>
      <p:pic>
        <p:nvPicPr>
          <p:cNvPr id="98" name="Google Shape;98;p6"/>
          <p:cNvPicPr preferRelativeResize="0"/>
          <p:nvPr/>
        </p:nvPicPr>
        <p:blipFill rotWithShape="1">
          <a:blip r:embed="rId5">
            <a:alphaModFix/>
          </a:blip>
          <a:srcRect b="0" l="0" r="0" t="0"/>
          <a:stretch/>
        </p:blipFill>
        <p:spPr>
          <a:xfrm>
            <a:off x="6386512" y="4543425"/>
            <a:ext cx="1839912" cy="1868487"/>
          </a:xfrm>
          <a:prstGeom prst="rect">
            <a:avLst/>
          </a:prstGeom>
          <a:noFill/>
          <a:ln>
            <a:noFill/>
          </a:ln>
        </p:spPr>
      </p:pic>
      <p:sp>
        <p:nvSpPr>
          <p:cNvPr id="99" name="Google Shape;99;p6"/>
          <p:cNvSpPr txBox="1"/>
          <p:nvPr/>
        </p:nvSpPr>
        <p:spPr>
          <a:xfrm>
            <a:off x="6262687" y="3170237"/>
            <a:ext cx="2366962" cy="1465262"/>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ctr">
              <a:lnSpc>
                <a:spcPct val="9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'I campaigned against segregation and for equal rights for Black people in America.</a:t>
            </a:r>
            <a:endParaRPr/>
          </a:p>
        </p:txBody>
      </p:sp>
      <p:sp>
        <p:nvSpPr>
          <p:cNvPr id="100" name="Google Shape;100;p6"/>
          <p:cNvSpPr txBox="1"/>
          <p:nvPr/>
        </p:nvSpPr>
        <p:spPr>
          <a:xfrm>
            <a:off x="6046787" y="6008687"/>
            <a:ext cx="2366962" cy="369887"/>
          </a:xfrm>
          <a:prstGeom prst="rect">
            <a:avLst/>
          </a:prstGeom>
          <a:solidFill>
            <a:srgbClr val="C9E1B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Rosa Parks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7"/>
          <p:cNvPicPr preferRelativeResize="0"/>
          <p:nvPr/>
        </p:nvPicPr>
        <p:blipFill rotWithShape="1">
          <a:blip r:embed="rId3">
            <a:alphaModFix/>
          </a:blip>
          <a:srcRect b="0" l="0" r="0" t="0"/>
          <a:stretch/>
        </p:blipFill>
        <p:spPr>
          <a:xfrm>
            <a:off x="4187825" y="976312"/>
            <a:ext cx="4410075" cy="4076700"/>
          </a:xfrm>
          <a:prstGeom prst="rect">
            <a:avLst/>
          </a:prstGeom>
          <a:noFill/>
          <a:ln>
            <a:noFill/>
          </a:ln>
        </p:spPr>
      </p:pic>
      <p:sp>
        <p:nvSpPr>
          <p:cNvPr id="106" name="Google Shape;106;p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Roles</a:t>
            </a:r>
            <a:endParaRPr/>
          </a:p>
        </p:txBody>
      </p:sp>
      <p:sp>
        <p:nvSpPr>
          <p:cNvPr id="107" name="Google Shape;107;p7"/>
          <p:cNvSpPr txBox="1"/>
          <p:nvPr/>
        </p:nvSpPr>
        <p:spPr>
          <a:xfrm>
            <a:off x="755650" y="1428750"/>
            <a:ext cx="1717675" cy="412273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aim of International Women’s Day is for everyone, especially girls, to be encouraged to pursue their dreams and ambitions.</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do you want to be when you’re older?</a:t>
            </a:r>
            <a:endParaRPr/>
          </a:p>
        </p:txBody>
      </p:sp>
      <p:sp>
        <p:nvSpPr>
          <p:cNvPr id="108" name="Google Shape;108;p7"/>
          <p:cNvSpPr txBox="1"/>
          <p:nvPr/>
        </p:nvSpPr>
        <p:spPr>
          <a:xfrm>
            <a:off x="755650" y="5721350"/>
            <a:ext cx="7632700" cy="495300"/>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Remember, it’s just as important for boys to be the best they can be too!</a:t>
            </a:r>
            <a:endParaRPr/>
          </a:p>
        </p:txBody>
      </p:sp>
      <p:pic>
        <p:nvPicPr>
          <p:cNvPr id="109" name="Google Shape;109;p7"/>
          <p:cNvPicPr preferRelativeResize="0"/>
          <p:nvPr/>
        </p:nvPicPr>
        <p:blipFill rotWithShape="1">
          <a:blip r:embed="rId4">
            <a:alphaModFix/>
          </a:blip>
          <a:srcRect b="0" l="0" r="0" t="0"/>
          <a:stretch/>
        </p:blipFill>
        <p:spPr>
          <a:xfrm>
            <a:off x="2632075" y="2570162"/>
            <a:ext cx="2293937" cy="2979737"/>
          </a:xfrm>
          <a:prstGeom prst="rect">
            <a:avLst/>
          </a:prstGeom>
          <a:noFill/>
          <a:ln>
            <a:noFill/>
          </a:ln>
        </p:spPr>
      </p:pic>
      <p:pic>
        <p:nvPicPr>
          <p:cNvPr id="110" name="Google Shape;110;p7"/>
          <p:cNvPicPr preferRelativeResize="0"/>
          <p:nvPr/>
        </p:nvPicPr>
        <p:blipFill rotWithShape="1">
          <a:blip r:embed="rId5">
            <a:alphaModFix/>
          </a:blip>
          <a:srcRect b="1965" l="-1310" r="2059" t="4514"/>
          <a:stretch/>
        </p:blipFill>
        <p:spPr>
          <a:xfrm>
            <a:off x="5861507" y="1349853"/>
            <a:ext cx="1996751" cy="1332387"/>
          </a:xfrm>
          <a:prstGeom prst="ellipse">
            <a:avLst/>
          </a:prstGeom>
          <a:noFill/>
          <a:ln cap="flat" cmpd="sng" w="28575">
            <a:solidFill>
              <a:srgbClr val="CDB5D7"/>
            </a:solidFill>
            <a:prstDash val="solid"/>
            <a:round/>
            <a:headEnd len="sm" w="sm" type="none"/>
            <a:tailEnd len="sm" w="sm" type="none"/>
          </a:ln>
        </p:spPr>
      </p:pic>
      <p:pic>
        <p:nvPicPr>
          <p:cNvPr id="111" name="Google Shape;111;p7"/>
          <p:cNvPicPr preferRelativeResize="0"/>
          <p:nvPr/>
        </p:nvPicPr>
        <p:blipFill rotWithShape="1">
          <a:blip r:embed="rId6">
            <a:alphaModFix/>
          </a:blip>
          <a:srcRect b="0" l="0" r="0" t="0"/>
          <a:stretch/>
        </p:blipFill>
        <p:spPr>
          <a:xfrm>
            <a:off x="4749800" y="1528762"/>
            <a:ext cx="982662" cy="2463800"/>
          </a:xfrm>
          <a:prstGeom prst="rect">
            <a:avLst/>
          </a:prstGeom>
          <a:noFill/>
          <a:ln>
            <a:noFill/>
          </a:ln>
        </p:spPr>
      </p:pic>
      <p:pic>
        <p:nvPicPr>
          <p:cNvPr id="112" name="Google Shape;112;p7"/>
          <p:cNvPicPr preferRelativeResize="0"/>
          <p:nvPr/>
        </p:nvPicPr>
        <p:blipFill rotWithShape="1">
          <a:blip r:embed="rId7">
            <a:alphaModFix/>
          </a:blip>
          <a:srcRect b="0" l="0" r="0" t="0"/>
          <a:stretch/>
        </p:blipFill>
        <p:spPr>
          <a:xfrm>
            <a:off x="4505325" y="2703512"/>
            <a:ext cx="1689100" cy="1636712"/>
          </a:xfrm>
          <a:prstGeom prst="rect">
            <a:avLst/>
          </a:prstGeom>
          <a:noFill/>
          <a:ln>
            <a:noFill/>
          </a:ln>
        </p:spPr>
      </p:pic>
      <p:pic>
        <p:nvPicPr>
          <p:cNvPr id="113" name="Google Shape;113;p7"/>
          <p:cNvPicPr preferRelativeResize="0"/>
          <p:nvPr/>
        </p:nvPicPr>
        <p:blipFill rotWithShape="1">
          <a:blip r:embed="rId8">
            <a:alphaModFix/>
          </a:blip>
          <a:srcRect b="0" l="0" r="0" t="0"/>
          <a:stretch/>
        </p:blipFill>
        <p:spPr>
          <a:xfrm>
            <a:off x="7350125" y="2279650"/>
            <a:ext cx="846137" cy="1955800"/>
          </a:xfrm>
          <a:prstGeom prst="rect">
            <a:avLst/>
          </a:prstGeom>
          <a:noFill/>
          <a:ln>
            <a:noFill/>
          </a:ln>
        </p:spPr>
      </p:pic>
      <p:pic>
        <p:nvPicPr>
          <p:cNvPr id="114" name="Google Shape;114;p7"/>
          <p:cNvPicPr preferRelativeResize="0"/>
          <p:nvPr/>
        </p:nvPicPr>
        <p:blipFill rotWithShape="1">
          <a:blip r:embed="rId9">
            <a:alphaModFix/>
          </a:blip>
          <a:srcRect b="0" l="0" r="0" t="0"/>
          <a:stretch/>
        </p:blipFill>
        <p:spPr>
          <a:xfrm>
            <a:off x="6073775" y="2606675"/>
            <a:ext cx="1609725" cy="1804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Map&#10;&#10;Description automatically generated" id="119" name="Google Shape;119;p8"/>
          <p:cNvPicPr preferRelativeResize="0"/>
          <p:nvPr/>
        </p:nvPicPr>
        <p:blipFill rotWithShape="1">
          <a:blip r:embed="rId3">
            <a:alphaModFix/>
          </a:blip>
          <a:srcRect b="0" l="0" r="0" t="0"/>
          <a:stretch/>
        </p:blipFill>
        <p:spPr>
          <a:xfrm>
            <a:off x="749300" y="1679575"/>
            <a:ext cx="2344737" cy="3305175"/>
          </a:xfrm>
          <a:prstGeom prst="rect">
            <a:avLst/>
          </a:prstGeom>
          <a:noFill/>
          <a:ln>
            <a:noFill/>
          </a:ln>
        </p:spPr>
      </p:pic>
      <p:sp>
        <p:nvSpPr>
          <p:cNvPr id="120" name="Google Shape;120;p8"/>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Ladies Who Lead</a:t>
            </a:r>
            <a:endParaRPr/>
          </a:p>
        </p:txBody>
      </p:sp>
      <p:sp>
        <p:nvSpPr>
          <p:cNvPr id="121" name="Google Shape;121;p8"/>
          <p:cNvSpPr txBox="1"/>
          <p:nvPr/>
        </p:nvSpPr>
        <p:spPr>
          <a:xfrm>
            <a:off x="4881562" y="5043487"/>
            <a:ext cx="2741612" cy="1049337"/>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Jacinda Ardern </a:t>
            </a:r>
            <a:r>
              <a:rPr b="0" i="0" lang="en-US" sz="1800" u="none">
                <a:solidFill>
                  <a:schemeClr val="lt1"/>
                </a:solidFill>
                <a:latin typeface="Arial"/>
                <a:ea typeface="Arial"/>
                <a:cs typeface="Arial"/>
                <a:sym typeface="Arial"/>
              </a:rPr>
              <a:t>(New Zealand’s Prime Minister)</a:t>
            </a:r>
            <a:endParaRPr/>
          </a:p>
        </p:txBody>
      </p:sp>
      <p:grpSp>
        <p:nvGrpSpPr>
          <p:cNvPr id="122" name="Google Shape;122;p8"/>
          <p:cNvGrpSpPr/>
          <p:nvPr/>
        </p:nvGrpSpPr>
        <p:grpSpPr>
          <a:xfrm>
            <a:off x="4330700" y="3429000"/>
            <a:ext cx="482600" cy="484187"/>
            <a:chOff x="7753350" y="1584869"/>
            <a:chExt cx="483350" cy="483350"/>
          </a:xfrm>
        </p:grpSpPr>
        <p:sp>
          <p:nvSpPr>
            <p:cNvPr id="123" name="Google Shape;123;p8"/>
            <p:cNvSpPr/>
            <p:nvPr/>
          </p:nvSpPr>
          <p:spPr>
            <a:xfrm>
              <a:off x="7753350" y="1584869"/>
              <a:ext cx="483350" cy="48335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24" name="Google Shape;124;p8"/>
            <p:cNvGrpSpPr/>
            <p:nvPr/>
          </p:nvGrpSpPr>
          <p:grpSpPr>
            <a:xfrm>
              <a:off x="7859879" y="1691049"/>
              <a:ext cx="270294" cy="270993"/>
              <a:chOff x="7750436" y="1758033"/>
              <a:chExt cx="331179" cy="332035"/>
            </a:xfrm>
          </p:grpSpPr>
          <p:sp>
            <p:nvSpPr>
              <p:cNvPr id="125" name="Google Shape;125;p8"/>
              <p:cNvSpPr txBox="1"/>
              <p:nvPr/>
            </p:nvSpPr>
            <p:spPr>
              <a:xfrm>
                <a:off x="7884855" y="1758033"/>
                <a:ext cx="62340" cy="3320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Google Shape;126;p8"/>
              <p:cNvSpPr txBox="1"/>
              <p:nvPr/>
            </p:nvSpPr>
            <p:spPr>
              <a:xfrm rot="5400000">
                <a:off x="7885929" y="1758460"/>
                <a:ext cx="60193" cy="33117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127" name="Google Shape;127;p8"/>
          <p:cNvSpPr/>
          <p:nvPr/>
        </p:nvSpPr>
        <p:spPr>
          <a:xfrm>
            <a:off x="1933575" y="3817937"/>
            <a:ext cx="192087" cy="192087"/>
          </a:xfrm>
          <a:custGeom>
            <a:rect b="b" l="l" r="r" t="t"/>
            <a:pathLst>
              <a:path extrusionOk="0" h="192087" w="192088">
                <a:moveTo>
                  <a:pt x="25461" y="73454"/>
                </a:moveTo>
                <a:lnTo>
                  <a:pt x="73455" y="73454"/>
                </a:lnTo>
                <a:lnTo>
                  <a:pt x="73455" y="25461"/>
                </a:lnTo>
                <a:lnTo>
                  <a:pt x="118633" y="25461"/>
                </a:lnTo>
                <a:lnTo>
                  <a:pt x="118633" y="73454"/>
                </a:lnTo>
                <a:lnTo>
                  <a:pt x="166627" y="73454"/>
                </a:lnTo>
                <a:lnTo>
                  <a:pt x="166627" y="118633"/>
                </a:lnTo>
                <a:lnTo>
                  <a:pt x="118633" y="118633"/>
                </a:lnTo>
                <a:lnTo>
                  <a:pt x="118633" y="166626"/>
                </a:lnTo>
                <a:lnTo>
                  <a:pt x="73455" y="166626"/>
                </a:lnTo>
                <a:lnTo>
                  <a:pt x="73455" y="118633"/>
                </a:lnTo>
                <a:lnTo>
                  <a:pt x="25461" y="118633"/>
                </a:lnTo>
                <a:lnTo>
                  <a:pt x="25461" y="73454"/>
                </a:lnTo>
                <a:close/>
              </a:path>
            </a:pathLst>
          </a:custGeom>
          <a:solidFill>
            <a:schemeClr val="lt1"/>
          </a:solidFill>
          <a:ln cap="flat" cmpd="sng" w="19050">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ap&#10;&#10;Description automatically generated" id="128" name="Google Shape;128;p8"/>
          <p:cNvPicPr preferRelativeResize="0"/>
          <p:nvPr/>
        </p:nvPicPr>
        <p:blipFill rotWithShape="1">
          <a:blip r:embed="rId4">
            <a:alphaModFix/>
          </a:blip>
          <a:srcRect b="0" l="0" r="0" t="0"/>
          <a:stretch/>
        </p:blipFill>
        <p:spPr>
          <a:xfrm>
            <a:off x="5908675" y="1690687"/>
            <a:ext cx="2284412" cy="3305175"/>
          </a:xfrm>
          <a:prstGeom prst="rect">
            <a:avLst/>
          </a:prstGeom>
          <a:noFill/>
          <a:ln>
            <a:noFill/>
          </a:ln>
        </p:spPr>
      </p:pic>
      <p:pic>
        <p:nvPicPr>
          <p:cNvPr descr="A picture containing person&#10;&#10;Description automatically generated" id="129" name="Google Shape;129;p8"/>
          <p:cNvPicPr preferRelativeResize="0"/>
          <p:nvPr/>
        </p:nvPicPr>
        <p:blipFill rotWithShape="1">
          <a:blip r:embed="rId5">
            <a:alphaModFix/>
          </a:blip>
          <a:srcRect b="0" l="0" r="0" t="0"/>
          <a:stretch/>
        </p:blipFill>
        <p:spPr>
          <a:xfrm>
            <a:off x="7008812" y="4632325"/>
            <a:ext cx="1379537" cy="1460500"/>
          </a:xfrm>
          <a:prstGeom prst="rect">
            <a:avLst/>
          </a:prstGeom>
          <a:noFill/>
          <a:ln>
            <a:noFill/>
          </a:ln>
        </p:spPr>
      </p:pic>
      <p:sp>
        <p:nvSpPr>
          <p:cNvPr id="130" name="Google Shape;130;p8"/>
          <p:cNvSpPr txBox="1"/>
          <p:nvPr/>
        </p:nvSpPr>
        <p:spPr>
          <a:xfrm>
            <a:off x="3182937" y="1655762"/>
            <a:ext cx="2635250" cy="1603375"/>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Think about It …</a:t>
            </a:r>
            <a:endParaRPr/>
          </a:p>
          <a:p>
            <a:pPr indent="0" lvl="0" marL="0" marR="0" rtl="0" algn="ctr">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What makes a good leader? Does it matter if they are </a:t>
            </a:r>
            <a:endParaRPr/>
          </a:p>
          <a:p>
            <a:pPr indent="0" lvl="0" marL="0" marR="0" rtl="0" algn="ctr">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a man or a woman?</a:t>
            </a:r>
            <a:endParaRPr/>
          </a:p>
        </p:txBody>
      </p:sp>
      <p:sp>
        <p:nvSpPr>
          <p:cNvPr id="131" name="Google Shape;131;p8"/>
          <p:cNvSpPr/>
          <p:nvPr/>
        </p:nvSpPr>
        <p:spPr>
          <a:xfrm>
            <a:off x="6954837" y="3533775"/>
            <a:ext cx="192087" cy="192087"/>
          </a:xfrm>
          <a:custGeom>
            <a:rect b="b" l="l" r="r" t="t"/>
            <a:pathLst>
              <a:path extrusionOk="0" h="192088" w="192087">
                <a:moveTo>
                  <a:pt x="25461" y="73455"/>
                </a:moveTo>
                <a:lnTo>
                  <a:pt x="73454" y="73455"/>
                </a:lnTo>
                <a:lnTo>
                  <a:pt x="73454" y="25461"/>
                </a:lnTo>
                <a:lnTo>
                  <a:pt x="118633" y="25461"/>
                </a:lnTo>
                <a:lnTo>
                  <a:pt x="118633" y="73455"/>
                </a:lnTo>
                <a:lnTo>
                  <a:pt x="166626" y="73455"/>
                </a:lnTo>
                <a:lnTo>
                  <a:pt x="166626" y="118633"/>
                </a:lnTo>
                <a:lnTo>
                  <a:pt x="118633" y="118633"/>
                </a:lnTo>
                <a:lnTo>
                  <a:pt x="118633" y="166627"/>
                </a:lnTo>
                <a:lnTo>
                  <a:pt x="73454" y="166627"/>
                </a:lnTo>
                <a:lnTo>
                  <a:pt x="73454" y="118633"/>
                </a:lnTo>
                <a:lnTo>
                  <a:pt x="25461" y="118633"/>
                </a:lnTo>
                <a:lnTo>
                  <a:pt x="25461" y="73455"/>
                </a:lnTo>
                <a:close/>
              </a:path>
            </a:pathLst>
          </a:custGeom>
          <a:solidFill>
            <a:schemeClr val="lt1"/>
          </a:solidFill>
          <a:ln cap="flat" cmpd="sng" w="19050">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8"/>
          <p:cNvSpPr txBox="1"/>
          <p:nvPr/>
        </p:nvSpPr>
        <p:spPr>
          <a:xfrm>
            <a:off x="1644650" y="3436937"/>
            <a:ext cx="45720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Scotland</a:t>
            </a:r>
            <a:endParaRPr/>
          </a:p>
        </p:txBody>
      </p:sp>
      <p:sp>
        <p:nvSpPr>
          <p:cNvPr id="133" name="Google Shape;133;p8"/>
          <p:cNvSpPr txBox="1"/>
          <p:nvPr/>
        </p:nvSpPr>
        <p:spPr>
          <a:xfrm>
            <a:off x="6030912" y="2560637"/>
            <a:ext cx="4572000" cy="306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New Zealand</a:t>
            </a:r>
            <a:endParaRPr/>
          </a:p>
        </p:txBody>
      </p:sp>
      <p:pic>
        <p:nvPicPr>
          <p:cNvPr id="134" name="Google Shape;134;p8"/>
          <p:cNvPicPr preferRelativeResize="0"/>
          <p:nvPr/>
        </p:nvPicPr>
        <p:blipFill rotWithShape="1">
          <a:blip r:embed="rId6">
            <a:alphaModFix/>
          </a:blip>
          <a:srcRect b="0" l="0" r="0" t="0"/>
          <a:stretch/>
        </p:blipFill>
        <p:spPr>
          <a:xfrm>
            <a:off x="719137" y="4687887"/>
            <a:ext cx="3670300" cy="143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b="0" l="0" r="0" t="0"/>
          <a:stretch/>
        </p:blipFill>
        <p:spPr>
          <a:xfrm>
            <a:off x="6478587" y="3167062"/>
            <a:ext cx="2052637" cy="1362075"/>
          </a:xfrm>
          <a:prstGeom prst="rect">
            <a:avLst/>
          </a:prstGeom>
          <a:noFill/>
          <a:ln cap="flat" cmpd="sng" w="28575">
            <a:solidFill>
              <a:srgbClr val="ED74A7"/>
            </a:solidFill>
            <a:prstDash val="solid"/>
            <a:miter lim="800000"/>
            <a:headEnd len="sm" w="sm" type="none"/>
            <a:tailEnd len="sm" w="sm" type="none"/>
          </a:ln>
        </p:spPr>
      </p:pic>
      <p:sp>
        <p:nvSpPr>
          <p:cNvPr id="140" name="Google Shape;140;p9"/>
          <p:cNvSpPr/>
          <p:nvPr>
            <p:ph type="title"/>
          </p:nvPr>
        </p:nvSpPr>
        <p:spPr>
          <a:xfrm>
            <a:off x="457200" y="479425"/>
            <a:ext cx="4916487"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Famous Sports Stars</a:t>
            </a:r>
            <a:endParaRPr/>
          </a:p>
        </p:txBody>
      </p:sp>
      <p:sp>
        <p:nvSpPr>
          <p:cNvPr id="141" name="Google Shape;141;p9"/>
          <p:cNvSpPr txBox="1"/>
          <p:nvPr/>
        </p:nvSpPr>
        <p:spPr>
          <a:xfrm>
            <a:off x="755650" y="1428750"/>
            <a:ext cx="4983162"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do you know about these famous women?</a:t>
            </a:r>
            <a:endParaRPr/>
          </a:p>
        </p:txBody>
      </p:sp>
      <p:sp>
        <p:nvSpPr>
          <p:cNvPr id="142" name="Google Shape;142;p9"/>
          <p:cNvSpPr txBox="1"/>
          <p:nvPr/>
        </p:nvSpPr>
        <p:spPr>
          <a:xfrm>
            <a:off x="750887" y="2144712"/>
            <a:ext cx="3951287" cy="495300"/>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Nicola Adams </a:t>
            </a:r>
            <a:r>
              <a:rPr b="0" i="0" lang="en-US" sz="1800" u="none">
                <a:solidFill>
                  <a:schemeClr val="dk1"/>
                </a:solidFill>
                <a:latin typeface="Arial"/>
                <a:ea typeface="Arial"/>
                <a:cs typeface="Arial"/>
                <a:sym typeface="Arial"/>
              </a:rPr>
              <a:t>– boxer </a:t>
            </a:r>
            <a:endParaRPr/>
          </a:p>
        </p:txBody>
      </p:sp>
      <p:sp>
        <p:nvSpPr>
          <p:cNvPr id="143" name="Google Shape;143;p9"/>
          <p:cNvSpPr txBox="1"/>
          <p:nvPr/>
        </p:nvSpPr>
        <p:spPr>
          <a:xfrm>
            <a:off x="750887" y="2919412"/>
            <a:ext cx="3951287" cy="495300"/>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Jessica Ennis-Hill </a:t>
            </a:r>
            <a:r>
              <a:rPr b="0" i="0" lang="en-US" sz="1800" u="none">
                <a:solidFill>
                  <a:schemeClr val="dk1"/>
                </a:solidFill>
                <a:latin typeface="Arial"/>
                <a:ea typeface="Arial"/>
                <a:cs typeface="Arial"/>
                <a:sym typeface="Arial"/>
              </a:rPr>
              <a:t>– heptathlete </a:t>
            </a:r>
            <a:endParaRPr/>
          </a:p>
        </p:txBody>
      </p:sp>
      <p:sp>
        <p:nvSpPr>
          <p:cNvPr id="144" name="Google Shape;144;p9"/>
          <p:cNvSpPr txBox="1"/>
          <p:nvPr/>
        </p:nvSpPr>
        <p:spPr>
          <a:xfrm>
            <a:off x="750887" y="3729037"/>
            <a:ext cx="3951287" cy="495300"/>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Serena Williams </a:t>
            </a:r>
            <a:r>
              <a:rPr b="0" i="0" lang="en-US" sz="1800" u="none">
                <a:solidFill>
                  <a:schemeClr val="dk1"/>
                </a:solidFill>
                <a:latin typeface="Arial"/>
                <a:ea typeface="Arial"/>
                <a:cs typeface="Arial"/>
                <a:sym typeface="Arial"/>
              </a:rPr>
              <a:t>– tennis player</a:t>
            </a:r>
            <a:endParaRPr/>
          </a:p>
        </p:txBody>
      </p:sp>
      <p:sp>
        <p:nvSpPr>
          <p:cNvPr id="145" name="Google Shape;145;p9"/>
          <p:cNvSpPr txBox="1"/>
          <p:nvPr/>
        </p:nvSpPr>
        <p:spPr>
          <a:xfrm>
            <a:off x="750887" y="4573587"/>
            <a:ext cx="3951287" cy="495300"/>
          </a:xfrm>
          <a:prstGeom prst="rect">
            <a:avLst/>
          </a:prstGeom>
          <a:solidFill>
            <a:srgbClr val="C9E1B1"/>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Hannah Cockroft </a:t>
            </a:r>
            <a:r>
              <a:rPr b="0" i="0" lang="en-US" sz="1800" u="none">
                <a:solidFill>
                  <a:schemeClr val="dk1"/>
                </a:solidFill>
                <a:latin typeface="Arial"/>
                <a:ea typeface="Arial"/>
                <a:cs typeface="Arial"/>
                <a:sym typeface="Arial"/>
              </a:rPr>
              <a:t>– wheelchair racer</a:t>
            </a:r>
            <a:endParaRPr/>
          </a:p>
        </p:txBody>
      </p:sp>
      <p:sp>
        <p:nvSpPr>
          <p:cNvPr id="146" name="Google Shape;146;p9"/>
          <p:cNvSpPr txBox="1"/>
          <p:nvPr/>
        </p:nvSpPr>
        <p:spPr>
          <a:xfrm>
            <a:off x="750887" y="5418137"/>
            <a:ext cx="3951287" cy="495300"/>
          </a:xfrm>
          <a:prstGeom prst="rect">
            <a:avLst/>
          </a:prstGeom>
          <a:solidFill>
            <a:srgbClr val="F7CFAE"/>
          </a:solidFill>
          <a:ln>
            <a:noFill/>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Sarah Storey </a:t>
            </a:r>
            <a:r>
              <a:rPr b="0" i="0" lang="en-US" sz="1800" u="none">
                <a:solidFill>
                  <a:schemeClr val="dk1"/>
                </a:solidFill>
                <a:latin typeface="Arial"/>
                <a:ea typeface="Arial"/>
                <a:cs typeface="Arial"/>
                <a:sym typeface="Arial"/>
              </a:rPr>
              <a:t>– Paralympic cyclist</a:t>
            </a:r>
            <a:endParaRPr/>
          </a:p>
        </p:txBody>
      </p:sp>
      <p:pic>
        <p:nvPicPr>
          <p:cNvPr id="147" name="Google Shape;147;p9"/>
          <p:cNvPicPr preferRelativeResize="0"/>
          <p:nvPr/>
        </p:nvPicPr>
        <p:blipFill rotWithShape="1">
          <a:blip r:embed="rId4">
            <a:alphaModFix/>
          </a:blip>
          <a:srcRect b="0" l="15995" r="17170" t="0"/>
          <a:stretch/>
        </p:blipFill>
        <p:spPr>
          <a:xfrm>
            <a:off x="4838700" y="4468812"/>
            <a:ext cx="1503362" cy="1685925"/>
          </a:xfrm>
          <a:prstGeom prst="rect">
            <a:avLst/>
          </a:prstGeom>
          <a:noFill/>
          <a:ln cap="flat" cmpd="sng" w="28575">
            <a:solidFill>
              <a:srgbClr val="ED74A7"/>
            </a:solidFill>
            <a:prstDash val="solid"/>
            <a:miter lim="800000"/>
            <a:headEnd len="sm" w="sm" type="none"/>
            <a:tailEnd len="sm" w="sm" type="none"/>
          </a:ln>
        </p:spPr>
      </p:pic>
      <p:pic>
        <p:nvPicPr>
          <p:cNvPr id="148" name="Google Shape;148;p9"/>
          <p:cNvPicPr preferRelativeResize="0"/>
          <p:nvPr/>
        </p:nvPicPr>
        <p:blipFill rotWithShape="1">
          <a:blip r:embed="rId5">
            <a:alphaModFix/>
          </a:blip>
          <a:srcRect b="0" l="0" r="0" t="0"/>
          <a:stretch/>
        </p:blipFill>
        <p:spPr>
          <a:xfrm>
            <a:off x="4846637" y="2144712"/>
            <a:ext cx="1487487" cy="2219325"/>
          </a:xfrm>
          <a:prstGeom prst="rect">
            <a:avLst/>
          </a:prstGeom>
          <a:noFill/>
          <a:ln cap="flat" cmpd="sng" w="28575">
            <a:solidFill>
              <a:srgbClr val="CDB5D7"/>
            </a:solidFill>
            <a:prstDash val="solid"/>
            <a:miter lim="800000"/>
            <a:headEnd len="sm" w="sm" type="none"/>
            <a:tailEnd len="sm" w="sm" type="none"/>
          </a:ln>
        </p:spPr>
      </p:pic>
      <p:pic>
        <p:nvPicPr>
          <p:cNvPr id="149" name="Google Shape;149;p9"/>
          <p:cNvPicPr preferRelativeResize="0"/>
          <p:nvPr/>
        </p:nvPicPr>
        <p:blipFill rotWithShape="1">
          <a:blip r:embed="rId6">
            <a:alphaModFix/>
          </a:blip>
          <a:srcRect b="0" l="0" r="0" t="0"/>
          <a:stretch/>
        </p:blipFill>
        <p:spPr>
          <a:xfrm>
            <a:off x="6446837" y="4681537"/>
            <a:ext cx="2082800" cy="1473200"/>
          </a:xfrm>
          <a:prstGeom prst="rect">
            <a:avLst/>
          </a:prstGeom>
          <a:noFill/>
          <a:ln cap="flat" cmpd="sng" w="28575">
            <a:solidFill>
              <a:srgbClr val="CDB5D7"/>
            </a:solidFill>
            <a:prstDash val="solid"/>
            <a:miter lim="800000"/>
            <a:headEnd len="sm" w="sm" type="none"/>
            <a:tailEnd len="sm" w="sm" type="none"/>
          </a:ln>
        </p:spPr>
      </p:pic>
      <p:pic>
        <p:nvPicPr>
          <p:cNvPr id="150" name="Google Shape;150;p9"/>
          <p:cNvPicPr preferRelativeResize="0"/>
          <p:nvPr/>
        </p:nvPicPr>
        <p:blipFill rotWithShape="1">
          <a:blip r:embed="rId7">
            <a:alphaModFix/>
          </a:blip>
          <a:srcRect b="0" l="0" r="0" t="0"/>
          <a:stretch/>
        </p:blipFill>
        <p:spPr>
          <a:xfrm>
            <a:off x="6478587" y="1595437"/>
            <a:ext cx="2054225" cy="1466850"/>
          </a:xfrm>
          <a:prstGeom prst="rect">
            <a:avLst/>
          </a:prstGeom>
          <a:noFill/>
          <a:ln cap="flat" cmpd="sng" w="28575">
            <a:solidFill>
              <a:srgbClr val="CDB5D7"/>
            </a:solidFill>
            <a:prstDash val="solid"/>
            <a:miter lim="800000"/>
            <a:headEnd len="sm" w="sm" type="none"/>
            <a:tailEnd len="sm" w="sm" type="none"/>
          </a:ln>
        </p:spPr>
      </p:pic>
      <p:sp>
        <p:nvSpPr>
          <p:cNvPr id="151" name="Google Shape;151;p9"/>
          <p:cNvSpPr txBox="1"/>
          <p:nvPr/>
        </p:nvSpPr>
        <p:spPr>
          <a:xfrm>
            <a:off x="687387" y="5970587"/>
            <a:ext cx="415925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https://www.bbc.co.uk/sport/56258817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2018-03-05T11:15:19Z</dcterms:created>
  <dc:creator>Martin Ward</dc:creator>
</cp:coreProperties>
</file>

<file path=docProps/custom.xml><?xml version="1.0" encoding="utf-8"?>
<Properties xmlns="http://schemas.openxmlformats.org/officeDocument/2006/custom-properties" xmlns:vt="http://schemas.openxmlformats.org/officeDocument/2006/docPropsVTypes"/>
</file>