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6ced60a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6ced60a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59845fb2a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59845fb2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59845fb2a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59845fb2a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59845fb2a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59845fb2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60e469c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60e469c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59845fb2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59845fb2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59845fb2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59845fb2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60e469c8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60e469c8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60e469c8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60e469c8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59845fb2a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59845fb2a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59845fb2a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59845fb2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381950" y="1094375"/>
            <a:ext cx="3460500" cy="21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EAL Coffee Morning</a:t>
            </a:r>
            <a:r>
              <a:rPr lang="en-GB" sz="4000"/>
              <a:t> </a:t>
            </a:r>
            <a:endParaRPr sz="4000"/>
          </a:p>
        </p:txBody>
      </p:sp>
      <p:pic>
        <p:nvPicPr>
          <p:cNvPr id="129" name="Google Shape;129;p13" title="File:Coffee break (3457656569)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150" y="465575"/>
            <a:ext cx="3460552" cy="229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690825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Children be should reading every day with an adult at all ages.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Any genre is acceptable alongside the school reading scheme.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Written in diaries 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Use the AF questions</a:t>
            </a:r>
            <a:endParaRPr sz="1500"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825" y="1729587"/>
            <a:ext cx="2587425" cy="16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819150" y="1990725"/>
            <a:ext cx="41409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1st Class Numbers</a:t>
            </a:r>
            <a:r>
              <a:rPr lang="en-GB" sz="2000"/>
              <a:t>- A maths intervention for year 2 children. Focusing on number recognition and calculation as well as communication skills.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TTRS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Hit the button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Sally to add</a:t>
            </a:r>
            <a:endParaRPr sz="2000"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025" y="290150"/>
            <a:ext cx="1980875" cy="264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84317"/>
            <a:ext cx="1980875" cy="2223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 the parents can do!</a:t>
            </a:r>
            <a:endParaRPr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4233250" y="1800200"/>
            <a:ext cx="4091700" cy="29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94"/>
              <a:t>-Reading- KS2 15 minutes each night. KS1 10 minutes.</a:t>
            </a:r>
            <a:endParaRPr sz="759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594"/>
              <a:t>-School Library. Children and can select a book each term to take home and read.</a:t>
            </a:r>
            <a:endParaRPr sz="759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594"/>
              <a:t>Public Library- Preston Harris Library in the Guild Hall/ </a:t>
            </a:r>
            <a:r>
              <a:rPr lang="en-GB" sz="7594"/>
              <a:t>Ribbleton</a:t>
            </a:r>
            <a:r>
              <a:rPr lang="en-GB" sz="7594"/>
              <a:t> Library </a:t>
            </a:r>
            <a:endParaRPr sz="759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594"/>
              <a:t>https://www.lancashire.gov.uk/libraries-and-archives/libraries/library-services/young-readers/ </a:t>
            </a:r>
            <a:endParaRPr sz="759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9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94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750" y="159377"/>
            <a:ext cx="2914375" cy="16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800200"/>
            <a:ext cx="3928451" cy="2209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/>
              <a:t>Agenda</a:t>
            </a:r>
            <a:endParaRPr b="1" sz="4200"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-Meet the EAL team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-Find out about interventions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-In class support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-Maths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-What you the parents can do!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 title="Free picture: information, list, notebook, paper, pencil, table, tex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625" y="745450"/>
            <a:ext cx="3959352" cy="26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Who we are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4809175" y="1625425"/>
            <a:ext cx="3515700" cy="28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As a school family we speak over 26 different languages such as Urdu, Romanian, Ukrainian, Spanish, Hungarian, Lithuanian, Punjabi and many more.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Our aim is to improve the education of our pupils who use English as an additional language (EAL) through academic support.</a:t>
            </a:r>
            <a:endParaRPr sz="18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25" y="1714875"/>
            <a:ext cx="3751075" cy="2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509025" y="385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Brennand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434200" y="1210100"/>
            <a:ext cx="4007400" cy="3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EAL Subject Lead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Currently </a:t>
            </a:r>
            <a:r>
              <a:rPr lang="en-GB" sz="1700"/>
              <a:t>overseeing data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Liasing with staff to ensure correct interventions are in place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/>
              <a:t>Currently undertaking the EAL accreditation </a:t>
            </a:r>
            <a:endParaRPr sz="1700"/>
          </a:p>
        </p:txBody>
      </p:sp>
      <p:sp>
        <p:nvSpPr>
          <p:cNvPr id="150" name="Google Shape;150;p16"/>
          <p:cNvSpPr txBox="1"/>
          <p:nvPr/>
        </p:nvSpPr>
        <p:spPr>
          <a:xfrm>
            <a:off x="2239225" y="3881750"/>
            <a:ext cx="694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175" y="459625"/>
            <a:ext cx="1805300" cy="21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723" y="2335552"/>
            <a:ext cx="2108400" cy="20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Mrs Farnworth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EAL Learning Mentor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I complete initial inductions and set pupils up with a buddy.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I run weekly interventions and provided pupils with extra support in class.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Well being checks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375" y="1052500"/>
            <a:ext cx="4042910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Inductions and Buddy System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819150" y="1589525"/>
            <a:ext cx="4998300" cy="28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-When a new pupil arrives who is classed as EAL they will complete the necessary paperwork with Mrs. Farnworth with </a:t>
            </a:r>
            <a:r>
              <a:rPr lang="en-GB" sz="1800"/>
              <a:t>their</a:t>
            </a:r>
            <a:r>
              <a:rPr lang="en-GB" sz="1800"/>
              <a:t> parents and be taken on a tour of the school.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They will also be assigned a buddy who (if possible) speaks their language and is in </a:t>
            </a:r>
            <a:r>
              <a:rPr lang="en-GB" sz="1800"/>
              <a:t>their</a:t>
            </a:r>
            <a:r>
              <a:rPr lang="en-GB" sz="1800"/>
              <a:t> key stage. This buddy will help will translations in home language but will also play with them at break times and speak with them in english.</a:t>
            </a:r>
            <a:endParaRPr sz="1800"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500" y="1589525"/>
            <a:ext cx="3088574" cy="23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Language Ambassadors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We have language a</a:t>
            </a:r>
            <a:r>
              <a:rPr lang="en-GB" sz="2000"/>
              <a:t>mbassadors</a:t>
            </a:r>
            <a:r>
              <a:rPr lang="en-GB" sz="2000"/>
              <a:t> for almost all of the languages represented at our school.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These are pupils who have a moderate </a:t>
            </a:r>
            <a:r>
              <a:rPr lang="en-GB" sz="2000"/>
              <a:t>proficient</a:t>
            </a:r>
            <a:r>
              <a:rPr lang="en-GB" sz="2000"/>
              <a:t> level of english but who also speak an </a:t>
            </a:r>
            <a:r>
              <a:rPr lang="en-GB" sz="2000"/>
              <a:t>additional language.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They act as buddies for new arrivals and help assist with translation such as at parent/teacher meetings.</a:t>
            </a:r>
            <a:endParaRPr sz="2000"/>
          </a:p>
        </p:txBody>
      </p:sp>
      <p:pic>
        <p:nvPicPr>
          <p:cNvPr id="173" name="Google Shape;173;p19" title="International flags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5" y="303650"/>
            <a:ext cx="3104975" cy="16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Interventions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819150" y="1570900"/>
            <a:ext cx="3863700" cy="28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We run weekly interventions: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-</a:t>
            </a:r>
            <a:r>
              <a:rPr b="1" lang="en-GB" sz="2100"/>
              <a:t>Speaking and Listening</a:t>
            </a:r>
            <a:r>
              <a:rPr lang="en-GB" sz="2100"/>
              <a:t>. For pupils with very limited english. We look at vocabulary together, discuss meanings and practice speaking words and phrases through games and activities.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-</a:t>
            </a:r>
            <a:r>
              <a:rPr b="1" lang="en-GB" sz="2100"/>
              <a:t>Grammar Intervention</a:t>
            </a:r>
            <a:r>
              <a:rPr lang="en-GB" sz="2100"/>
              <a:t>. For pupils with a higher level of english. We cover grammar topics related to learning in class such as correct </a:t>
            </a:r>
            <a:r>
              <a:rPr lang="en-GB" sz="2100"/>
              <a:t>punctuation</a:t>
            </a:r>
            <a:r>
              <a:rPr lang="en-GB" sz="2100"/>
              <a:t> and tenses.</a:t>
            </a:r>
            <a:endParaRPr sz="2100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875" y="153350"/>
            <a:ext cx="2820675" cy="21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050" y="2456200"/>
            <a:ext cx="2957450" cy="22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class support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819150" y="1645450"/>
            <a:ext cx="4532100" cy="30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1"/>
              <a:t>-Pupils at tier 2 level </a:t>
            </a:r>
            <a:r>
              <a:rPr lang="en-GB" sz="2501"/>
              <a:t>receive 1-2 hours of</a:t>
            </a:r>
            <a:r>
              <a:rPr lang="en-GB" sz="2501"/>
              <a:t> extra support in class.</a:t>
            </a:r>
            <a:endParaRPr sz="25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1"/>
              <a:t>-Pre teaching of science and history vocabulary at the start of the term.</a:t>
            </a:r>
            <a:endParaRPr sz="25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1"/>
              <a:t>-Pre reading stories/ key vocabulary prior to it being covered in lessons.</a:t>
            </a:r>
            <a:endParaRPr sz="25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1"/>
              <a:t>-Added visual aids through widget</a:t>
            </a:r>
            <a:endParaRPr sz="250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1"/>
              <a:t>-Colourful semantics </a:t>
            </a:r>
            <a:endParaRPr sz="250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475" y="333350"/>
            <a:ext cx="3487950" cy="19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032" y="2571750"/>
            <a:ext cx="3022592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