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77" r:id="rId5"/>
    <p:sldId id="260" r:id="rId6"/>
    <p:sldId id="261" r:id="rId7"/>
    <p:sldId id="275" r:id="rId8"/>
    <p:sldId id="276" r:id="rId9"/>
    <p:sldId id="274" r:id="rId10"/>
    <p:sldId id="278" r:id="rId11"/>
    <p:sldId id="280" r:id="rId12"/>
    <p:sldId id="258" r:id="rId13"/>
    <p:sldId id="279" r:id="rId14"/>
    <p:sldId id="281" r:id="rId15"/>
    <p:sldId id="273"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E4C691-05FB-4BC4-B75B-3074BF49A96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F92E83B4-E480-450D-BC67-0789D1ED521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129303E-4547-4B09-8CE4-ABB17D38444F}"/>
              </a:ext>
            </a:extLst>
          </p:cNvPr>
          <p:cNvSpPr>
            <a:spLocks noGrp="1"/>
          </p:cNvSpPr>
          <p:nvPr>
            <p:ph type="dt" sz="half" idx="10"/>
          </p:nvPr>
        </p:nvSpPr>
        <p:spPr/>
        <p:txBody>
          <a:bodyPr/>
          <a:lstStyle/>
          <a:p>
            <a:fld id="{CFCD107D-3DBF-463D-B447-B36D48571725}" type="datetimeFigureOut">
              <a:rPr lang="en-GB" smtClean="0"/>
              <a:t>30/06/2021</a:t>
            </a:fld>
            <a:endParaRPr lang="en-GB"/>
          </a:p>
        </p:txBody>
      </p:sp>
      <p:sp>
        <p:nvSpPr>
          <p:cNvPr id="5" name="Footer Placeholder 4">
            <a:extLst>
              <a:ext uri="{FF2B5EF4-FFF2-40B4-BE49-F238E27FC236}">
                <a16:creationId xmlns:a16="http://schemas.microsoft.com/office/drawing/2014/main" id="{7DD9BE38-94B9-4021-9FDF-488B4E01E72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E91B3BE-FF2E-4789-B0B0-B8FFEF3E0A52}"/>
              </a:ext>
            </a:extLst>
          </p:cNvPr>
          <p:cNvSpPr>
            <a:spLocks noGrp="1"/>
          </p:cNvSpPr>
          <p:nvPr>
            <p:ph type="sldNum" sz="quarter" idx="12"/>
          </p:nvPr>
        </p:nvSpPr>
        <p:spPr/>
        <p:txBody>
          <a:bodyPr/>
          <a:lstStyle/>
          <a:p>
            <a:fld id="{C127063E-26BE-4EF1-B293-7A02CEAB2ADA}" type="slidenum">
              <a:rPr lang="en-GB" smtClean="0"/>
              <a:t>‹#›</a:t>
            </a:fld>
            <a:endParaRPr lang="en-GB"/>
          </a:p>
        </p:txBody>
      </p:sp>
    </p:spTree>
    <p:extLst>
      <p:ext uri="{BB962C8B-B14F-4D97-AF65-F5344CB8AC3E}">
        <p14:creationId xmlns:p14="http://schemas.microsoft.com/office/powerpoint/2010/main" val="20065430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B17ED5-BA5F-4C9A-8747-23D31975FBCC}"/>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EDE4B10-0301-440C-8EAE-48597116E48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669729C-437C-4363-8875-A8FA0D79453C}"/>
              </a:ext>
            </a:extLst>
          </p:cNvPr>
          <p:cNvSpPr>
            <a:spLocks noGrp="1"/>
          </p:cNvSpPr>
          <p:nvPr>
            <p:ph type="dt" sz="half" idx="10"/>
          </p:nvPr>
        </p:nvSpPr>
        <p:spPr/>
        <p:txBody>
          <a:bodyPr/>
          <a:lstStyle/>
          <a:p>
            <a:fld id="{CFCD107D-3DBF-463D-B447-B36D48571725}" type="datetimeFigureOut">
              <a:rPr lang="en-GB" smtClean="0"/>
              <a:t>30/06/2021</a:t>
            </a:fld>
            <a:endParaRPr lang="en-GB"/>
          </a:p>
        </p:txBody>
      </p:sp>
      <p:sp>
        <p:nvSpPr>
          <p:cNvPr id="5" name="Footer Placeholder 4">
            <a:extLst>
              <a:ext uri="{FF2B5EF4-FFF2-40B4-BE49-F238E27FC236}">
                <a16:creationId xmlns:a16="http://schemas.microsoft.com/office/drawing/2014/main" id="{3EA984D6-C83F-4BDA-8BF6-0C8B569052A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0CA61BB-13C9-4787-B6E6-4D818E1922AC}"/>
              </a:ext>
            </a:extLst>
          </p:cNvPr>
          <p:cNvSpPr>
            <a:spLocks noGrp="1"/>
          </p:cNvSpPr>
          <p:nvPr>
            <p:ph type="sldNum" sz="quarter" idx="12"/>
          </p:nvPr>
        </p:nvSpPr>
        <p:spPr/>
        <p:txBody>
          <a:bodyPr/>
          <a:lstStyle/>
          <a:p>
            <a:fld id="{C127063E-26BE-4EF1-B293-7A02CEAB2ADA}" type="slidenum">
              <a:rPr lang="en-GB" smtClean="0"/>
              <a:t>‹#›</a:t>
            </a:fld>
            <a:endParaRPr lang="en-GB"/>
          </a:p>
        </p:txBody>
      </p:sp>
    </p:spTree>
    <p:extLst>
      <p:ext uri="{BB962C8B-B14F-4D97-AF65-F5344CB8AC3E}">
        <p14:creationId xmlns:p14="http://schemas.microsoft.com/office/powerpoint/2010/main" val="41136723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159B72A-11EC-4CD7-9B97-D374D3E7B14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BA9A654-D2D9-42F1-A6BA-42D722BC682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AFF8709-AF4D-4DC2-A95A-E6B6D458718B}"/>
              </a:ext>
            </a:extLst>
          </p:cNvPr>
          <p:cNvSpPr>
            <a:spLocks noGrp="1"/>
          </p:cNvSpPr>
          <p:nvPr>
            <p:ph type="dt" sz="half" idx="10"/>
          </p:nvPr>
        </p:nvSpPr>
        <p:spPr/>
        <p:txBody>
          <a:bodyPr/>
          <a:lstStyle/>
          <a:p>
            <a:fld id="{CFCD107D-3DBF-463D-B447-B36D48571725}" type="datetimeFigureOut">
              <a:rPr lang="en-GB" smtClean="0"/>
              <a:t>30/06/2021</a:t>
            </a:fld>
            <a:endParaRPr lang="en-GB"/>
          </a:p>
        </p:txBody>
      </p:sp>
      <p:sp>
        <p:nvSpPr>
          <p:cNvPr id="5" name="Footer Placeholder 4">
            <a:extLst>
              <a:ext uri="{FF2B5EF4-FFF2-40B4-BE49-F238E27FC236}">
                <a16:creationId xmlns:a16="http://schemas.microsoft.com/office/drawing/2014/main" id="{8DAFE3DC-994B-4396-A567-274025DC63B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CCE7B04-38CF-4576-A117-77CCC8E3F0BA}"/>
              </a:ext>
            </a:extLst>
          </p:cNvPr>
          <p:cNvSpPr>
            <a:spLocks noGrp="1"/>
          </p:cNvSpPr>
          <p:nvPr>
            <p:ph type="sldNum" sz="quarter" idx="12"/>
          </p:nvPr>
        </p:nvSpPr>
        <p:spPr/>
        <p:txBody>
          <a:bodyPr/>
          <a:lstStyle/>
          <a:p>
            <a:fld id="{C127063E-26BE-4EF1-B293-7A02CEAB2ADA}" type="slidenum">
              <a:rPr lang="en-GB" smtClean="0"/>
              <a:t>‹#›</a:t>
            </a:fld>
            <a:endParaRPr lang="en-GB"/>
          </a:p>
        </p:txBody>
      </p:sp>
    </p:spTree>
    <p:extLst>
      <p:ext uri="{BB962C8B-B14F-4D97-AF65-F5344CB8AC3E}">
        <p14:creationId xmlns:p14="http://schemas.microsoft.com/office/powerpoint/2010/main" val="34753408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266FC-A24D-447F-806C-A8E15E23093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A952339-1366-4743-9370-6EE24958B5E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36A700D-5ED0-405E-B059-F68348D9EB12}"/>
              </a:ext>
            </a:extLst>
          </p:cNvPr>
          <p:cNvSpPr>
            <a:spLocks noGrp="1"/>
          </p:cNvSpPr>
          <p:nvPr>
            <p:ph type="dt" sz="half" idx="10"/>
          </p:nvPr>
        </p:nvSpPr>
        <p:spPr/>
        <p:txBody>
          <a:bodyPr/>
          <a:lstStyle/>
          <a:p>
            <a:fld id="{CFCD107D-3DBF-463D-B447-B36D48571725}" type="datetimeFigureOut">
              <a:rPr lang="en-GB" smtClean="0"/>
              <a:t>30/06/2021</a:t>
            </a:fld>
            <a:endParaRPr lang="en-GB"/>
          </a:p>
        </p:txBody>
      </p:sp>
      <p:sp>
        <p:nvSpPr>
          <p:cNvPr id="5" name="Footer Placeholder 4">
            <a:extLst>
              <a:ext uri="{FF2B5EF4-FFF2-40B4-BE49-F238E27FC236}">
                <a16:creationId xmlns:a16="http://schemas.microsoft.com/office/drawing/2014/main" id="{25B40298-13BC-4EF1-86E6-8FCA5069DF2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34FA650-0179-4A00-887F-CAC95FBF9BE9}"/>
              </a:ext>
            </a:extLst>
          </p:cNvPr>
          <p:cNvSpPr>
            <a:spLocks noGrp="1"/>
          </p:cNvSpPr>
          <p:nvPr>
            <p:ph type="sldNum" sz="quarter" idx="12"/>
          </p:nvPr>
        </p:nvSpPr>
        <p:spPr/>
        <p:txBody>
          <a:bodyPr/>
          <a:lstStyle/>
          <a:p>
            <a:fld id="{C127063E-26BE-4EF1-B293-7A02CEAB2ADA}" type="slidenum">
              <a:rPr lang="en-GB" smtClean="0"/>
              <a:t>‹#›</a:t>
            </a:fld>
            <a:endParaRPr lang="en-GB"/>
          </a:p>
        </p:txBody>
      </p:sp>
    </p:spTree>
    <p:extLst>
      <p:ext uri="{BB962C8B-B14F-4D97-AF65-F5344CB8AC3E}">
        <p14:creationId xmlns:p14="http://schemas.microsoft.com/office/powerpoint/2010/main" val="1425885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5E494B-DBC1-4E35-B502-A45E47517C2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7DED655-923E-459B-A0E6-A56E75AE2F6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BC537DA-FE8F-4AD6-912B-095ED9F54429}"/>
              </a:ext>
            </a:extLst>
          </p:cNvPr>
          <p:cNvSpPr>
            <a:spLocks noGrp="1"/>
          </p:cNvSpPr>
          <p:nvPr>
            <p:ph type="dt" sz="half" idx="10"/>
          </p:nvPr>
        </p:nvSpPr>
        <p:spPr/>
        <p:txBody>
          <a:bodyPr/>
          <a:lstStyle/>
          <a:p>
            <a:fld id="{CFCD107D-3DBF-463D-B447-B36D48571725}" type="datetimeFigureOut">
              <a:rPr lang="en-GB" smtClean="0"/>
              <a:t>30/06/2021</a:t>
            </a:fld>
            <a:endParaRPr lang="en-GB"/>
          </a:p>
        </p:txBody>
      </p:sp>
      <p:sp>
        <p:nvSpPr>
          <p:cNvPr id="5" name="Footer Placeholder 4">
            <a:extLst>
              <a:ext uri="{FF2B5EF4-FFF2-40B4-BE49-F238E27FC236}">
                <a16:creationId xmlns:a16="http://schemas.microsoft.com/office/drawing/2014/main" id="{215D4A56-A53C-437F-971D-BCC86229A1D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A7F74B4-1AEA-49D1-AEE0-EB80C6C14C95}"/>
              </a:ext>
            </a:extLst>
          </p:cNvPr>
          <p:cNvSpPr>
            <a:spLocks noGrp="1"/>
          </p:cNvSpPr>
          <p:nvPr>
            <p:ph type="sldNum" sz="quarter" idx="12"/>
          </p:nvPr>
        </p:nvSpPr>
        <p:spPr/>
        <p:txBody>
          <a:bodyPr/>
          <a:lstStyle/>
          <a:p>
            <a:fld id="{C127063E-26BE-4EF1-B293-7A02CEAB2ADA}" type="slidenum">
              <a:rPr lang="en-GB" smtClean="0"/>
              <a:t>‹#›</a:t>
            </a:fld>
            <a:endParaRPr lang="en-GB"/>
          </a:p>
        </p:txBody>
      </p:sp>
    </p:spTree>
    <p:extLst>
      <p:ext uri="{BB962C8B-B14F-4D97-AF65-F5344CB8AC3E}">
        <p14:creationId xmlns:p14="http://schemas.microsoft.com/office/powerpoint/2010/main" val="31160186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B4F6AC-9949-4088-93B8-B7EC684F3BA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46D8268-E8F9-40C3-84FD-B36D7834AF2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0F1901A-34C3-4213-A7C0-4CF172E3E6D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462B1B1-A26F-489B-A6D9-5EB05A78463C}"/>
              </a:ext>
            </a:extLst>
          </p:cNvPr>
          <p:cNvSpPr>
            <a:spLocks noGrp="1"/>
          </p:cNvSpPr>
          <p:nvPr>
            <p:ph type="dt" sz="half" idx="10"/>
          </p:nvPr>
        </p:nvSpPr>
        <p:spPr/>
        <p:txBody>
          <a:bodyPr/>
          <a:lstStyle/>
          <a:p>
            <a:fld id="{CFCD107D-3DBF-463D-B447-B36D48571725}" type="datetimeFigureOut">
              <a:rPr lang="en-GB" smtClean="0"/>
              <a:t>30/06/2021</a:t>
            </a:fld>
            <a:endParaRPr lang="en-GB"/>
          </a:p>
        </p:txBody>
      </p:sp>
      <p:sp>
        <p:nvSpPr>
          <p:cNvPr id="6" name="Footer Placeholder 5">
            <a:extLst>
              <a:ext uri="{FF2B5EF4-FFF2-40B4-BE49-F238E27FC236}">
                <a16:creationId xmlns:a16="http://schemas.microsoft.com/office/drawing/2014/main" id="{7C09DCF1-95B9-4B91-83AE-59C9866952D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F020ADB-2DF7-4585-B76E-597A8C5A9373}"/>
              </a:ext>
            </a:extLst>
          </p:cNvPr>
          <p:cNvSpPr>
            <a:spLocks noGrp="1"/>
          </p:cNvSpPr>
          <p:nvPr>
            <p:ph type="sldNum" sz="quarter" idx="12"/>
          </p:nvPr>
        </p:nvSpPr>
        <p:spPr/>
        <p:txBody>
          <a:bodyPr/>
          <a:lstStyle/>
          <a:p>
            <a:fld id="{C127063E-26BE-4EF1-B293-7A02CEAB2ADA}" type="slidenum">
              <a:rPr lang="en-GB" smtClean="0"/>
              <a:t>‹#›</a:t>
            </a:fld>
            <a:endParaRPr lang="en-GB"/>
          </a:p>
        </p:txBody>
      </p:sp>
    </p:spTree>
    <p:extLst>
      <p:ext uri="{BB962C8B-B14F-4D97-AF65-F5344CB8AC3E}">
        <p14:creationId xmlns:p14="http://schemas.microsoft.com/office/powerpoint/2010/main" val="34569709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6B3509-DAD3-4695-A06C-C0E3945A026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8DE9809-B6B2-434F-8A68-54382539C44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96E4DE0-D51E-4D0B-939A-EAA4ED65144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832E28A-C980-4144-91F7-BB276867CB8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3348218-8BC2-4E3F-B00A-B0E9BFED7F0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0EBFBC0-AF93-4A5C-BBA6-6D182FADA92D}"/>
              </a:ext>
            </a:extLst>
          </p:cNvPr>
          <p:cNvSpPr>
            <a:spLocks noGrp="1"/>
          </p:cNvSpPr>
          <p:nvPr>
            <p:ph type="dt" sz="half" idx="10"/>
          </p:nvPr>
        </p:nvSpPr>
        <p:spPr/>
        <p:txBody>
          <a:bodyPr/>
          <a:lstStyle/>
          <a:p>
            <a:fld id="{CFCD107D-3DBF-463D-B447-B36D48571725}" type="datetimeFigureOut">
              <a:rPr lang="en-GB" smtClean="0"/>
              <a:t>30/06/2021</a:t>
            </a:fld>
            <a:endParaRPr lang="en-GB"/>
          </a:p>
        </p:txBody>
      </p:sp>
      <p:sp>
        <p:nvSpPr>
          <p:cNvPr id="8" name="Footer Placeholder 7">
            <a:extLst>
              <a:ext uri="{FF2B5EF4-FFF2-40B4-BE49-F238E27FC236}">
                <a16:creationId xmlns:a16="http://schemas.microsoft.com/office/drawing/2014/main" id="{3A52AB0A-0292-473F-AA1D-890F1E1F830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28A60E9-6EEE-4DE8-B53A-C03381CB3A18}"/>
              </a:ext>
            </a:extLst>
          </p:cNvPr>
          <p:cNvSpPr>
            <a:spLocks noGrp="1"/>
          </p:cNvSpPr>
          <p:nvPr>
            <p:ph type="sldNum" sz="quarter" idx="12"/>
          </p:nvPr>
        </p:nvSpPr>
        <p:spPr/>
        <p:txBody>
          <a:bodyPr/>
          <a:lstStyle/>
          <a:p>
            <a:fld id="{C127063E-26BE-4EF1-B293-7A02CEAB2ADA}" type="slidenum">
              <a:rPr lang="en-GB" smtClean="0"/>
              <a:t>‹#›</a:t>
            </a:fld>
            <a:endParaRPr lang="en-GB"/>
          </a:p>
        </p:txBody>
      </p:sp>
    </p:spTree>
    <p:extLst>
      <p:ext uri="{BB962C8B-B14F-4D97-AF65-F5344CB8AC3E}">
        <p14:creationId xmlns:p14="http://schemas.microsoft.com/office/powerpoint/2010/main" val="1198641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F1D837-4ADC-455F-914A-F7F5B005E0F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1844489-AFB3-47D9-A2BC-3EDB1EFD04A4}"/>
              </a:ext>
            </a:extLst>
          </p:cNvPr>
          <p:cNvSpPr>
            <a:spLocks noGrp="1"/>
          </p:cNvSpPr>
          <p:nvPr>
            <p:ph type="dt" sz="half" idx="10"/>
          </p:nvPr>
        </p:nvSpPr>
        <p:spPr/>
        <p:txBody>
          <a:bodyPr/>
          <a:lstStyle/>
          <a:p>
            <a:fld id="{CFCD107D-3DBF-463D-B447-B36D48571725}" type="datetimeFigureOut">
              <a:rPr lang="en-GB" smtClean="0"/>
              <a:t>30/06/2021</a:t>
            </a:fld>
            <a:endParaRPr lang="en-GB"/>
          </a:p>
        </p:txBody>
      </p:sp>
      <p:sp>
        <p:nvSpPr>
          <p:cNvPr id="4" name="Footer Placeholder 3">
            <a:extLst>
              <a:ext uri="{FF2B5EF4-FFF2-40B4-BE49-F238E27FC236}">
                <a16:creationId xmlns:a16="http://schemas.microsoft.com/office/drawing/2014/main" id="{7466BEC1-2079-4BAC-8FAF-65081B17ECE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9FAD655-CACA-4B0E-AA1B-90801B14BCBB}"/>
              </a:ext>
            </a:extLst>
          </p:cNvPr>
          <p:cNvSpPr>
            <a:spLocks noGrp="1"/>
          </p:cNvSpPr>
          <p:nvPr>
            <p:ph type="sldNum" sz="quarter" idx="12"/>
          </p:nvPr>
        </p:nvSpPr>
        <p:spPr/>
        <p:txBody>
          <a:bodyPr/>
          <a:lstStyle/>
          <a:p>
            <a:fld id="{C127063E-26BE-4EF1-B293-7A02CEAB2ADA}" type="slidenum">
              <a:rPr lang="en-GB" smtClean="0"/>
              <a:t>‹#›</a:t>
            </a:fld>
            <a:endParaRPr lang="en-GB"/>
          </a:p>
        </p:txBody>
      </p:sp>
    </p:spTree>
    <p:extLst>
      <p:ext uri="{BB962C8B-B14F-4D97-AF65-F5344CB8AC3E}">
        <p14:creationId xmlns:p14="http://schemas.microsoft.com/office/powerpoint/2010/main" val="37552572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7EC2224-79DA-4F94-AEF5-AB52CF31CAD4}"/>
              </a:ext>
            </a:extLst>
          </p:cNvPr>
          <p:cNvSpPr>
            <a:spLocks noGrp="1"/>
          </p:cNvSpPr>
          <p:nvPr>
            <p:ph type="dt" sz="half" idx="10"/>
          </p:nvPr>
        </p:nvSpPr>
        <p:spPr/>
        <p:txBody>
          <a:bodyPr/>
          <a:lstStyle/>
          <a:p>
            <a:fld id="{CFCD107D-3DBF-463D-B447-B36D48571725}" type="datetimeFigureOut">
              <a:rPr lang="en-GB" smtClean="0"/>
              <a:t>30/06/2021</a:t>
            </a:fld>
            <a:endParaRPr lang="en-GB"/>
          </a:p>
        </p:txBody>
      </p:sp>
      <p:sp>
        <p:nvSpPr>
          <p:cNvPr id="3" name="Footer Placeholder 2">
            <a:extLst>
              <a:ext uri="{FF2B5EF4-FFF2-40B4-BE49-F238E27FC236}">
                <a16:creationId xmlns:a16="http://schemas.microsoft.com/office/drawing/2014/main" id="{C90DFCDD-C91C-4707-B18C-EF9A25BB8EF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2DE69C8-010E-4A01-ADED-47447514D327}"/>
              </a:ext>
            </a:extLst>
          </p:cNvPr>
          <p:cNvSpPr>
            <a:spLocks noGrp="1"/>
          </p:cNvSpPr>
          <p:nvPr>
            <p:ph type="sldNum" sz="quarter" idx="12"/>
          </p:nvPr>
        </p:nvSpPr>
        <p:spPr/>
        <p:txBody>
          <a:bodyPr/>
          <a:lstStyle/>
          <a:p>
            <a:fld id="{C127063E-26BE-4EF1-B293-7A02CEAB2ADA}" type="slidenum">
              <a:rPr lang="en-GB" smtClean="0"/>
              <a:t>‹#›</a:t>
            </a:fld>
            <a:endParaRPr lang="en-GB"/>
          </a:p>
        </p:txBody>
      </p:sp>
    </p:spTree>
    <p:extLst>
      <p:ext uri="{BB962C8B-B14F-4D97-AF65-F5344CB8AC3E}">
        <p14:creationId xmlns:p14="http://schemas.microsoft.com/office/powerpoint/2010/main" val="32698835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F7A9EF-2963-4B80-95E7-38D74166E89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62C590C-2B41-4F5B-A971-C36A336B61B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9573396-BB29-409C-8E50-07E8982E79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FCDA271-E5C7-4ADD-87BF-A61BC14A3194}"/>
              </a:ext>
            </a:extLst>
          </p:cNvPr>
          <p:cNvSpPr>
            <a:spLocks noGrp="1"/>
          </p:cNvSpPr>
          <p:nvPr>
            <p:ph type="dt" sz="half" idx="10"/>
          </p:nvPr>
        </p:nvSpPr>
        <p:spPr/>
        <p:txBody>
          <a:bodyPr/>
          <a:lstStyle/>
          <a:p>
            <a:fld id="{CFCD107D-3DBF-463D-B447-B36D48571725}" type="datetimeFigureOut">
              <a:rPr lang="en-GB" smtClean="0"/>
              <a:t>30/06/2021</a:t>
            </a:fld>
            <a:endParaRPr lang="en-GB"/>
          </a:p>
        </p:txBody>
      </p:sp>
      <p:sp>
        <p:nvSpPr>
          <p:cNvPr id="6" name="Footer Placeholder 5">
            <a:extLst>
              <a:ext uri="{FF2B5EF4-FFF2-40B4-BE49-F238E27FC236}">
                <a16:creationId xmlns:a16="http://schemas.microsoft.com/office/drawing/2014/main" id="{1B1EC0C2-87A5-4205-9C74-AF86CD4A219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AB081B4-F2A2-4861-A26C-EA56367C3E2D}"/>
              </a:ext>
            </a:extLst>
          </p:cNvPr>
          <p:cNvSpPr>
            <a:spLocks noGrp="1"/>
          </p:cNvSpPr>
          <p:nvPr>
            <p:ph type="sldNum" sz="quarter" idx="12"/>
          </p:nvPr>
        </p:nvSpPr>
        <p:spPr/>
        <p:txBody>
          <a:bodyPr/>
          <a:lstStyle/>
          <a:p>
            <a:fld id="{C127063E-26BE-4EF1-B293-7A02CEAB2ADA}" type="slidenum">
              <a:rPr lang="en-GB" smtClean="0"/>
              <a:t>‹#›</a:t>
            </a:fld>
            <a:endParaRPr lang="en-GB"/>
          </a:p>
        </p:txBody>
      </p:sp>
    </p:spTree>
    <p:extLst>
      <p:ext uri="{BB962C8B-B14F-4D97-AF65-F5344CB8AC3E}">
        <p14:creationId xmlns:p14="http://schemas.microsoft.com/office/powerpoint/2010/main" val="23265681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CB91BF-584B-4A66-8877-CF38276C8FE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7531A83E-3622-4A76-8201-BE7CF82E808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AF6D55C-EC88-4CFC-A390-0F7F98FA906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A297A9F-7C4C-4AC6-9416-8B20800BB5D0}"/>
              </a:ext>
            </a:extLst>
          </p:cNvPr>
          <p:cNvSpPr>
            <a:spLocks noGrp="1"/>
          </p:cNvSpPr>
          <p:nvPr>
            <p:ph type="dt" sz="half" idx="10"/>
          </p:nvPr>
        </p:nvSpPr>
        <p:spPr/>
        <p:txBody>
          <a:bodyPr/>
          <a:lstStyle/>
          <a:p>
            <a:fld id="{CFCD107D-3DBF-463D-B447-B36D48571725}" type="datetimeFigureOut">
              <a:rPr lang="en-GB" smtClean="0"/>
              <a:t>30/06/2021</a:t>
            </a:fld>
            <a:endParaRPr lang="en-GB"/>
          </a:p>
        </p:txBody>
      </p:sp>
      <p:sp>
        <p:nvSpPr>
          <p:cNvPr id="6" name="Footer Placeholder 5">
            <a:extLst>
              <a:ext uri="{FF2B5EF4-FFF2-40B4-BE49-F238E27FC236}">
                <a16:creationId xmlns:a16="http://schemas.microsoft.com/office/drawing/2014/main" id="{68E3E689-CDED-493E-AF2D-DD9DD96E79F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BF3C3EA-847B-4BCD-90DD-3B135F0C254A}"/>
              </a:ext>
            </a:extLst>
          </p:cNvPr>
          <p:cNvSpPr>
            <a:spLocks noGrp="1"/>
          </p:cNvSpPr>
          <p:nvPr>
            <p:ph type="sldNum" sz="quarter" idx="12"/>
          </p:nvPr>
        </p:nvSpPr>
        <p:spPr/>
        <p:txBody>
          <a:bodyPr/>
          <a:lstStyle/>
          <a:p>
            <a:fld id="{C127063E-26BE-4EF1-B293-7A02CEAB2ADA}" type="slidenum">
              <a:rPr lang="en-GB" smtClean="0"/>
              <a:t>‹#›</a:t>
            </a:fld>
            <a:endParaRPr lang="en-GB"/>
          </a:p>
        </p:txBody>
      </p:sp>
    </p:spTree>
    <p:extLst>
      <p:ext uri="{BB962C8B-B14F-4D97-AF65-F5344CB8AC3E}">
        <p14:creationId xmlns:p14="http://schemas.microsoft.com/office/powerpoint/2010/main" val="3195021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28C6760-053D-407B-8052-B607672426D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23A2A60-148B-49CD-B4BB-820ABF7468D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A0552BE-80F7-4F16-B379-3A3F8620F7F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CD107D-3DBF-463D-B447-B36D48571725}" type="datetimeFigureOut">
              <a:rPr lang="en-GB" smtClean="0"/>
              <a:t>30/06/2021</a:t>
            </a:fld>
            <a:endParaRPr lang="en-GB"/>
          </a:p>
        </p:txBody>
      </p:sp>
      <p:sp>
        <p:nvSpPr>
          <p:cNvPr id="5" name="Footer Placeholder 4">
            <a:extLst>
              <a:ext uri="{FF2B5EF4-FFF2-40B4-BE49-F238E27FC236}">
                <a16:creationId xmlns:a16="http://schemas.microsoft.com/office/drawing/2014/main" id="{81CCF47D-C01E-45E8-9FF8-E271676B596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60F1640E-40F4-445D-9D15-DDCDFB82A0C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27063E-26BE-4EF1-B293-7A02CEAB2ADA}" type="slidenum">
              <a:rPr lang="en-GB" smtClean="0"/>
              <a:t>‹#›</a:t>
            </a:fld>
            <a:endParaRPr lang="en-GB"/>
          </a:p>
        </p:txBody>
      </p:sp>
    </p:spTree>
    <p:extLst>
      <p:ext uri="{BB962C8B-B14F-4D97-AF65-F5344CB8AC3E}">
        <p14:creationId xmlns:p14="http://schemas.microsoft.com/office/powerpoint/2010/main" val="30570608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hyperlink" Target="https://kidshealth.org/en/kids/boys-puberty.html#cat20449"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hyperlink" Target="https://www.bbc.co.uk/bitesize/clips/z7n2hyc" TargetMode="Externa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hyperlink" Target="https://www.youtube.com/watch?v=vXrQ_FhZmos"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C96FD-0AEF-4162-91C7-C293CB32698D}"/>
              </a:ext>
            </a:extLst>
          </p:cNvPr>
          <p:cNvSpPr>
            <a:spLocks noGrp="1"/>
          </p:cNvSpPr>
          <p:nvPr>
            <p:ph type="ctrTitle"/>
          </p:nvPr>
        </p:nvSpPr>
        <p:spPr>
          <a:xfrm>
            <a:off x="1590675" y="81658"/>
            <a:ext cx="9144000" cy="2387600"/>
          </a:xfrm>
        </p:spPr>
        <p:txBody>
          <a:bodyPr/>
          <a:lstStyle/>
          <a:p>
            <a:r>
              <a:rPr lang="en-GB" dirty="0">
                <a:latin typeface="NTPreCursivefk" panose="03000400000000000000" pitchFamily="66" charset="0"/>
              </a:rPr>
              <a:t>Puberty Session 2</a:t>
            </a:r>
          </a:p>
        </p:txBody>
      </p:sp>
      <p:sp>
        <p:nvSpPr>
          <p:cNvPr id="4" name="TextBox 3">
            <a:extLst>
              <a:ext uri="{FF2B5EF4-FFF2-40B4-BE49-F238E27FC236}">
                <a16:creationId xmlns:a16="http://schemas.microsoft.com/office/drawing/2014/main" id="{F660D37E-260F-45D1-A40B-D12F98EB6FCA}"/>
              </a:ext>
            </a:extLst>
          </p:cNvPr>
          <p:cNvSpPr txBox="1"/>
          <p:nvPr/>
        </p:nvSpPr>
        <p:spPr>
          <a:xfrm>
            <a:off x="2352675" y="3228975"/>
            <a:ext cx="7239000" cy="1569660"/>
          </a:xfrm>
          <a:prstGeom prst="rect">
            <a:avLst/>
          </a:prstGeom>
          <a:noFill/>
        </p:spPr>
        <p:txBody>
          <a:bodyPr wrap="square" rtlCol="0">
            <a:spAutoFit/>
          </a:bodyPr>
          <a:lstStyle/>
          <a:p>
            <a:pPr algn="ctr"/>
            <a:r>
              <a:rPr lang="en-GB" sz="2400" dirty="0">
                <a:latin typeface="NTPreCursivefk" panose="03000400000000000000" pitchFamily="66" charset="0"/>
              </a:rPr>
              <a:t>In this session, we are splitting up into girls and boys.</a:t>
            </a:r>
          </a:p>
          <a:p>
            <a:pPr algn="ctr"/>
            <a:endParaRPr lang="en-GB" sz="2400" dirty="0">
              <a:latin typeface="NTPreCursivefk" panose="03000400000000000000" pitchFamily="66" charset="0"/>
            </a:endParaRPr>
          </a:p>
          <a:p>
            <a:pPr algn="ctr"/>
            <a:r>
              <a:rPr lang="en-GB" sz="2400" dirty="0">
                <a:latin typeface="NTPreCursivefk" panose="03000400000000000000" pitchFamily="66" charset="0"/>
              </a:rPr>
              <a:t>LO: </a:t>
            </a:r>
            <a:r>
              <a:rPr lang="en-GB" sz="2400" dirty="0">
                <a:effectLst/>
                <a:latin typeface="NTPreCursivefk" panose="03000400000000000000" pitchFamily="66" charset="0"/>
                <a:ea typeface="Calibri" panose="020F0502020204030204" pitchFamily="34" charset="0"/>
                <a:cs typeface="Times New Roman" panose="02020603050405020304" pitchFamily="18" charset="0"/>
              </a:rPr>
              <a:t>-Key facts about the menstrual cycle and menstrual well being, erections and wet dreams</a:t>
            </a:r>
            <a:endParaRPr lang="en-GB" sz="2400" dirty="0">
              <a:latin typeface="NTPreCursivefk" panose="03000400000000000000" pitchFamily="66" charset="0"/>
            </a:endParaRPr>
          </a:p>
        </p:txBody>
      </p:sp>
    </p:spTree>
    <p:extLst>
      <p:ext uri="{BB962C8B-B14F-4D97-AF65-F5344CB8AC3E}">
        <p14:creationId xmlns:p14="http://schemas.microsoft.com/office/powerpoint/2010/main" val="11347929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F0F450FF-2ED9-49BB-B10C-03F3789934E8}"/>
              </a:ext>
            </a:extLst>
          </p:cNvPr>
          <p:cNvGraphicFramePr>
            <a:graphicFrameLocks noGrp="1"/>
          </p:cNvGraphicFramePr>
          <p:nvPr>
            <p:extLst>
              <p:ext uri="{D42A27DB-BD31-4B8C-83A1-F6EECF244321}">
                <p14:modId xmlns:p14="http://schemas.microsoft.com/office/powerpoint/2010/main" val="2426414979"/>
              </p:ext>
            </p:extLst>
          </p:nvPr>
        </p:nvGraphicFramePr>
        <p:xfrm>
          <a:off x="927652" y="993775"/>
          <a:ext cx="10515600" cy="4870450"/>
        </p:xfrm>
        <a:graphic>
          <a:graphicData uri="http://schemas.openxmlformats.org/drawingml/2006/table">
            <a:tbl>
              <a:tblPr>
                <a:tableStyleId>{5C22544A-7EE6-4342-B048-85BDC9FD1C3A}</a:tableStyleId>
              </a:tblPr>
              <a:tblGrid>
                <a:gridCol w="10515600">
                  <a:extLst>
                    <a:ext uri="{9D8B030D-6E8A-4147-A177-3AD203B41FA5}">
                      <a16:colId xmlns:a16="http://schemas.microsoft.com/office/drawing/2014/main" val="1144898246"/>
                    </a:ext>
                  </a:extLst>
                </a:gridCol>
              </a:tblGrid>
              <a:tr h="0">
                <a:tc>
                  <a:txBody>
                    <a:bodyPr/>
                    <a:lstStyle/>
                    <a:p>
                      <a:pPr algn="ctr">
                        <a:lnSpc>
                          <a:spcPct val="107000"/>
                        </a:lnSpc>
                        <a:spcAft>
                          <a:spcPts val="800"/>
                        </a:spcAft>
                      </a:pPr>
                      <a:r>
                        <a:rPr lang="en-GB" sz="2800" dirty="0">
                          <a:effectLst/>
                          <a:latin typeface="NTPreCursivefk" panose="03000400000000000000" pitchFamily="66" charset="0"/>
                        </a:rPr>
                        <a:t>You may want to demonstrate the size of the testicles by showing the marbles and the plums, explaining that before puberty, each testicle is about the size of a marble and during puberty it will grow to the size of a plum.</a:t>
                      </a:r>
                    </a:p>
                    <a:p>
                      <a:pPr algn="ctr">
                        <a:lnSpc>
                          <a:spcPct val="107000"/>
                        </a:lnSpc>
                        <a:spcAft>
                          <a:spcPts val="800"/>
                        </a:spcAft>
                      </a:pPr>
                      <a:r>
                        <a:rPr lang="en-GB" sz="2800" dirty="0">
                          <a:effectLst/>
                          <a:latin typeface="NTPreCursivefk" panose="03000400000000000000" pitchFamily="66" charset="0"/>
                        </a:rPr>
                        <a:t>Show the following video section from 02.39 ‘What’s up down there?’ to 03.21, that explains about erections and wet dreams.</a:t>
                      </a:r>
                    </a:p>
                    <a:p>
                      <a:pPr algn="ctr">
                        <a:lnSpc>
                          <a:spcPct val="107000"/>
                        </a:lnSpc>
                        <a:spcAft>
                          <a:spcPts val="800"/>
                        </a:spcAft>
                      </a:pPr>
                      <a:r>
                        <a:rPr lang="en-GB" sz="2800" dirty="0">
                          <a:effectLst/>
                          <a:latin typeface="NTPreCursivefk" panose="03000400000000000000" pitchFamily="66" charset="0"/>
                        </a:rPr>
                        <a:t>Then play this video from 0.30 to pause point 0.44. Pause the video and ask pupils: Why is Ali trying to hide the semen? What could/should he do?</a:t>
                      </a:r>
                    </a:p>
                    <a:p>
                      <a:pPr algn="ctr">
                        <a:lnSpc>
                          <a:spcPct val="107000"/>
                        </a:lnSpc>
                        <a:spcAft>
                          <a:spcPts val="800"/>
                        </a:spcAft>
                      </a:pPr>
                      <a:r>
                        <a:rPr lang="en-GB" sz="2800" dirty="0">
                          <a:effectLst/>
                          <a:latin typeface="NTPreCursivefk" panose="03000400000000000000" pitchFamily="66" charset="0"/>
                        </a:rPr>
                        <a:t>Continue the video and pause at point 1.52. Ask pupils to suggest what Ali’s father could explain to him. How is Ali feeling now? What would they advise someone in the same situation to do?</a:t>
                      </a:r>
                      <a:endParaRPr lang="en-GB" sz="2800" dirty="0">
                        <a:effectLst/>
                        <a:latin typeface="NTPreCursivefk" panose="03000400000000000000" pitchFamily="66" charset="0"/>
                        <a:ea typeface="Calibri" panose="020F0502020204030204" pitchFamily="34" charset="0"/>
                        <a:cs typeface="Times New Roman" panose="02020603050405020304" pitchFamily="18" charset="0"/>
                      </a:endParaRPr>
                    </a:p>
                  </a:txBody>
                  <a:tcPr marL="114300" marR="114300" marT="0" marB="0"/>
                </a:tc>
                <a:extLst>
                  <a:ext uri="{0D108BD9-81ED-4DB2-BD59-A6C34878D82A}">
                    <a16:rowId xmlns:a16="http://schemas.microsoft.com/office/drawing/2014/main" val="2743273695"/>
                  </a:ext>
                </a:extLst>
              </a:tr>
            </a:tbl>
          </a:graphicData>
        </a:graphic>
      </p:graphicFrame>
    </p:spTree>
    <p:extLst>
      <p:ext uri="{BB962C8B-B14F-4D97-AF65-F5344CB8AC3E}">
        <p14:creationId xmlns:p14="http://schemas.microsoft.com/office/powerpoint/2010/main" val="19385384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C8FFE7C2-E1C5-40AE-A642-DB32654FDC13}"/>
              </a:ext>
            </a:extLst>
          </p:cNvPr>
          <p:cNvGraphicFramePr>
            <a:graphicFrameLocks noGrp="1"/>
          </p:cNvGraphicFramePr>
          <p:nvPr>
            <p:extLst>
              <p:ext uri="{D42A27DB-BD31-4B8C-83A1-F6EECF244321}">
                <p14:modId xmlns:p14="http://schemas.microsoft.com/office/powerpoint/2010/main" val="4071494795"/>
              </p:ext>
            </p:extLst>
          </p:nvPr>
        </p:nvGraphicFramePr>
        <p:xfrm>
          <a:off x="758301" y="1403041"/>
          <a:ext cx="10515600" cy="1369695"/>
        </p:xfrm>
        <a:graphic>
          <a:graphicData uri="http://schemas.openxmlformats.org/drawingml/2006/table">
            <a:tbl>
              <a:tblPr>
                <a:tableStyleId>{5C22544A-7EE6-4342-B048-85BDC9FD1C3A}</a:tableStyleId>
              </a:tblPr>
              <a:tblGrid>
                <a:gridCol w="10515600">
                  <a:extLst>
                    <a:ext uri="{9D8B030D-6E8A-4147-A177-3AD203B41FA5}">
                      <a16:colId xmlns:a16="http://schemas.microsoft.com/office/drawing/2014/main" val="2161386053"/>
                    </a:ext>
                  </a:extLst>
                </a:gridCol>
              </a:tblGrid>
              <a:tr h="0">
                <a:tc>
                  <a:txBody>
                    <a:bodyPr/>
                    <a:lstStyle/>
                    <a:p>
                      <a:pPr algn="ctr">
                        <a:lnSpc>
                          <a:spcPct val="107000"/>
                        </a:lnSpc>
                        <a:spcAft>
                          <a:spcPts val="800"/>
                        </a:spcAft>
                      </a:pPr>
                      <a:r>
                        <a:rPr lang="en-GB" sz="2800" dirty="0">
                          <a:effectLst/>
                          <a:latin typeface="NTPreCursivefk" panose="03000400000000000000" pitchFamily="66" charset="0"/>
                        </a:rPr>
                        <a:t>Show the following video section from 02.39 ‘What’s up down there?’ to 03.21, that explains about erections and wet dreams. </a:t>
                      </a:r>
                      <a:r>
                        <a:rPr lang="en-GB" sz="2800" dirty="0">
                          <a:latin typeface="NTPreCursivefk" panose="03000400000000000000" pitchFamily="66" charset="0"/>
                          <a:hlinkClick r:id="rId2"/>
                        </a:rPr>
                        <a:t>Boys and Puberty (for Kids) - Nemours </a:t>
                      </a:r>
                      <a:r>
                        <a:rPr lang="en-GB" sz="2800" dirty="0" err="1">
                          <a:latin typeface="NTPreCursivefk" panose="03000400000000000000" pitchFamily="66" charset="0"/>
                          <a:hlinkClick r:id="rId2"/>
                        </a:rPr>
                        <a:t>KidsHealth</a:t>
                      </a:r>
                      <a:r>
                        <a:rPr lang="en-GB" sz="2800" dirty="0">
                          <a:latin typeface="NTPreCursivefk" panose="03000400000000000000" pitchFamily="66" charset="0"/>
                        </a:rPr>
                        <a:t> </a:t>
                      </a:r>
                      <a:endParaRPr lang="en-GB" sz="2800" dirty="0">
                        <a:effectLst/>
                        <a:latin typeface="NTPreCursivefk" panose="03000400000000000000" pitchFamily="66" charset="0"/>
                      </a:endParaRPr>
                    </a:p>
                  </a:txBody>
                  <a:tcPr marL="114300" marR="114300" marT="0" marB="0"/>
                </a:tc>
                <a:extLst>
                  <a:ext uri="{0D108BD9-81ED-4DB2-BD59-A6C34878D82A}">
                    <a16:rowId xmlns:a16="http://schemas.microsoft.com/office/drawing/2014/main" val="2974896661"/>
                  </a:ext>
                </a:extLst>
              </a:tr>
            </a:tbl>
          </a:graphicData>
        </a:graphic>
      </p:graphicFrame>
    </p:spTree>
    <p:extLst>
      <p:ext uri="{BB962C8B-B14F-4D97-AF65-F5344CB8AC3E}">
        <p14:creationId xmlns:p14="http://schemas.microsoft.com/office/powerpoint/2010/main" val="272293030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E7C9F18D-E9B1-46CA-8D34-5004858D671B}"/>
              </a:ext>
            </a:extLst>
          </p:cNvPr>
          <p:cNvGraphicFramePr>
            <a:graphicFrameLocks noGrp="1"/>
          </p:cNvGraphicFramePr>
          <p:nvPr>
            <p:extLst>
              <p:ext uri="{D42A27DB-BD31-4B8C-83A1-F6EECF244321}">
                <p14:modId xmlns:p14="http://schemas.microsoft.com/office/powerpoint/2010/main" val="1162695847"/>
              </p:ext>
            </p:extLst>
          </p:nvPr>
        </p:nvGraphicFramePr>
        <p:xfrm>
          <a:off x="1167624" y="835025"/>
          <a:ext cx="5595126" cy="2087372"/>
        </p:xfrm>
        <a:graphic>
          <a:graphicData uri="http://schemas.openxmlformats.org/drawingml/2006/table">
            <a:tbl>
              <a:tblPr>
                <a:tableStyleId>{5C22544A-7EE6-4342-B048-85BDC9FD1C3A}</a:tableStyleId>
              </a:tblPr>
              <a:tblGrid>
                <a:gridCol w="5595126">
                  <a:extLst>
                    <a:ext uri="{9D8B030D-6E8A-4147-A177-3AD203B41FA5}">
                      <a16:colId xmlns:a16="http://schemas.microsoft.com/office/drawing/2014/main" val="3303846115"/>
                    </a:ext>
                  </a:extLst>
                </a:gridCol>
              </a:tblGrid>
              <a:tr h="0">
                <a:tc>
                  <a:txBody>
                    <a:bodyPr/>
                    <a:lstStyle/>
                    <a:p>
                      <a:pPr algn="l">
                        <a:lnSpc>
                          <a:spcPct val="107000"/>
                        </a:lnSpc>
                        <a:spcAft>
                          <a:spcPts val="800"/>
                        </a:spcAft>
                      </a:pPr>
                      <a:r>
                        <a:rPr lang="en-GB" sz="3200" dirty="0">
                          <a:effectLst/>
                          <a:latin typeface="NTPreCursivefk" panose="03000400000000000000" pitchFamily="66" charset="0"/>
                        </a:rPr>
                        <a:t>Watch </a:t>
                      </a:r>
                      <a:r>
                        <a:rPr lang="en-GB" sz="3200" u="sng" dirty="0">
                          <a:effectLst/>
                          <a:latin typeface="NTPreCursivefk" panose="03000400000000000000" pitchFamily="66" charset="0"/>
                          <a:hlinkClick r:id="rId2"/>
                        </a:rPr>
                        <a:t>PSHE for SEN - Wet dreams - KS3 PSHE and Citizenship - BBC </a:t>
                      </a:r>
                      <a:r>
                        <a:rPr lang="en-GB" sz="3200" u="sng" dirty="0" err="1">
                          <a:effectLst/>
                          <a:latin typeface="NTPreCursivefk" panose="03000400000000000000" pitchFamily="66" charset="0"/>
                          <a:hlinkClick r:id="rId2"/>
                        </a:rPr>
                        <a:t>Bitesize</a:t>
                      </a:r>
                      <a:r>
                        <a:rPr lang="en-GB" sz="3200" dirty="0" err="1">
                          <a:effectLst/>
                          <a:latin typeface="NTPreCursivefk" panose="03000400000000000000" pitchFamily="66" charset="0"/>
                        </a:rPr>
                        <a:t>from</a:t>
                      </a:r>
                      <a:r>
                        <a:rPr lang="en-GB" sz="3200" dirty="0">
                          <a:effectLst/>
                          <a:latin typeface="NTPreCursivefk" panose="03000400000000000000" pitchFamily="66" charset="0"/>
                        </a:rPr>
                        <a:t> the beginning to pause point 0.30.</a:t>
                      </a:r>
                      <a:endParaRPr lang="en-GB" sz="3200" dirty="0">
                        <a:effectLst/>
                        <a:latin typeface="NTPreCursivefk" panose="03000400000000000000" pitchFamily="66" charset="0"/>
                        <a:ea typeface="Calibri" panose="020F0502020204030204" pitchFamily="34" charset="0"/>
                        <a:cs typeface="Times New Roman" panose="02020603050405020304" pitchFamily="18" charset="0"/>
                      </a:endParaRPr>
                    </a:p>
                  </a:txBody>
                  <a:tcPr marL="114300" marR="114300" marT="0" marB="0"/>
                </a:tc>
                <a:extLst>
                  <a:ext uri="{0D108BD9-81ED-4DB2-BD59-A6C34878D82A}">
                    <a16:rowId xmlns:a16="http://schemas.microsoft.com/office/drawing/2014/main" val="1876697685"/>
                  </a:ext>
                </a:extLst>
              </a:tr>
            </a:tbl>
          </a:graphicData>
        </a:graphic>
      </p:graphicFrame>
      <p:sp>
        <p:nvSpPr>
          <p:cNvPr id="3" name="Rectangle 1">
            <a:extLst>
              <a:ext uri="{FF2B5EF4-FFF2-40B4-BE49-F238E27FC236}">
                <a16:creationId xmlns:a16="http://schemas.microsoft.com/office/drawing/2014/main" id="{6E411008-E758-486F-9BCC-A76ED72507F9}"/>
              </a:ext>
            </a:extLst>
          </p:cNvPr>
          <p:cNvSpPr>
            <a:spLocks noChangeArrowheads="1"/>
          </p:cNvSpPr>
          <p:nvPr/>
        </p:nvSpPr>
        <p:spPr bwMode="auto">
          <a:xfrm>
            <a:off x="1167624" y="3720299"/>
            <a:ext cx="952500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2800" b="0" i="0" u="none" strike="noStrike" cap="none" normalizeH="0" baseline="0" dirty="0">
                <a:ln>
                  <a:noFill/>
                </a:ln>
                <a:solidFill>
                  <a:srgbClr val="000000"/>
                </a:solidFill>
                <a:effectLst/>
                <a:latin typeface="NTPreCursivefk" panose="03000400000000000000" pitchFamily="66" charset="0"/>
                <a:ea typeface="Calibri" panose="020F0502020204030204" pitchFamily="34" charset="0"/>
                <a:cs typeface="ArialMT"/>
              </a:rPr>
              <a:t>Ask the pupils to explain 1) What has happened to Ali? 2) How is he feeling? 3)What should he do? </a:t>
            </a:r>
            <a:endParaRPr kumimoji="0" lang="en-GB" altLang="en-US" sz="4400" b="0" i="0" u="none" strike="noStrike" cap="none" normalizeH="0" baseline="0" dirty="0">
              <a:ln>
                <a:noFill/>
              </a:ln>
              <a:solidFill>
                <a:schemeClr val="tx1"/>
              </a:solidFill>
              <a:effectLst/>
              <a:latin typeface="NTPreCursivefk" panose="03000400000000000000" pitchFamily="66" charset="0"/>
            </a:endParaRPr>
          </a:p>
        </p:txBody>
      </p:sp>
    </p:spTree>
    <p:extLst>
      <p:ext uri="{BB962C8B-B14F-4D97-AF65-F5344CB8AC3E}">
        <p14:creationId xmlns:p14="http://schemas.microsoft.com/office/powerpoint/2010/main" val="308301420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F39CD28-6888-4B02-B7BF-FA1AE0015B66}"/>
              </a:ext>
            </a:extLst>
          </p:cNvPr>
          <p:cNvSpPr txBox="1"/>
          <p:nvPr/>
        </p:nvSpPr>
        <p:spPr>
          <a:xfrm>
            <a:off x="1003177" y="1438183"/>
            <a:ext cx="10360240" cy="2500043"/>
          </a:xfrm>
          <a:prstGeom prst="rect">
            <a:avLst/>
          </a:prstGeom>
          <a:noFill/>
        </p:spPr>
        <p:txBody>
          <a:bodyPr wrap="square">
            <a:spAutoFit/>
          </a:bodyPr>
          <a:lstStyle/>
          <a:p>
            <a:pPr algn="ctr">
              <a:lnSpc>
                <a:spcPct val="107000"/>
              </a:lnSpc>
              <a:spcAft>
                <a:spcPts val="800"/>
              </a:spcAft>
            </a:pPr>
            <a:r>
              <a:rPr lang="en-GB" sz="2800" dirty="0">
                <a:effectLst/>
                <a:latin typeface="NTPreCursivefk" panose="03000400000000000000" pitchFamily="66" charset="0"/>
              </a:rPr>
              <a:t>Then play this video from 0.30 to pause point 0.44. Pause the video and ask pupils: Why is Ali trying to hide the semen? What could/should he do?</a:t>
            </a:r>
          </a:p>
          <a:p>
            <a:pPr algn="ctr">
              <a:lnSpc>
                <a:spcPct val="107000"/>
              </a:lnSpc>
              <a:spcAft>
                <a:spcPts val="800"/>
              </a:spcAft>
            </a:pPr>
            <a:r>
              <a:rPr lang="en-GB" sz="2800" dirty="0">
                <a:effectLst/>
                <a:latin typeface="NTPreCursivefk" panose="03000400000000000000" pitchFamily="66" charset="0"/>
              </a:rPr>
              <a:t>Continue the video and pause at point 1.52. Ask pupils to suggest what Ali’s father could explain to him. How is Ali feeling now? What would they advise someone in the same situation to do?</a:t>
            </a:r>
          </a:p>
        </p:txBody>
      </p:sp>
    </p:spTree>
    <p:extLst>
      <p:ext uri="{BB962C8B-B14F-4D97-AF65-F5344CB8AC3E}">
        <p14:creationId xmlns:p14="http://schemas.microsoft.com/office/powerpoint/2010/main" val="39982691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748AD70-30A4-4FC0-8F9C-DB425E87BD36}"/>
              </a:ext>
            </a:extLst>
          </p:cNvPr>
          <p:cNvSpPr txBox="1"/>
          <p:nvPr/>
        </p:nvSpPr>
        <p:spPr>
          <a:xfrm>
            <a:off x="1722268" y="1313896"/>
            <a:ext cx="8458199" cy="2858475"/>
          </a:xfrm>
          <a:prstGeom prst="rect">
            <a:avLst/>
          </a:prstGeom>
          <a:noFill/>
        </p:spPr>
        <p:txBody>
          <a:bodyPr wrap="square">
            <a:spAutoFit/>
          </a:bodyPr>
          <a:lstStyle/>
          <a:p>
            <a:pPr algn="ctr">
              <a:lnSpc>
                <a:spcPct val="107000"/>
              </a:lnSpc>
              <a:spcAft>
                <a:spcPts val="800"/>
              </a:spcAft>
            </a:pPr>
            <a:r>
              <a:rPr lang="en-GB" sz="2800" dirty="0">
                <a:effectLst/>
                <a:latin typeface="NTPreCursivefk" panose="03000400000000000000" pitchFamily="66" charset="0"/>
              </a:rPr>
              <a:t>Give pupils a few minutes to write any questions they have about the previous activities. These should be anonymous and put into the ‘ask-it-basket’. Explain that their questions will be responded to as soon as possible (you will need time to read the questions and consider how best to respond—some will be addressed through a quiz activity in a later lesson.</a:t>
            </a:r>
            <a:endParaRPr lang="en-GB" sz="2800" dirty="0">
              <a:effectLst/>
              <a:latin typeface="NTPreCursivefk" panose="03000400000000000000" pitchFamily="66"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482093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E9FB2B-349D-4256-A15E-965F228388D1}"/>
              </a:ext>
            </a:extLst>
          </p:cNvPr>
          <p:cNvSpPr>
            <a:spLocks noGrp="1"/>
          </p:cNvSpPr>
          <p:nvPr>
            <p:ph type="title"/>
          </p:nvPr>
        </p:nvSpPr>
        <p:spPr/>
        <p:txBody>
          <a:bodyPr/>
          <a:lstStyle/>
          <a:p>
            <a:r>
              <a:rPr lang="en-GB" dirty="0">
                <a:latin typeface="NTPreCursivefk" panose="03000400000000000000" pitchFamily="66" charset="0"/>
              </a:rPr>
              <a:t>Any Questions?</a:t>
            </a:r>
          </a:p>
        </p:txBody>
      </p:sp>
      <p:sp>
        <p:nvSpPr>
          <p:cNvPr id="3" name="Content Placeholder 2">
            <a:extLst>
              <a:ext uri="{FF2B5EF4-FFF2-40B4-BE49-F238E27FC236}">
                <a16:creationId xmlns:a16="http://schemas.microsoft.com/office/drawing/2014/main" id="{62E8C5C7-A12E-4B8B-879B-3942739C68A5}"/>
              </a:ext>
            </a:extLst>
          </p:cNvPr>
          <p:cNvSpPr>
            <a:spLocks noGrp="1"/>
          </p:cNvSpPr>
          <p:nvPr>
            <p:ph idx="1"/>
          </p:nvPr>
        </p:nvSpPr>
        <p:spPr/>
        <p:txBody>
          <a:bodyPr/>
          <a:lstStyle/>
          <a:p>
            <a:r>
              <a:rPr lang="en-GB" dirty="0">
                <a:latin typeface="NTPreCursivefk" panose="03000400000000000000" pitchFamily="66" charset="0"/>
              </a:rPr>
              <a:t>Put them in the ask it basket!</a:t>
            </a:r>
          </a:p>
        </p:txBody>
      </p:sp>
    </p:spTree>
    <p:extLst>
      <p:ext uri="{BB962C8B-B14F-4D97-AF65-F5344CB8AC3E}">
        <p14:creationId xmlns:p14="http://schemas.microsoft.com/office/powerpoint/2010/main" val="1088761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FBB60687-8D50-4741-9C1E-FF838409C96C}"/>
              </a:ext>
            </a:extLst>
          </p:cNvPr>
          <p:cNvGraphicFramePr>
            <a:graphicFrameLocks noGrp="1"/>
          </p:cNvGraphicFramePr>
          <p:nvPr>
            <p:ph idx="4294967295"/>
            <p:extLst>
              <p:ext uri="{D42A27DB-BD31-4B8C-83A1-F6EECF244321}">
                <p14:modId xmlns:p14="http://schemas.microsoft.com/office/powerpoint/2010/main" val="1482892038"/>
              </p:ext>
            </p:extLst>
          </p:nvPr>
        </p:nvGraphicFramePr>
        <p:xfrm>
          <a:off x="571500" y="1165225"/>
          <a:ext cx="10515600" cy="4806716"/>
        </p:xfrm>
        <a:graphic>
          <a:graphicData uri="http://schemas.openxmlformats.org/drawingml/2006/table">
            <a:tbl>
              <a:tblPr/>
              <a:tblGrid>
                <a:gridCol w="10515600">
                  <a:extLst>
                    <a:ext uri="{9D8B030D-6E8A-4147-A177-3AD203B41FA5}">
                      <a16:colId xmlns:a16="http://schemas.microsoft.com/office/drawing/2014/main" val="3026947839"/>
                    </a:ext>
                  </a:extLst>
                </a:gridCol>
              </a:tblGrid>
              <a:tr h="2032276">
                <a:tc>
                  <a:txBody>
                    <a:bodyPr/>
                    <a:lstStyle/>
                    <a:p>
                      <a:pPr algn="l" fontAlgn="t">
                        <a:lnSpc>
                          <a:spcPct val="107000"/>
                        </a:lnSpc>
                        <a:spcBef>
                          <a:spcPts val="0"/>
                        </a:spcBef>
                        <a:spcAft>
                          <a:spcPts val="800"/>
                        </a:spcAft>
                      </a:pPr>
                      <a:r>
                        <a:rPr lang="en-GB" sz="3200" b="0" i="1" u="none" strike="noStrike" dirty="0">
                          <a:solidFill>
                            <a:srgbClr val="000000"/>
                          </a:solidFill>
                          <a:effectLst/>
                          <a:latin typeface="NTPreCursivefk"/>
                          <a:ea typeface="Calibri" panose="020F0502020204030204" pitchFamily="34" charset="0"/>
                          <a:cs typeface="Arial-ItalicMT"/>
                        </a:rPr>
                        <a:t>Kelly’s diary… </a:t>
                      </a:r>
                    </a:p>
                    <a:p>
                      <a:pPr algn="l" fontAlgn="t">
                        <a:lnSpc>
                          <a:spcPct val="107000"/>
                        </a:lnSpc>
                        <a:spcBef>
                          <a:spcPts val="0"/>
                        </a:spcBef>
                        <a:spcAft>
                          <a:spcPts val="800"/>
                        </a:spcAft>
                      </a:pPr>
                      <a:endParaRPr lang="en-GB" sz="3200" b="0" i="1" u="none" strike="noStrike" dirty="0">
                        <a:solidFill>
                          <a:srgbClr val="000000"/>
                        </a:solidFill>
                        <a:effectLst/>
                        <a:latin typeface="NTPreCursivefk"/>
                        <a:ea typeface="Calibri" panose="020F0502020204030204" pitchFamily="34" charset="0"/>
                        <a:cs typeface="Arial-ItalicMT"/>
                      </a:endParaRPr>
                    </a:p>
                    <a:p>
                      <a:pPr algn="l" fontAlgn="t">
                        <a:lnSpc>
                          <a:spcPct val="107000"/>
                        </a:lnSpc>
                        <a:spcBef>
                          <a:spcPts val="0"/>
                        </a:spcBef>
                        <a:spcAft>
                          <a:spcPts val="800"/>
                        </a:spcAft>
                      </a:pPr>
                      <a:r>
                        <a:rPr lang="en-GB" sz="3200" b="0" i="1" u="none" strike="noStrike" dirty="0">
                          <a:solidFill>
                            <a:srgbClr val="000000"/>
                          </a:solidFill>
                          <a:effectLst/>
                          <a:latin typeface="NTPreCursivefk"/>
                          <a:ea typeface="Calibri" panose="020F0502020204030204" pitchFamily="34" charset="0"/>
                          <a:cs typeface="Arial-ItalicMT"/>
                        </a:rPr>
                        <a:t>Last night I was getting ready for bed when I realised I had started my period…</a:t>
                      </a:r>
                      <a:endParaRPr lang="en-GB" sz="4800" b="0" i="0" u="none" strike="noStrike" dirty="0">
                        <a:effectLst/>
                        <a:latin typeface="Arial" panose="020B0604020202020204" pitchFamily="34" charset="0"/>
                      </a:endParaRPr>
                    </a:p>
                    <a:p>
                      <a:pPr algn="l" fontAlgn="t">
                        <a:lnSpc>
                          <a:spcPct val="107000"/>
                        </a:lnSpc>
                        <a:spcBef>
                          <a:spcPts val="0"/>
                        </a:spcBef>
                        <a:spcAft>
                          <a:spcPts val="800"/>
                        </a:spcAft>
                      </a:pPr>
                      <a:endParaRPr lang="en-GB" sz="3200" b="0" i="0" u="none" strike="noStrike" dirty="0">
                        <a:solidFill>
                          <a:srgbClr val="000000"/>
                        </a:solidFill>
                        <a:effectLst/>
                        <a:latin typeface="NTPreCursivefk"/>
                        <a:ea typeface="Calibri" panose="020F0502020204030204" pitchFamily="34" charset="0"/>
                        <a:cs typeface="ArialMT"/>
                      </a:endParaRPr>
                    </a:p>
                    <a:p>
                      <a:pPr marL="514350" indent="-514350" algn="l" fontAlgn="t">
                        <a:lnSpc>
                          <a:spcPct val="107000"/>
                        </a:lnSpc>
                        <a:spcBef>
                          <a:spcPts val="0"/>
                        </a:spcBef>
                        <a:spcAft>
                          <a:spcPts val="800"/>
                        </a:spcAft>
                        <a:buAutoNum type="arabicParenR"/>
                      </a:pPr>
                      <a:r>
                        <a:rPr lang="en-GB" sz="3200" b="0" i="0" u="none" strike="noStrike" dirty="0">
                          <a:solidFill>
                            <a:srgbClr val="000000"/>
                          </a:solidFill>
                          <a:effectLst/>
                          <a:latin typeface="NTPreCursivefk"/>
                          <a:ea typeface="Calibri" panose="020F0502020204030204" pitchFamily="34" charset="0"/>
                          <a:cs typeface="ArialMT"/>
                        </a:rPr>
                        <a:t>What has happened to Kelly? </a:t>
                      </a:r>
                    </a:p>
                    <a:p>
                      <a:pPr marL="514350" indent="-514350" algn="l" fontAlgn="t">
                        <a:lnSpc>
                          <a:spcPct val="107000"/>
                        </a:lnSpc>
                        <a:spcBef>
                          <a:spcPts val="0"/>
                        </a:spcBef>
                        <a:spcAft>
                          <a:spcPts val="800"/>
                        </a:spcAft>
                        <a:buAutoNum type="arabicParenR"/>
                      </a:pPr>
                      <a:r>
                        <a:rPr lang="en-GB" sz="3200" b="0" i="0" u="none" strike="noStrike" dirty="0">
                          <a:solidFill>
                            <a:srgbClr val="000000"/>
                          </a:solidFill>
                          <a:effectLst/>
                          <a:latin typeface="NTPreCursivefk"/>
                          <a:ea typeface="Calibri" panose="020F0502020204030204" pitchFamily="34" charset="0"/>
                          <a:cs typeface="ArialMT"/>
                        </a:rPr>
                        <a:t>How do they think she is feeling? </a:t>
                      </a:r>
                    </a:p>
                    <a:p>
                      <a:pPr marL="514350" indent="-514350" algn="l" fontAlgn="t">
                        <a:lnSpc>
                          <a:spcPct val="107000"/>
                        </a:lnSpc>
                        <a:spcBef>
                          <a:spcPts val="0"/>
                        </a:spcBef>
                        <a:spcAft>
                          <a:spcPts val="800"/>
                        </a:spcAft>
                        <a:buAutoNum type="arabicParenR"/>
                      </a:pPr>
                      <a:r>
                        <a:rPr lang="en-GB" sz="3200" b="0" i="0" u="none" strike="noStrike" dirty="0">
                          <a:solidFill>
                            <a:srgbClr val="000000"/>
                          </a:solidFill>
                          <a:effectLst/>
                          <a:latin typeface="NTPreCursivefk"/>
                          <a:ea typeface="Calibri" panose="020F0502020204030204" pitchFamily="34" charset="0"/>
                          <a:cs typeface="ArialMT"/>
                        </a:rPr>
                        <a:t>What do you think Kelly should do now?</a:t>
                      </a:r>
                      <a:endParaRPr lang="en-GB" sz="4200" b="0" i="0" u="none" strike="noStrike" dirty="0">
                        <a:solidFill>
                          <a:srgbClr val="000000"/>
                        </a:solidFill>
                        <a:effectLst/>
                        <a:latin typeface="Arial" panose="020B0604020202020204" pitchFamily="34" charset="0"/>
                        <a:ea typeface="Calibri" panose="020F0502020204030204" pitchFamily="34" charset="0"/>
                        <a:cs typeface="ArialMT"/>
                      </a:endParaRPr>
                    </a:p>
                  </a:txBody>
                  <a:tcPr marL="268464" marR="268464" marT="22372" marB="0">
                    <a:lnL>
                      <a:noFill/>
                    </a:lnL>
                    <a:lnR>
                      <a:noFill/>
                    </a:lnR>
                    <a:lnT>
                      <a:noFill/>
                    </a:lnT>
                    <a:lnB>
                      <a:noFill/>
                    </a:lnB>
                  </a:tcPr>
                </a:tc>
                <a:extLst>
                  <a:ext uri="{0D108BD9-81ED-4DB2-BD59-A6C34878D82A}">
                    <a16:rowId xmlns:a16="http://schemas.microsoft.com/office/drawing/2014/main" val="161957628"/>
                  </a:ext>
                </a:extLst>
              </a:tr>
            </a:tbl>
          </a:graphicData>
        </a:graphic>
      </p:graphicFrame>
    </p:spTree>
    <p:extLst>
      <p:ext uri="{BB962C8B-B14F-4D97-AF65-F5344CB8AC3E}">
        <p14:creationId xmlns:p14="http://schemas.microsoft.com/office/powerpoint/2010/main" val="5066682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B6ED215E-C86A-48EB-A64C-AEDD403EC029}"/>
              </a:ext>
            </a:extLst>
          </p:cNvPr>
          <p:cNvGraphicFramePr>
            <a:graphicFrameLocks noGrp="1"/>
          </p:cNvGraphicFramePr>
          <p:nvPr>
            <p:extLst>
              <p:ext uri="{D42A27DB-BD31-4B8C-83A1-F6EECF244321}">
                <p14:modId xmlns:p14="http://schemas.microsoft.com/office/powerpoint/2010/main" val="3983045491"/>
              </p:ext>
            </p:extLst>
          </p:nvPr>
        </p:nvGraphicFramePr>
        <p:xfrm>
          <a:off x="1009650" y="1161796"/>
          <a:ext cx="10515600" cy="2107248"/>
        </p:xfrm>
        <a:graphic>
          <a:graphicData uri="http://schemas.openxmlformats.org/drawingml/2006/table">
            <a:tbl>
              <a:tblPr>
                <a:tableStyleId>{5C22544A-7EE6-4342-B048-85BDC9FD1C3A}</a:tableStyleId>
              </a:tblPr>
              <a:tblGrid>
                <a:gridCol w="10515600">
                  <a:extLst>
                    <a:ext uri="{9D8B030D-6E8A-4147-A177-3AD203B41FA5}">
                      <a16:colId xmlns:a16="http://schemas.microsoft.com/office/drawing/2014/main" val="3037041136"/>
                    </a:ext>
                  </a:extLst>
                </a:gridCol>
              </a:tblGrid>
              <a:tr h="0">
                <a:tc>
                  <a:txBody>
                    <a:bodyPr/>
                    <a:lstStyle/>
                    <a:p>
                      <a:pPr algn="l">
                        <a:lnSpc>
                          <a:spcPct val="107000"/>
                        </a:lnSpc>
                        <a:spcAft>
                          <a:spcPts val="800"/>
                        </a:spcAft>
                      </a:pPr>
                      <a:r>
                        <a:rPr lang="en-GB" sz="2800" dirty="0">
                          <a:effectLst/>
                          <a:latin typeface="NTPreCursivefk" panose="03000400000000000000" pitchFamily="66" charset="0"/>
                        </a:rPr>
                        <a:t>Explain that ‘starting periods’ is another change that happens at puberty. This is when females pass blood from the vagina for a few days each month. Explain that the scientific name for periods is menstruation and ask if they know any other names for this, and what they already know or have heard about periods. </a:t>
                      </a:r>
                    </a:p>
                    <a:p>
                      <a:pPr algn="l">
                        <a:lnSpc>
                          <a:spcPct val="107000"/>
                        </a:lnSpc>
                        <a:spcAft>
                          <a:spcPts val="800"/>
                        </a:spcAft>
                      </a:pPr>
                      <a:r>
                        <a:rPr lang="en-GB" sz="1100" dirty="0">
                          <a:effectLst/>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0" marR="114300" marT="0" marB="0"/>
                </a:tc>
                <a:extLst>
                  <a:ext uri="{0D108BD9-81ED-4DB2-BD59-A6C34878D82A}">
                    <a16:rowId xmlns:a16="http://schemas.microsoft.com/office/drawing/2014/main" val="372577740"/>
                  </a:ext>
                </a:extLst>
              </a:tr>
            </a:tbl>
          </a:graphicData>
        </a:graphic>
      </p:graphicFrame>
    </p:spTree>
    <p:extLst>
      <p:ext uri="{BB962C8B-B14F-4D97-AF65-F5344CB8AC3E}">
        <p14:creationId xmlns:p14="http://schemas.microsoft.com/office/powerpoint/2010/main" val="6670079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211ABE64-679C-4B19-B0B3-A355A36701AD}"/>
              </a:ext>
            </a:extLst>
          </p:cNvPr>
          <p:cNvGraphicFramePr>
            <a:graphicFrameLocks noGrp="1"/>
          </p:cNvGraphicFramePr>
          <p:nvPr>
            <p:extLst>
              <p:ext uri="{D42A27DB-BD31-4B8C-83A1-F6EECF244321}">
                <p14:modId xmlns:p14="http://schemas.microsoft.com/office/powerpoint/2010/main" val="3398951324"/>
              </p:ext>
            </p:extLst>
          </p:nvPr>
        </p:nvGraphicFramePr>
        <p:xfrm>
          <a:off x="838200" y="1216507"/>
          <a:ext cx="10515600" cy="4276344"/>
        </p:xfrm>
        <a:graphic>
          <a:graphicData uri="http://schemas.openxmlformats.org/drawingml/2006/table">
            <a:tbl>
              <a:tblPr>
                <a:tableStyleId>{5C22544A-7EE6-4342-B048-85BDC9FD1C3A}</a:tableStyleId>
              </a:tblPr>
              <a:tblGrid>
                <a:gridCol w="10515600">
                  <a:extLst>
                    <a:ext uri="{9D8B030D-6E8A-4147-A177-3AD203B41FA5}">
                      <a16:colId xmlns:a16="http://schemas.microsoft.com/office/drawing/2014/main" val="1358112548"/>
                    </a:ext>
                  </a:extLst>
                </a:gridCol>
              </a:tblGrid>
              <a:tr h="0">
                <a:tc>
                  <a:txBody>
                    <a:bodyPr/>
                    <a:lstStyle/>
                    <a:p>
                      <a:pPr algn="l">
                        <a:lnSpc>
                          <a:spcPct val="107000"/>
                        </a:lnSpc>
                        <a:spcAft>
                          <a:spcPts val="800"/>
                        </a:spcAft>
                      </a:pPr>
                      <a:r>
                        <a:rPr lang="en-GB" sz="3200" dirty="0">
                          <a:effectLst/>
                          <a:latin typeface="NTPreCursivefk" panose="03000400000000000000" pitchFamily="66" charset="0"/>
                        </a:rPr>
                        <a:t>You might discuss that people sometimes say that starting periods is when the female body becomes able to have children. (Although it is possible to become pregnant if sex happens in the month before someone’s first period starts). Although starting periods is a sign that the body is preparing for  adulthood, there are other aspects of growing up that means their body is not ready yet to have a</a:t>
                      </a:r>
                    </a:p>
                    <a:p>
                      <a:pPr algn="l">
                        <a:lnSpc>
                          <a:spcPct val="107000"/>
                        </a:lnSpc>
                        <a:spcAft>
                          <a:spcPts val="800"/>
                        </a:spcAft>
                      </a:pPr>
                      <a:r>
                        <a:rPr lang="en-GB" sz="3200" dirty="0">
                          <a:effectLst/>
                          <a:latin typeface="NTPreCursivefk" panose="03000400000000000000" pitchFamily="66" charset="0"/>
                        </a:rPr>
                        <a:t>baby. Now may be a good time to show examples of pads, tampons and reusable period products.</a:t>
                      </a:r>
                      <a:endParaRPr lang="en-GB" sz="3200" dirty="0">
                        <a:effectLst/>
                        <a:latin typeface="NTPreCursivefk" panose="03000400000000000000" pitchFamily="66" charset="0"/>
                        <a:ea typeface="Calibri" panose="020F0502020204030204" pitchFamily="34" charset="0"/>
                        <a:cs typeface="Times New Roman" panose="02020603050405020304" pitchFamily="18" charset="0"/>
                      </a:endParaRPr>
                    </a:p>
                  </a:txBody>
                  <a:tcPr marL="114300" marR="114300" marT="0" marB="0"/>
                </a:tc>
                <a:extLst>
                  <a:ext uri="{0D108BD9-81ED-4DB2-BD59-A6C34878D82A}">
                    <a16:rowId xmlns:a16="http://schemas.microsoft.com/office/drawing/2014/main" val="1149489207"/>
                  </a:ext>
                </a:extLst>
              </a:tr>
            </a:tbl>
          </a:graphicData>
        </a:graphic>
      </p:graphicFrame>
    </p:spTree>
    <p:extLst>
      <p:ext uri="{BB962C8B-B14F-4D97-AF65-F5344CB8AC3E}">
        <p14:creationId xmlns:p14="http://schemas.microsoft.com/office/powerpoint/2010/main" val="9356614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B16E3561-3F9E-4B8E-9BBD-F26D2F05AECE}"/>
              </a:ext>
            </a:extLst>
          </p:cNvPr>
          <p:cNvGraphicFramePr>
            <a:graphicFrameLocks noGrp="1"/>
          </p:cNvGraphicFramePr>
          <p:nvPr>
            <p:extLst>
              <p:ext uri="{D42A27DB-BD31-4B8C-83A1-F6EECF244321}">
                <p14:modId xmlns:p14="http://schemas.microsoft.com/office/powerpoint/2010/main" val="2132523428"/>
              </p:ext>
            </p:extLst>
          </p:nvPr>
        </p:nvGraphicFramePr>
        <p:xfrm>
          <a:off x="704850" y="773906"/>
          <a:ext cx="10515600" cy="1304544"/>
        </p:xfrm>
        <a:graphic>
          <a:graphicData uri="http://schemas.openxmlformats.org/drawingml/2006/table">
            <a:tbl>
              <a:tblPr>
                <a:tableStyleId>{5C22544A-7EE6-4342-B048-85BDC9FD1C3A}</a:tableStyleId>
              </a:tblPr>
              <a:tblGrid>
                <a:gridCol w="10515600">
                  <a:extLst>
                    <a:ext uri="{9D8B030D-6E8A-4147-A177-3AD203B41FA5}">
                      <a16:colId xmlns:a16="http://schemas.microsoft.com/office/drawing/2014/main" val="3803439912"/>
                    </a:ext>
                  </a:extLst>
                </a:gridCol>
              </a:tblGrid>
              <a:tr h="0">
                <a:tc>
                  <a:txBody>
                    <a:bodyPr/>
                    <a:lstStyle/>
                    <a:p>
                      <a:pPr algn="l">
                        <a:lnSpc>
                          <a:spcPct val="107000"/>
                        </a:lnSpc>
                        <a:spcAft>
                          <a:spcPts val="800"/>
                        </a:spcAft>
                      </a:pPr>
                      <a:r>
                        <a:rPr lang="en-GB" sz="2000" dirty="0">
                          <a:effectLst/>
                          <a:latin typeface="NTPreCursivefk" panose="03000400000000000000" pitchFamily="66" charset="0"/>
                        </a:rPr>
                        <a:t>In the previous lesson, pupils labelled a simple image of the front view of the vulva. However, to fully understand female genitalia, the internal reproductive organs and menstruation, it is important that pupils are aware of the external appearance of the female body. Talk about how not all body parts look the same. For example, the vagina can be different sizes or shapes.</a:t>
                      </a:r>
                      <a:endParaRPr lang="en-GB" sz="2000" dirty="0">
                        <a:effectLst/>
                        <a:latin typeface="NTPreCursivefk" panose="03000400000000000000" pitchFamily="66" charset="0"/>
                        <a:ea typeface="Calibri" panose="020F0502020204030204" pitchFamily="34" charset="0"/>
                        <a:cs typeface="Times New Roman" panose="02020603050405020304" pitchFamily="18" charset="0"/>
                      </a:endParaRPr>
                    </a:p>
                  </a:txBody>
                  <a:tcPr marL="114300" marR="114300" marT="0" marB="0"/>
                </a:tc>
                <a:extLst>
                  <a:ext uri="{0D108BD9-81ED-4DB2-BD59-A6C34878D82A}">
                    <a16:rowId xmlns:a16="http://schemas.microsoft.com/office/drawing/2014/main" val="328986541"/>
                  </a:ext>
                </a:extLst>
              </a:tr>
            </a:tbl>
          </a:graphicData>
        </a:graphic>
      </p:graphicFrame>
      <p:pic>
        <p:nvPicPr>
          <p:cNvPr id="3" name="Picture 2">
            <a:extLst>
              <a:ext uri="{FF2B5EF4-FFF2-40B4-BE49-F238E27FC236}">
                <a16:creationId xmlns:a16="http://schemas.microsoft.com/office/drawing/2014/main" id="{32F5AC85-06F7-459A-8F8A-7778A86DE914}"/>
              </a:ext>
            </a:extLst>
          </p:cNvPr>
          <p:cNvPicPr>
            <a:picLocks noChangeAspect="1"/>
          </p:cNvPicPr>
          <p:nvPr/>
        </p:nvPicPr>
        <p:blipFill rotWithShape="1">
          <a:blip r:embed="rId2"/>
          <a:srcRect l="32403" t="17346" r="33228" b="11198"/>
          <a:stretch/>
        </p:blipFill>
        <p:spPr>
          <a:xfrm rot="5400000">
            <a:off x="3591662" y="1692176"/>
            <a:ext cx="4558040" cy="5330588"/>
          </a:xfrm>
          <a:prstGeom prst="rect">
            <a:avLst/>
          </a:prstGeom>
        </p:spPr>
      </p:pic>
      <p:graphicFrame>
        <p:nvGraphicFramePr>
          <p:cNvPr id="4" name="Table 3">
            <a:extLst>
              <a:ext uri="{FF2B5EF4-FFF2-40B4-BE49-F238E27FC236}">
                <a16:creationId xmlns:a16="http://schemas.microsoft.com/office/drawing/2014/main" id="{425B7823-0436-4A81-A110-AAC50BDD9472}"/>
              </a:ext>
            </a:extLst>
          </p:cNvPr>
          <p:cNvGraphicFramePr>
            <a:graphicFrameLocks noGrp="1"/>
          </p:cNvGraphicFramePr>
          <p:nvPr>
            <p:extLst>
              <p:ext uri="{D42A27DB-BD31-4B8C-83A1-F6EECF244321}">
                <p14:modId xmlns:p14="http://schemas.microsoft.com/office/powerpoint/2010/main" val="2637724637"/>
              </p:ext>
            </p:extLst>
          </p:nvPr>
        </p:nvGraphicFramePr>
        <p:xfrm>
          <a:off x="1009650" y="5562251"/>
          <a:ext cx="10515600" cy="1043686"/>
        </p:xfrm>
        <a:graphic>
          <a:graphicData uri="http://schemas.openxmlformats.org/drawingml/2006/table">
            <a:tbl>
              <a:tblPr>
                <a:tableStyleId>{5C22544A-7EE6-4342-B048-85BDC9FD1C3A}</a:tableStyleId>
              </a:tblPr>
              <a:tblGrid>
                <a:gridCol w="10515600">
                  <a:extLst>
                    <a:ext uri="{9D8B030D-6E8A-4147-A177-3AD203B41FA5}">
                      <a16:colId xmlns:a16="http://schemas.microsoft.com/office/drawing/2014/main" val="4114514719"/>
                    </a:ext>
                  </a:extLst>
                </a:gridCol>
              </a:tblGrid>
              <a:tr h="0">
                <a:tc>
                  <a:txBody>
                    <a:bodyPr/>
                    <a:lstStyle/>
                    <a:p>
                      <a:pPr algn="l">
                        <a:lnSpc>
                          <a:spcPct val="107000"/>
                        </a:lnSpc>
                        <a:spcAft>
                          <a:spcPts val="800"/>
                        </a:spcAft>
                      </a:pPr>
                      <a:r>
                        <a:rPr lang="en-GB" sz="3200" dirty="0">
                          <a:effectLst/>
                          <a:latin typeface="NTPreCursivefk" panose="03000400000000000000" pitchFamily="66" charset="0"/>
                        </a:rPr>
                        <a:t> It’s easy to see the male sex parts/genitalia but that in females it’s harder as the vulva is between the legs.</a:t>
                      </a:r>
                      <a:endParaRPr lang="en-GB" sz="3200" dirty="0">
                        <a:effectLst/>
                        <a:latin typeface="NTPreCursivefk" panose="03000400000000000000" pitchFamily="66" charset="0"/>
                        <a:ea typeface="Calibri" panose="020F0502020204030204" pitchFamily="34" charset="0"/>
                        <a:cs typeface="Times New Roman" panose="02020603050405020304" pitchFamily="18" charset="0"/>
                      </a:endParaRPr>
                    </a:p>
                  </a:txBody>
                  <a:tcPr marL="114300" marR="114300" marT="0" marB="0"/>
                </a:tc>
                <a:extLst>
                  <a:ext uri="{0D108BD9-81ED-4DB2-BD59-A6C34878D82A}">
                    <a16:rowId xmlns:a16="http://schemas.microsoft.com/office/drawing/2014/main" val="2431464348"/>
                  </a:ext>
                </a:extLst>
              </a:tr>
            </a:tbl>
          </a:graphicData>
        </a:graphic>
      </p:graphicFrame>
    </p:spTree>
    <p:extLst>
      <p:ext uri="{BB962C8B-B14F-4D97-AF65-F5344CB8AC3E}">
        <p14:creationId xmlns:p14="http://schemas.microsoft.com/office/powerpoint/2010/main" val="29957392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92F3929-1FA7-4238-B0F7-F76DCD83A994}"/>
              </a:ext>
            </a:extLst>
          </p:cNvPr>
          <p:cNvSpPr txBox="1"/>
          <p:nvPr/>
        </p:nvSpPr>
        <p:spPr>
          <a:xfrm>
            <a:off x="884161" y="805576"/>
            <a:ext cx="6096000" cy="923330"/>
          </a:xfrm>
          <a:prstGeom prst="rect">
            <a:avLst/>
          </a:prstGeom>
          <a:noFill/>
        </p:spPr>
        <p:txBody>
          <a:bodyPr wrap="square">
            <a:spAutoFit/>
          </a:bodyPr>
          <a:lstStyle/>
          <a:p>
            <a:r>
              <a:rPr lang="en-GB" sz="1800" b="1" dirty="0">
                <a:effectLst/>
                <a:latin typeface="NTPreCursivefk" panose="03000400000000000000" pitchFamily="66" charset="0"/>
                <a:ea typeface="Calibri" panose="020F0502020204030204" pitchFamily="34" charset="0"/>
                <a:cs typeface="Arial-BoldMT"/>
              </a:rPr>
              <a:t>External female genitalia</a:t>
            </a:r>
            <a:r>
              <a:rPr lang="en-GB" sz="1800" dirty="0">
                <a:effectLst/>
                <a:latin typeface="NTPreCursivefk" panose="03000400000000000000" pitchFamily="66" charset="0"/>
                <a:ea typeface="Calibri" panose="020F0502020204030204" pitchFamily="34" charset="0"/>
                <a:cs typeface="ArialMT"/>
              </a:rPr>
              <a:t>. </a:t>
            </a:r>
          </a:p>
          <a:p>
            <a:r>
              <a:rPr lang="en-GB" dirty="0">
                <a:latin typeface="NTPreCursivefk" panose="03000400000000000000" pitchFamily="66" charset="0"/>
              </a:rPr>
              <a:t>Name and label the different parts.</a:t>
            </a:r>
          </a:p>
          <a:p>
            <a:endParaRPr lang="en-GB" dirty="0"/>
          </a:p>
        </p:txBody>
      </p:sp>
      <p:pic>
        <p:nvPicPr>
          <p:cNvPr id="5122" name="Picture 2" descr="Image result for Female Outer Reproductive System Diagram year 5">
            <a:extLst>
              <a:ext uri="{FF2B5EF4-FFF2-40B4-BE49-F238E27FC236}">
                <a16:creationId xmlns:a16="http://schemas.microsoft.com/office/drawing/2014/main" id="{D50BB332-3BD6-4397-9F5E-871093265C8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30796" y="2110221"/>
            <a:ext cx="5111688" cy="3472941"/>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id="{52513205-F035-4779-B879-2A9B0EB640BD}"/>
              </a:ext>
            </a:extLst>
          </p:cNvPr>
          <p:cNvSpPr/>
          <p:nvPr/>
        </p:nvSpPr>
        <p:spPr>
          <a:xfrm>
            <a:off x="4937834" y="3846692"/>
            <a:ext cx="1002579" cy="4048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2E300088-FCDE-409A-9ED1-D0A494B3C486}"/>
              </a:ext>
            </a:extLst>
          </p:cNvPr>
          <p:cNvSpPr/>
          <p:nvPr/>
        </p:nvSpPr>
        <p:spPr>
          <a:xfrm>
            <a:off x="5010058" y="4310199"/>
            <a:ext cx="1002579" cy="4048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a:extLst>
              <a:ext uri="{FF2B5EF4-FFF2-40B4-BE49-F238E27FC236}">
                <a16:creationId xmlns:a16="http://schemas.microsoft.com/office/drawing/2014/main" id="{87BF7487-9C70-47AF-B4BB-BBEDC9FBBB22}"/>
              </a:ext>
            </a:extLst>
          </p:cNvPr>
          <p:cNvSpPr/>
          <p:nvPr/>
        </p:nvSpPr>
        <p:spPr>
          <a:xfrm>
            <a:off x="7119891" y="3342710"/>
            <a:ext cx="1145635" cy="4048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a:extLst>
              <a:ext uri="{FF2B5EF4-FFF2-40B4-BE49-F238E27FC236}">
                <a16:creationId xmlns:a16="http://schemas.microsoft.com/office/drawing/2014/main" id="{123F3990-5212-43CC-B3C2-DCD7B53A6FA3}"/>
              </a:ext>
            </a:extLst>
          </p:cNvPr>
          <p:cNvSpPr/>
          <p:nvPr/>
        </p:nvSpPr>
        <p:spPr>
          <a:xfrm>
            <a:off x="9841195" y="4582961"/>
            <a:ext cx="1002579" cy="4048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a:extLst>
              <a:ext uri="{FF2B5EF4-FFF2-40B4-BE49-F238E27FC236}">
                <a16:creationId xmlns:a16="http://schemas.microsoft.com/office/drawing/2014/main" id="{D63C80CC-E9E0-4AB7-ACA7-377420792360}"/>
              </a:ext>
            </a:extLst>
          </p:cNvPr>
          <p:cNvSpPr/>
          <p:nvPr/>
        </p:nvSpPr>
        <p:spPr>
          <a:xfrm>
            <a:off x="9716978" y="3747514"/>
            <a:ext cx="1002579" cy="4048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1" name="Picture 10">
            <a:extLst>
              <a:ext uri="{FF2B5EF4-FFF2-40B4-BE49-F238E27FC236}">
                <a16:creationId xmlns:a16="http://schemas.microsoft.com/office/drawing/2014/main" id="{ABE33CB2-7EEF-46D1-BB8E-9096E73BF6CB}"/>
              </a:ext>
            </a:extLst>
          </p:cNvPr>
          <p:cNvPicPr>
            <a:picLocks noChangeAspect="1"/>
          </p:cNvPicPr>
          <p:nvPr/>
        </p:nvPicPr>
        <p:blipFill rotWithShape="1">
          <a:blip r:embed="rId3"/>
          <a:srcRect l="38594" t="29444" r="37031" b="15000"/>
          <a:stretch/>
        </p:blipFill>
        <p:spPr>
          <a:xfrm>
            <a:off x="607987" y="1484951"/>
            <a:ext cx="3845345" cy="4929929"/>
          </a:xfrm>
          <a:prstGeom prst="rect">
            <a:avLst/>
          </a:prstGeom>
        </p:spPr>
      </p:pic>
    </p:spTree>
    <p:extLst>
      <p:ext uri="{BB962C8B-B14F-4D97-AF65-F5344CB8AC3E}">
        <p14:creationId xmlns:p14="http://schemas.microsoft.com/office/powerpoint/2010/main" val="22665677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Diagram&#10;&#10;Description automatically generated">
            <a:extLst>
              <a:ext uri="{FF2B5EF4-FFF2-40B4-BE49-F238E27FC236}">
                <a16:creationId xmlns:a16="http://schemas.microsoft.com/office/drawing/2014/main" id="{0C6C64F9-EC41-4765-9F50-A06C6A32D56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64904" y="128603"/>
            <a:ext cx="8394482" cy="7082105"/>
          </a:xfrm>
          <a:prstGeom prst="rect">
            <a:avLst/>
          </a:prstGeom>
        </p:spPr>
      </p:pic>
    </p:spTree>
    <p:extLst>
      <p:ext uri="{BB962C8B-B14F-4D97-AF65-F5344CB8AC3E}">
        <p14:creationId xmlns:p14="http://schemas.microsoft.com/office/powerpoint/2010/main" val="15762044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419B5D1-374A-4B04-85CA-A1B54786F6A5}"/>
              </a:ext>
            </a:extLst>
          </p:cNvPr>
          <p:cNvSpPr txBox="1"/>
          <p:nvPr/>
        </p:nvSpPr>
        <p:spPr>
          <a:xfrm>
            <a:off x="1696278" y="977384"/>
            <a:ext cx="6097656" cy="923330"/>
          </a:xfrm>
          <a:prstGeom prst="rect">
            <a:avLst/>
          </a:prstGeom>
          <a:noFill/>
        </p:spPr>
        <p:txBody>
          <a:bodyPr wrap="square">
            <a:spAutoFit/>
          </a:bodyPr>
          <a:lstStyle/>
          <a:p>
            <a:r>
              <a:rPr lang="en-GB" dirty="0">
                <a:latin typeface="NTPreCursivefk" panose="03000400000000000000" pitchFamily="66" charset="0"/>
                <a:hlinkClick r:id="rId2">
                  <a:extLst>
                    <a:ext uri="{A12FA001-AC4F-418D-AE19-62706E023703}">
                      <ahyp:hlinkClr xmlns:ahyp="http://schemas.microsoft.com/office/drawing/2018/hyperlinkcolor" xmlns="" val="tx"/>
                    </a:ext>
                  </a:extLst>
                </a:hlinkClick>
              </a:rPr>
              <a:t>Watch this video:</a:t>
            </a:r>
          </a:p>
          <a:p>
            <a:endParaRPr lang="en-GB" dirty="0">
              <a:solidFill>
                <a:srgbClr val="0563C1"/>
              </a:solidFill>
              <a:latin typeface="NTPreCursivefk" panose="03000400000000000000" pitchFamily="66" charset="0"/>
              <a:hlinkClick r:id="rId2">
                <a:extLst>
                  <a:ext uri="{A12FA001-AC4F-418D-AE19-62706E023703}">
                    <ahyp:hlinkClr xmlns:ahyp="http://schemas.microsoft.com/office/drawing/2018/hyperlinkcolor" xmlns="" val="tx"/>
                  </a:ext>
                </a:extLst>
              </a:hlinkClick>
            </a:endParaRPr>
          </a:p>
          <a:p>
            <a:r>
              <a:rPr lang="en-GB" dirty="0">
                <a:latin typeface="NTPreCursivefk" panose="03000400000000000000" pitchFamily="66" charset="0"/>
                <a:hlinkClick r:id="rId2">
                  <a:extLst>
                    <a:ext uri="{A12FA001-AC4F-418D-AE19-62706E023703}">
                      <ahyp:hlinkClr xmlns:ahyp="http://schemas.microsoft.com/office/drawing/2018/hyperlinkcolor" xmlns="" val="tx"/>
                    </a:ext>
                  </a:extLst>
                </a:hlinkClick>
              </a:rPr>
              <a:t>The Menstrual Cycle - YouTube</a:t>
            </a:r>
            <a:endParaRPr lang="en-GB" dirty="0">
              <a:latin typeface="NTPreCursivefk" panose="03000400000000000000" pitchFamily="66" charset="0"/>
            </a:endParaRPr>
          </a:p>
        </p:txBody>
      </p:sp>
    </p:spTree>
    <p:extLst>
      <p:ext uri="{BB962C8B-B14F-4D97-AF65-F5344CB8AC3E}">
        <p14:creationId xmlns:p14="http://schemas.microsoft.com/office/powerpoint/2010/main" val="12688433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61BDF66-0404-4F93-B544-539962918286}"/>
              </a:ext>
            </a:extLst>
          </p:cNvPr>
          <p:cNvPicPr>
            <a:picLocks noChangeAspect="1"/>
          </p:cNvPicPr>
          <p:nvPr/>
        </p:nvPicPr>
        <p:blipFill rotWithShape="1">
          <a:blip r:embed="rId2"/>
          <a:srcRect l="35313" t="23751" r="33906" b="15214"/>
          <a:stretch/>
        </p:blipFill>
        <p:spPr>
          <a:xfrm>
            <a:off x="3124200" y="405947"/>
            <a:ext cx="5562600" cy="6204403"/>
          </a:xfrm>
          <a:prstGeom prst="rect">
            <a:avLst/>
          </a:prstGeom>
        </p:spPr>
      </p:pic>
      <p:sp>
        <p:nvSpPr>
          <p:cNvPr id="6" name="TextBox 5">
            <a:extLst>
              <a:ext uri="{FF2B5EF4-FFF2-40B4-BE49-F238E27FC236}">
                <a16:creationId xmlns:a16="http://schemas.microsoft.com/office/drawing/2014/main" id="{7ED87C70-FE66-4B3E-96BD-1FF99AC4165D}"/>
              </a:ext>
            </a:extLst>
          </p:cNvPr>
          <p:cNvSpPr txBox="1"/>
          <p:nvPr/>
        </p:nvSpPr>
        <p:spPr>
          <a:xfrm>
            <a:off x="318052" y="405947"/>
            <a:ext cx="3508513" cy="2554545"/>
          </a:xfrm>
          <a:prstGeom prst="rect">
            <a:avLst/>
          </a:prstGeom>
          <a:noFill/>
        </p:spPr>
        <p:txBody>
          <a:bodyPr wrap="square" rtlCol="0">
            <a:spAutoFit/>
          </a:bodyPr>
          <a:lstStyle/>
          <a:p>
            <a:r>
              <a:rPr lang="en-GB" sz="4000" dirty="0">
                <a:latin typeface="NTPreCursivefk" panose="03000400000000000000" pitchFamily="66" charset="0"/>
              </a:rPr>
              <a:t>The male reproductive organs. </a:t>
            </a:r>
          </a:p>
          <a:p>
            <a:r>
              <a:rPr lang="en-GB" sz="4000" dirty="0">
                <a:latin typeface="NTPreCursivefk" panose="03000400000000000000" pitchFamily="66" charset="0"/>
              </a:rPr>
              <a:t>Label the parts.</a:t>
            </a:r>
          </a:p>
        </p:txBody>
      </p:sp>
    </p:spTree>
    <p:extLst>
      <p:ext uri="{BB962C8B-B14F-4D97-AF65-F5344CB8AC3E}">
        <p14:creationId xmlns:p14="http://schemas.microsoft.com/office/powerpoint/2010/main" val="40168822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TotalTime>
  <Words>724</Words>
  <Application>Microsoft Office PowerPoint</Application>
  <PresentationFormat>Widescreen</PresentationFormat>
  <Paragraphs>36</Paragraphs>
  <Slides>15</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15</vt:i4>
      </vt:variant>
    </vt:vector>
  </HeadingPairs>
  <TitlesOfParts>
    <vt:vector size="24" baseType="lpstr">
      <vt:lpstr>Arial</vt:lpstr>
      <vt:lpstr>Arial-BoldMT</vt:lpstr>
      <vt:lpstr>Arial-ItalicMT</vt:lpstr>
      <vt:lpstr>ArialMT</vt:lpstr>
      <vt:lpstr>Calibri</vt:lpstr>
      <vt:lpstr>Calibri Light</vt:lpstr>
      <vt:lpstr>NTPreCursivefk</vt:lpstr>
      <vt:lpstr>Times New Roman</vt:lpstr>
      <vt:lpstr>Office Theme</vt:lpstr>
      <vt:lpstr>Puberty Session 2</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Any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Puberty Session 2</dc:title>
  <dc:creator>Rossall, Jillian</dc:creator>
  <cp:lastModifiedBy>C Simpson</cp:lastModifiedBy>
  <cp:revision>8</cp:revision>
  <dcterms:created xsi:type="dcterms:W3CDTF">2021-06-26T18:29:23Z</dcterms:created>
  <dcterms:modified xsi:type="dcterms:W3CDTF">2021-06-30T15:53:44Z</dcterms:modified>
</cp:coreProperties>
</file>