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8" r:id="rId3"/>
    <p:sldId id="261"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C8318D7-BD87-40EE-A664-CCD3FAD0AA3B}" type="datetimeFigureOut">
              <a:rPr lang="en-GB" smtClean="0"/>
              <a:t>08/07/2021</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2639945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C8318D7-BD87-40EE-A664-CCD3FAD0AA3B}" type="datetimeFigureOut">
              <a:rPr lang="en-GB" smtClean="0"/>
              <a:t>08/07/2021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2080758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5C8318D7-BD87-40EE-A664-CCD3FAD0AA3B}" type="datetimeFigureOut">
              <a:rPr lang="en-GB" smtClean="0"/>
              <a:t>08/07/2021</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4144084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5C8318D7-BD87-40EE-A664-CCD3FAD0AA3B}" type="datetimeFigureOut">
              <a:rPr lang="en-GB" smtClean="0"/>
              <a:t>08/07/2021</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41112921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8318D7-BD87-40EE-A664-CCD3FAD0AA3B}" type="datetimeFigureOut">
              <a:rPr lang="en-GB" smtClean="0"/>
              <a:t>08/07/2021</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4061011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C8318D7-BD87-40EE-A664-CCD3FAD0AA3B}" type="datetimeFigureOut">
              <a:rPr lang="en-GB" smtClean="0"/>
              <a:t>08/07/2021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42282057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C8318D7-BD87-40EE-A664-CCD3FAD0AA3B}" type="datetimeFigureOut">
              <a:rPr lang="en-GB" smtClean="0"/>
              <a:t>08/07/2021</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31819348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C8318D7-BD87-40EE-A664-CCD3FAD0AA3B}" type="datetimeFigureOut">
              <a:rPr lang="en-GB" smtClean="0"/>
              <a:t>08/07/2021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23145602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5C8318D7-BD87-40EE-A664-CCD3FAD0AA3B}" type="datetimeFigureOut">
              <a:rPr lang="en-GB" smtClean="0"/>
              <a:t>08/07/2021</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426942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8318D7-BD87-40EE-A664-CCD3FAD0AA3B}" type="datetimeFigureOut">
              <a:rPr lang="en-GB" smtClean="0"/>
              <a:t>08/07/2021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719169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8318D7-BD87-40EE-A664-CCD3FAD0AA3B}" type="datetimeFigureOut">
              <a:rPr lang="en-GB" smtClean="0"/>
              <a:t>08/07/2021</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1494558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C8318D7-BD87-40EE-A664-CCD3FAD0AA3B}" type="datetimeFigureOut">
              <a:rPr lang="en-GB" smtClean="0"/>
              <a:t>08/07/2021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4222154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8318D7-BD87-40EE-A664-CCD3FAD0AA3B}" type="datetimeFigureOut">
              <a:rPr lang="en-GB" smtClean="0"/>
              <a:t>08/07/2021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1133250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C8318D7-BD87-40EE-A664-CCD3FAD0AA3B}" type="datetimeFigureOut">
              <a:rPr lang="en-GB" smtClean="0"/>
              <a:t>08/07/2021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3078613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8318D7-BD87-40EE-A664-CCD3FAD0AA3B}" type="datetimeFigureOut">
              <a:rPr lang="en-GB" smtClean="0"/>
              <a:t>08/07/2021</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1441060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C8318D7-BD87-40EE-A664-CCD3FAD0AA3B}" type="datetimeFigureOut">
              <a:rPr lang="en-GB" smtClean="0"/>
              <a:t>08/07/2021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282690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C8318D7-BD87-40EE-A664-CCD3FAD0AA3B}" type="datetimeFigureOut">
              <a:rPr lang="en-GB" smtClean="0"/>
              <a:t>08/07/2021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21B32F8-1BCD-4B9E-9ECF-4E271B802127}" type="slidenum">
              <a:rPr lang="en-GB" smtClean="0"/>
              <a:t>‹#›</a:t>
            </a:fld>
            <a:endParaRPr lang="en-GB"/>
          </a:p>
        </p:txBody>
      </p:sp>
    </p:spTree>
    <p:extLst>
      <p:ext uri="{BB962C8B-B14F-4D97-AF65-F5344CB8AC3E}">
        <p14:creationId xmlns:p14="http://schemas.microsoft.com/office/powerpoint/2010/main" val="3453921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C8318D7-BD87-40EE-A664-CCD3FAD0AA3B}" type="datetimeFigureOut">
              <a:rPr lang="en-GB" smtClean="0"/>
              <a:t>08/07/2021</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021B32F8-1BCD-4B9E-9ECF-4E271B802127}" type="slidenum">
              <a:rPr lang="en-GB" smtClean="0"/>
              <a:t>‹#›</a:t>
            </a:fld>
            <a:endParaRPr lang="en-GB"/>
          </a:p>
        </p:txBody>
      </p:sp>
    </p:spTree>
    <p:extLst>
      <p:ext uri="{BB962C8B-B14F-4D97-AF65-F5344CB8AC3E}">
        <p14:creationId xmlns:p14="http://schemas.microsoft.com/office/powerpoint/2010/main" val="43944831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5D06E8A-1C93-437E-8201-D2D8BB43AFA2}"/>
              </a:ext>
            </a:extLst>
          </p:cNvPr>
          <p:cNvSpPr>
            <a:spLocks noGrp="1"/>
          </p:cNvSpPr>
          <p:nvPr>
            <p:ph type="title"/>
          </p:nvPr>
        </p:nvSpPr>
        <p:spPr>
          <a:xfrm>
            <a:off x="1093994" y="483085"/>
            <a:ext cx="4351025" cy="2283824"/>
          </a:xfrm>
        </p:spPr>
        <p:txBody>
          <a:bodyPr/>
          <a:lstStyle/>
          <a:p>
            <a:r>
              <a:rPr lang="en-GB" dirty="0">
                <a:latin typeface="Arial" panose="020B0604020202020204" pitchFamily="34" charset="0"/>
                <a:cs typeface="Arial" panose="020B0604020202020204" pitchFamily="34" charset="0"/>
              </a:rPr>
              <a:t>Puberty Lesson 3</a:t>
            </a:r>
          </a:p>
        </p:txBody>
      </p:sp>
      <p:sp>
        <p:nvSpPr>
          <p:cNvPr id="6" name="Text Placeholder 5">
            <a:extLst>
              <a:ext uri="{FF2B5EF4-FFF2-40B4-BE49-F238E27FC236}">
                <a16:creationId xmlns:a16="http://schemas.microsoft.com/office/drawing/2014/main" id="{29982545-C1AE-4116-AC93-E1B567D27CC4}"/>
              </a:ext>
            </a:extLst>
          </p:cNvPr>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cs typeface="Arial" panose="020B0604020202020204" pitchFamily="34" charset="0"/>
              </a:rPr>
              <a:t>The importance of personal hygiene routines during puberty including washing regularly and using deodorant. </a:t>
            </a:r>
            <a:endParaRPr lang="en-GB"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2304369" y="3280274"/>
            <a:ext cx="2619375" cy="1743075"/>
          </a:xfrm>
          <a:prstGeom prst="rect">
            <a:avLst/>
          </a:prstGeom>
        </p:spPr>
      </p:pic>
    </p:spTree>
    <p:extLst>
      <p:ext uri="{BB962C8B-B14F-4D97-AF65-F5344CB8AC3E}">
        <p14:creationId xmlns:p14="http://schemas.microsoft.com/office/powerpoint/2010/main" val="34349473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3BD80E-F443-4D10-A1ED-6B58D562A8F5}"/>
              </a:ext>
            </a:extLst>
          </p:cNvPr>
          <p:cNvSpPr>
            <a:spLocks noGrp="1"/>
          </p:cNvSpPr>
          <p:nvPr>
            <p:ph idx="1"/>
          </p:nvPr>
        </p:nvSpPr>
        <p:spPr>
          <a:xfrm>
            <a:off x="680357" y="2506662"/>
            <a:ext cx="10515600" cy="4351338"/>
          </a:xfrm>
        </p:spPr>
        <p:txBody>
          <a:bodyPr>
            <a:noAutofit/>
          </a:bodyPr>
          <a:lstStyle/>
          <a:p>
            <a:pPr marL="0" indent="0" algn="l">
              <a:lnSpc>
                <a:spcPct val="107000"/>
              </a:lnSpc>
              <a:spcAft>
                <a:spcPts val="800"/>
              </a:spcAft>
              <a:buNone/>
            </a:pPr>
            <a:endParaRPr lang="en-GB" sz="2400" dirty="0" smtClean="0">
              <a:effectLst/>
              <a:latin typeface="Arial" panose="020B0604020202020204" pitchFamily="34" charset="0"/>
              <a:cs typeface="Arial" panose="020B0604020202020204" pitchFamily="34" charset="0"/>
            </a:endParaRPr>
          </a:p>
        </p:txBody>
      </p:sp>
      <p:sp>
        <p:nvSpPr>
          <p:cNvPr id="2" name="Rectangle 1"/>
          <p:cNvSpPr/>
          <p:nvPr/>
        </p:nvSpPr>
        <p:spPr>
          <a:xfrm>
            <a:off x="922428" y="2680764"/>
            <a:ext cx="9501731" cy="3169970"/>
          </a:xfrm>
          <a:prstGeom prst="rect">
            <a:avLst/>
          </a:prstGeom>
        </p:spPr>
        <p:txBody>
          <a:bodyPr wrap="square">
            <a:spAutoFit/>
          </a:bodyPr>
          <a:lstStyle/>
          <a:p>
            <a:pPr>
              <a:lnSpc>
                <a:spcPct val="107000"/>
              </a:lnSpc>
              <a:spcAft>
                <a:spcPts val="800"/>
              </a:spcAft>
            </a:pPr>
            <a:r>
              <a:rPr lang="en-GB" dirty="0">
                <a:latin typeface="Arial" panose="020B0604020202020204" pitchFamily="34" charset="0"/>
                <a:cs typeface="Arial" panose="020B0604020202020204" pitchFamily="34" charset="0"/>
              </a:rPr>
              <a:t>Bailey’s mum and dad are explaining to Bailey that it is important to keep the body extra clean when growing up.</a:t>
            </a:r>
          </a:p>
          <a:p>
            <a:pPr>
              <a:lnSpc>
                <a:spcPct val="107000"/>
              </a:lnSpc>
              <a:spcAft>
                <a:spcPts val="800"/>
              </a:spcAft>
            </a:pPr>
            <a:r>
              <a:rPr lang="en-GB" dirty="0">
                <a:latin typeface="Arial" panose="020B0604020202020204" pitchFamily="34" charset="0"/>
                <a:cs typeface="Arial" panose="020B0604020202020204" pitchFamily="34" charset="0"/>
              </a:rPr>
              <a:t>“Now that you are getting older Bailey, there are some things you must do to make sure you look after your body well. It is really important, especially when you start puberty.” “Why?” says Bailey</a:t>
            </a:r>
          </a:p>
          <a:p>
            <a:pPr>
              <a:lnSpc>
                <a:spcPct val="107000"/>
              </a:lnSpc>
              <a:spcAft>
                <a:spcPts val="800"/>
              </a:spcAft>
            </a:pPr>
            <a:endParaRPr lang="en-GB" dirty="0">
              <a:latin typeface="Arial" panose="020B0604020202020204" pitchFamily="34" charset="0"/>
              <a:cs typeface="Arial" panose="020B0604020202020204" pitchFamily="34" charset="0"/>
            </a:endParaRPr>
          </a:p>
          <a:p>
            <a:pPr>
              <a:lnSpc>
                <a:spcPct val="107000"/>
              </a:lnSpc>
              <a:spcAft>
                <a:spcPts val="800"/>
              </a:spcAft>
            </a:pPr>
            <a:endParaRPr lang="en-GB" dirty="0">
              <a:latin typeface="Arial" panose="020B0604020202020204" pitchFamily="34" charset="0"/>
              <a:cs typeface="Arial" panose="020B0604020202020204" pitchFamily="34" charset="0"/>
            </a:endParaRPr>
          </a:p>
          <a:p>
            <a:pPr>
              <a:lnSpc>
                <a:spcPct val="107000"/>
              </a:lnSpc>
              <a:spcAft>
                <a:spcPts val="800"/>
              </a:spcAft>
            </a:pPr>
            <a:r>
              <a:rPr lang="en-GB" dirty="0">
                <a:latin typeface="Arial" panose="020B0604020202020204" pitchFamily="34" charset="0"/>
                <a:cs typeface="Arial" panose="020B0604020202020204" pitchFamily="34" charset="0"/>
              </a:rPr>
              <a:t>Imagine you are in-role as Bailey’s mum or dad. Write a sentence to explain why this is important and what Bailey should do. </a:t>
            </a:r>
          </a:p>
        </p:txBody>
      </p:sp>
    </p:spTree>
    <p:extLst>
      <p:ext uri="{BB962C8B-B14F-4D97-AF65-F5344CB8AC3E}">
        <p14:creationId xmlns:p14="http://schemas.microsoft.com/office/powerpoint/2010/main" val="3146663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T</a:t>
            </a:r>
            <a:r>
              <a:rPr lang="en-GB" dirty="0" smtClean="0"/>
              <a:t>hink </a:t>
            </a:r>
            <a:r>
              <a:rPr lang="en-GB" dirty="0"/>
              <a:t>back to </a:t>
            </a:r>
            <a:r>
              <a:rPr lang="en-GB" dirty="0" smtClean="0"/>
              <a:t>Bailey’s discussion with his parents </a:t>
            </a:r>
            <a:r>
              <a:rPr lang="en-GB" dirty="0"/>
              <a:t>and about the kinds of products Bailey might want to buy to prepare for puberty. If </a:t>
            </a:r>
            <a:r>
              <a:rPr lang="en-GB" dirty="0" smtClean="0"/>
              <a:t>you </a:t>
            </a:r>
            <a:r>
              <a:rPr lang="en-GB" dirty="0"/>
              <a:t>were to make Bailey a wash-bag, what would </a:t>
            </a:r>
            <a:r>
              <a:rPr lang="en-GB" dirty="0" smtClean="0"/>
              <a:t>you </a:t>
            </a:r>
            <a:r>
              <a:rPr lang="en-GB" dirty="0"/>
              <a:t>choose to include? W</a:t>
            </a:r>
            <a:r>
              <a:rPr lang="en-GB" dirty="0" smtClean="0"/>
              <a:t>ork </a:t>
            </a:r>
            <a:r>
              <a:rPr lang="en-GB" dirty="0"/>
              <a:t>in pairs to </a:t>
            </a:r>
            <a:r>
              <a:rPr lang="en-GB" dirty="0" smtClean="0"/>
              <a:t>write/draw the items </a:t>
            </a:r>
            <a:r>
              <a:rPr lang="en-GB" dirty="0"/>
              <a:t>for Bailey. </a:t>
            </a:r>
          </a:p>
          <a:p>
            <a:endParaRPr lang="en-GB" dirty="0"/>
          </a:p>
        </p:txBody>
      </p:sp>
      <p:pic>
        <p:nvPicPr>
          <p:cNvPr id="1026" name="Picture 2" descr="Evoc WASH BAG 4L - Multicolor | BIKE24"/>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8444203" y="4101375"/>
            <a:ext cx="2090178" cy="2090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62528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Why is keeping clean especially important for young people who are going through puberty?  </a:t>
            </a:r>
          </a:p>
          <a:p>
            <a:r>
              <a:rPr lang="en-GB" dirty="0"/>
              <a:t>Draw a stick person with a face. Label all the different parts of the body that the young person will need to pay special attention to now in terms of their personal hygiene. Write next to each label why they need to pay particular attention to this part, how they should do this and how often. </a:t>
            </a:r>
          </a:p>
          <a:p>
            <a:endParaRPr lang="en-GB" dirty="0"/>
          </a:p>
        </p:txBody>
      </p:sp>
      <p:pic>
        <p:nvPicPr>
          <p:cNvPr id="4" name="Picture 3"/>
          <p:cNvPicPr>
            <a:picLocks noChangeAspect="1"/>
          </p:cNvPicPr>
          <p:nvPr/>
        </p:nvPicPr>
        <p:blipFill>
          <a:blip r:embed="rId2"/>
          <a:stretch>
            <a:fillRect/>
          </a:stretch>
        </p:blipFill>
        <p:spPr>
          <a:xfrm>
            <a:off x="8560117" y="4473620"/>
            <a:ext cx="2143125" cy="2143125"/>
          </a:xfrm>
          <a:prstGeom prst="rect">
            <a:avLst/>
          </a:prstGeom>
        </p:spPr>
      </p:pic>
    </p:spTree>
    <p:extLst>
      <p:ext uri="{BB962C8B-B14F-4D97-AF65-F5344CB8AC3E}">
        <p14:creationId xmlns:p14="http://schemas.microsoft.com/office/powerpoint/2010/main" val="748732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E2FD3-C201-448F-95C7-B16762812B60}"/>
              </a:ext>
            </a:extLst>
          </p:cNvPr>
          <p:cNvSpPr>
            <a:spLocks noGrp="1"/>
          </p:cNvSpPr>
          <p:nvPr>
            <p:ph type="title"/>
          </p:nvPr>
        </p:nvSpPr>
        <p:spPr/>
        <p:txBody>
          <a:bodyPr/>
          <a:lstStyle/>
          <a:p>
            <a:r>
              <a:rPr lang="en-GB" sz="4400" dirty="0">
                <a:latin typeface="Arial" panose="020B0604020202020204" pitchFamily="34" charset="0"/>
                <a:cs typeface="Arial" panose="020B0604020202020204" pitchFamily="34" charset="0"/>
              </a:rPr>
              <a:t>Discussions…</a:t>
            </a:r>
          </a:p>
        </p:txBody>
      </p:sp>
      <p:sp>
        <p:nvSpPr>
          <p:cNvPr id="3" name="Content Placeholder 2">
            <a:extLst>
              <a:ext uri="{FF2B5EF4-FFF2-40B4-BE49-F238E27FC236}">
                <a16:creationId xmlns:a16="http://schemas.microsoft.com/office/drawing/2014/main" id="{2224C309-070F-4F9F-83B1-7517930B8A8A}"/>
              </a:ext>
            </a:extLst>
          </p:cNvPr>
          <p:cNvSpPr>
            <a:spLocks noGrp="1"/>
          </p:cNvSpPr>
          <p:nvPr>
            <p:ph idx="1"/>
          </p:nvPr>
        </p:nvSpPr>
        <p:spPr/>
        <p:txBody>
          <a:bodyPr>
            <a:normAutofit fontScale="32500" lnSpcReduction="20000"/>
          </a:bodyPr>
          <a:lstStyle/>
          <a:p>
            <a:pPr marL="0" indent="0" algn="l">
              <a:lnSpc>
                <a:spcPct val="107000"/>
              </a:lnSpc>
              <a:spcAft>
                <a:spcPts val="800"/>
              </a:spcAft>
              <a:buNone/>
            </a:pPr>
            <a:r>
              <a:rPr lang="en-GB" sz="4800" dirty="0">
                <a:effectLst/>
                <a:latin typeface="Arial" panose="020B0604020202020204" pitchFamily="34" charset="0"/>
                <a:cs typeface="Arial" panose="020B0604020202020204" pitchFamily="34" charset="0"/>
              </a:rPr>
              <a:t>• Can someone go swimming when they have their period?</a:t>
            </a:r>
          </a:p>
          <a:p>
            <a:pPr marL="0" indent="0" algn="l">
              <a:lnSpc>
                <a:spcPct val="107000"/>
              </a:lnSpc>
              <a:spcAft>
                <a:spcPts val="800"/>
              </a:spcAft>
              <a:buNone/>
            </a:pPr>
            <a:r>
              <a:rPr lang="en-GB" sz="4800" dirty="0">
                <a:effectLst/>
                <a:latin typeface="Arial" panose="020B0604020202020204" pitchFamily="34" charset="0"/>
                <a:cs typeface="Arial" panose="020B0604020202020204" pitchFamily="34" charset="0"/>
              </a:rPr>
              <a:t>• Are periods dirty?</a:t>
            </a:r>
          </a:p>
          <a:p>
            <a:pPr marL="0" indent="0" algn="l">
              <a:lnSpc>
                <a:spcPct val="107000"/>
              </a:lnSpc>
              <a:spcAft>
                <a:spcPts val="800"/>
              </a:spcAft>
              <a:buNone/>
            </a:pPr>
            <a:r>
              <a:rPr lang="en-GB" sz="4800" dirty="0">
                <a:effectLst/>
                <a:latin typeface="Arial" panose="020B0604020202020204" pitchFamily="34" charset="0"/>
                <a:cs typeface="Arial" panose="020B0604020202020204" pitchFamily="34" charset="0"/>
              </a:rPr>
              <a:t>• Are periods painful?</a:t>
            </a:r>
          </a:p>
          <a:p>
            <a:pPr marL="0" indent="0" algn="l">
              <a:lnSpc>
                <a:spcPct val="107000"/>
              </a:lnSpc>
              <a:spcAft>
                <a:spcPts val="800"/>
              </a:spcAft>
              <a:buNone/>
            </a:pPr>
            <a:r>
              <a:rPr lang="en-GB" sz="4800" dirty="0">
                <a:effectLst/>
                <a:latin typeface="Arial" panose="020B0604020202020204" pitchFamily="34" charset="0"/>
                <a:cs typeface="Arial" panose="020B0604020202020204" pitchFamily="34" charset="0"/>
              </a:rPr>
              <a:t>• Do all boys have wet dreams?</a:t>
            </a:r>
          </a:p>
          <a:p>
            <a:pPr marL="0" indent="0" algn="l">
              <a:lnSpc>
                <a:spcPct val="107000"/>
              </a:lnSpc>
              <a:spcAft>
                <a:spcPts val="800"/>
              </a:spcAft>
              <a:buNone/>
            </a:pPr>
            <a:r>
              <a:rPr lang="en-GB" sz="4800" dirty="0">
                <a:effectLst/>
                <a:latin typeface="Arial" panose="020B0604020202020204" pitchFamily="34" charset="0"/>
                <a:cs typeface="Arial" panose="020B0604020202020204" pitchFamily="34" charset="0"/>
              </a:rPr>
              <a:t>• Are erections embarrassing?</a:t>
            </a:r>
          </a:p>
          <a:p>
            <a:pPr marL="0" indent="0" algn="l">
              <a:lnSpc>
                <a:spcPct val="107000"/>
              </a:lnSpc>
              <a:spcAft>
                <a:spcPts val="800"/>
              </a:spcAft>
              <a:buNone/>
            </a:pPr>
            <a:r>
              <a:rPr lang="en-GB" sz="4800" dirty="0">
                <a:latin typeface="Arial" panose="020B0604020202020204" pitchFamily="34" charset="0"/>
                <a:cs typeface="Arial" panose="020B0604020202020204" pitchFamily="34" charset="0"/>
              </a:rPr>
              <a:t>E</a:t>
            </a:r>
            <a:r>
              <a:rPr lang="en-GB" sz="4800" dirty="0" smtClean="0">
                <a:effectLst/>
                <a:latin typeface="Arial" panose="020B0604020202020204" pitchFamily="34" charset="0"/>
                <a:cs typeface="Arial" panose="020B0604020202020204" pitchFamily="34" charset="0"/>
              </a:rPr>
              <a:t>ach </a:t>
            </a:r>
            <a:r>
              <a:rPr lang="en-GB" sz="4800" dirty="0">
                <a:effectLst/>
                <a:latin typeface="Arial" panose="020B0604020202020204" pitchFamily="34" charset="0"/>
                <a:cs typeface="Arial" panose="020B0604020202020204" pitchFamily="34" charset="0"/>
              </a:rPr>
              <a:t>pair to choose a question and write a response on the paper underneath the question</a:t>
            </a:r>
            <a:r>
              <a:rPr lang="en-GB" sz="4800" dirty="0" smtClean="0">
                <a:effectLst/>
                <a:latin typeface="Arial" panose="020B0604020202020204" pitchFamily="34" charset="0"/>
                <a:cs typeface="Arial" panose="020B0604020202020204" pitchFamily="34" charset="0"/>
              </a:rPr>
              <a:t>.</a:t>
            </a:r>
          </a:p>
          <a:p>
            <a:pPr marL="0" indent="0" algn="l">
              <a:lnSpc>
                <a:spcPct val="107000"/>
              </a:lnSpc>
              <a:spcAft>
                <a:spcPts val="800"/>
              </a:spcAft>
              <a:buNone/>
            </a:pPr>
            <a:r>
              <a:rPr lang="en-GB" sz="4800" dirty="0">
                <a:latin typeface="Arial" panose="020B0604020202020204" pitchFamily="34" charset="0"/>
                <a:cs typeface="Arial" panose="020B0604020202020204" pitchFamily="34" charset="0"/>
              </a:rPr>
              <a:t>W</a:t>
            </a:r>
            <a:r>
              <a:rPr lang="en-GB" sz="4800" dirty="0" smtClean="0">
                <a:effectLst/>
                <a:latin typeface="Arial" panose="020B0604020202020204" pitchFamily="34" charset="0"/>
                <a:cs typeface="Arial" panose="020B0604020202020204" pitchFamily="34" charset="0"/>
              </a:rPr>
              <a:t>rite in </a:t>
            </a:r>
            <a:r>
              <a:rPr lang="en-GB" sz="4800" dirty="0">
                <a:effectLst/>
                <a:latin typeface="Arial" panose="020B0604020202020204" pitchFamily="34" charset="0"/>
                <a:cs typeface="Arial" panose="020B0604020202020204" pitchFamily="34" charset="0"/>
              </a:rPr>
              <a:t>full </a:t>
            </a:r>
            <a:r>
              <a:rPr lang="en-GB" sz="4800" dirty="0" smtClean="0">
                <a:effectLst/>
                <a:latin typeface="Arial" panose="020B0604020202020204" pitchFamily="34" charset="0"/>
                <a:cs typeface="Arial" panose="020B0604020202020204" pitchFamily="34" charset="0"/>
              </a:rPr>
              <a:t>sentences to </a:t>
            </a:r>
            <a:r>
              <a:rPr lang="en-GB" sz="4800" dirty="0">
                <a:effectLst/>
                <a:latin typeface="Arial" panose="020B0604020202020204" pitchFamily="34" charset="0"/>
                <a:cs typeface="Arial" panose="020B0604020202020204" pitchFamily="34" charset="0"/>
              </a:rPr>
              <a:t>explain their </a:t>
            </a:r>
            <a:r>
              <a:rPr lang="en-GB" sz="4800" dirty="0" smtClean="0">
                <a:effectLst/>
                <a:latin typeface="Arial" panose="020B0604020202020204" pitchFamily="34" charset="0"/>
                <a:cs typeface="Arial" panose="020B0604020202020204" pitchFamily="34" charset="0"/>
              </a:rPr>
              <a:t>answers. </a:t>
            </a:r>
            <a:r>
              <a:rPr lang="en-GB" sz="4800" dirty="0">
                <a:latin typeface="Arial" panose="020B0604020202020204" pitchFamily="34" charset="0"/>
                <a:cs typeface="Arial" panose="020B0604020202020204" pitchFamily="34" charset="0"/>
              </a:rPr>
              <a:t>T</a:t>
            </a:r>
            <a:r>
              <a:rPr lang="en-GB" sz="4800" dirty="0" smtClean="0">
                <a:effectLst/>
                <a:latin typeface="Arial" panose="020B0604020202020204" pitchFamily="34" charset="0"/>
                <a:cs typeface="Arial" panose="020B0604020202020204" pitchFamily="34" charset="0"/>
              </a:rPr>
              <a:t>hen </a:t>
            </a:r>
            <a:r>
              <a:rPr lang="en-GB" sz="4800" dirty="0">
                <a:effectLst/>
                <a:latin typeface="Arial" panose="020B0604020202020204" pitchFamily="34" charset="0"/>
                <a:cs typeface="Arial" panose="020B0604020202020204" pitchFamily="34" charset="0"/>
              </a:rPr>
              <a:t>swap questions with another pair </a:t>
            </a:r>
            <a:r>
              <a:rPr lang="en-GB" sz="4800" dirty="0" smtClean="0">
                <a:effectLst/>
                <a:latin typeface="Arial" panose="020B0604020202020204" pitchFamily="34" charset="0"/>
                <a:cs typeface="Arial" panose="020B0604020202020204" pitchFamily="34" charset="0"/>
              </a:rPr>
              <a:t>who will </a:t>
            </a:r>
            <a:r>
              <a:rPr lang="en-GB" sz="4800" dirty="0">
                <a:effectLst/>
                <a:latin typeface="Arial" panose="020B0604020202020204" pitchFamily="34" charset="0"/>
                <a:cs typeface="Arial" panose="020B0604020202020204" pitchFamily="34" charset="0"/>
              </a:rPr>
              <a:t>add an additional response (they may agree or disagree with the original response).</a:t>
            </a:r>
          </a:p>
          <a:p>
            <a:pPr marL="0" indent="0">
              <a:buNone/>
            </a:pPr>
            <a:endParaRPr lang="en-GB" dirty="0"/>
          </a:p>
        </p:txBody>
      </p:sp>
      <p:pic>
        <p:nvPicPr>
          <p:cNvPr id="4" name="Picture 3"/>
          <p:cNvPicPr>
            <a:picLocks noChangeAspect="1"/>
          </p:cNvPicPr>
          <p:nvPr/>
        </p:nvPicPr>
        <p:blipFill>
          <a:blip r:embed="rId2"/>
          <a:stretch>
            <a:fillRect/>
          </a:stretch>
        </p:blipFill>
        <p:spPr>
          <a:xfrm>
            <a:off x="8919890" y="1327150"/>
            <a:ext cx="2486025" cy="1838325"/>
          </a:xfrm>
          <a:prstGeom prst="rect">
            <a:avLst/>
          </a:prstGeom>
        </p:spPr>
      </p:pic>
    </p:spTree>
    <p:extLst>
      <p:ext uri="{BB962C8B-B14F-4D97-AF65-F5344CB8AC3E}">
        <p14:creationId xmlns:p14="http://schemas.microsoft.com/office/powerpoint/2010/main" val="16538110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146</TotalTime>
  <Words>317</Words>
  <Application>Microsoft Office PowerPoint</Application>
  <PresentationFormat>Widescreen</PresentationFormat>
  <Paragraphs>18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Century Gothic</vt:lpstr>
      <vt:lpstr>Wingdings 3</vt:lpstr>
      <vt:lpstr>Ion Boardroom</vt:lpstr>
      <vt:lpstr>Puberty Lesson 3</vt:lpstr>
      <vt:lpstr>PowerPoint Presentation</vt:lpstr>
      <vt:lpstr>PowerPoint Presentation</vt:lpstr>
      <vt:lpstr>PowerPoint Presentation</vt:lpstr>
      <vt:lpstr>Discussions…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Rossall, Jillian</dc:creator>
  <cp:lastModifiedBy>Ward, Matthew</cp:lastModifiedBy>
  <cp:revision>4</cp:revision>
  <dcterms:created xsi:type="dcterms:W3CDTF">2021-07-05T07:57:54Z</dcterms:created>
  <dcterms:modified xsi:type="dcterms:W3CDTF">2021-07-08T11:48:00Z</dcterms:modified>
</cp:coreProperties>
</file>