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2CEFD-1A81-4FA6-9470-4213F28C5C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4E5E4F-7384-491B-A993-809A7EE92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43495-9BD1-4CA6-9476-0470FB55B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ECA8-B2E4-4709-ACDA-DEFCFDE7334B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551DA-41C0-492E-9EEC-5B4AC4C2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1BE46-9E9F-4702-8CF2-BD47A7490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0D4D-2964-41EF-9C91-9E60B889F9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929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4F23E-CD7A-48D5-A775-362FEE7A6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894AD2-97B7-4482-B778-C4B3D7612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BB307-DB7B-4004-B14C-D8AFBD904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ECA8-B2E4-4709-ACDA-DEFCFDE7334B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1CAE0-B61B-4538-A6F5-0789D7F4D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6A40D-89FB-4182-A6B0-E7E0991C9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0D4D-2964-41EF-9C91-9E60B889F9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64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784C9D-55CF-4C35-A96E-C901E31213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784D8B-EFC1-43DE-9245-53CB3AE0F7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2A6A8-5428-40B0-84B0-7261A5DDE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ECA8-B2E4-4709-ACDA-DEFCFDE7334B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FF833-8E3D-4008-BC04-8475460A9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7FF6E-DFD6-4BB1-AA84-98AE3770B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0D4D-2964-41EF-9C91-9E60B889F9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669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75521-756E-4684-BF94-BA00C36C5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68EE4-4B05-4BA5-BD16-A494C2F95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3BCB6-6ED4-41CA-8E3B-0BC3DFE81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ECA8-B2E4-4709-ACDA-DEFCFDE7334B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513F4-2FEA-4611-A5F4-C839857CA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5B908-1425-468A-B0B3-473FE8680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0D4D-2964-41EF-9C91-9E60B889F9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99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9B422-A1C6-496B-BB36-39FC025CE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EC4378-F67A-4B90-9BFC-35D35E3DD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B65A1-2B7A-4CD5-96E5-4176A1620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ECA8-B2E4-4709-ACDA-DEFCFDE7334B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2803B-8C02-4DE2-961C-B27F84380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6CAC7-5B5C-46B2-8130-9E03A4796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0D4D-2964-41EF-9C91-9E60B889F9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69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D59A4-8AB5-44E7-9AEE-37DC70F10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2637D-114F-4FBF-ACC1-D315FF808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D099F-9DEB-4FCB-A60C-56D352BBE4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4DADAD-19B9-49CE-803E-F74108F95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ECA8-B2E4-4709-ACDA-DEFCFDE7334B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3D84CD-3AF7-4CD4-9858-B0D0A9B47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504EBC-71CA-4404-808B-A1EEB0890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0D4D-2964-41EF-9C91-9E60B889F9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39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66E40-B66B-4177-9A36-29C1969C7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595A5-D606-4ABC-9A17-90E1F0932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FF54B-1F02-44F2-8A75-C4805A637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D41991-D7E5-4D8B-879E-67A651A9C2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78C71C-CE15-4B02-B112-AAE334ADE6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6BF81C-A539-48C4-B9E0-2EF0E9A09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ECA8-B2E4-4709-ACDA-DEFCFDE7334B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499F80-A771-4D80-994F-91E53C035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21E3CE-56F3-41B3-97FF-58AE809E9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0D4D-2964-41EF-9C91-9E60B889F9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684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9A5F7-BF01-4A44-B877-A7EE5C001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01A110-0AA8-4D91-BD65-2B438E8CF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ECA8-B2E4-4709-ACDA-DEFCFDE7334B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40ADD1-7A36-42AE-A3EC-00BD1BF46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142C7E-C318-4113-93D1-7C012CAA4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0D4D-2964-41EF-9C91-9E60B889F9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25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1A80BE-5FE4-4D4F-9843-54BA578D5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ECA8-B2E4-4709-ACDA-DEFCFDE7334B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E8EE8A-47CD-47BE-A7D0-D78E8087C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6330C0-62F8-42AF-B10A-9A4A5D40E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0D4D-2964-41EF-9C91-9E60B889F9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4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BE23-3747-47B0-AF7F-EC6BEFA57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18699-B378-4E9F-879D-43F195C64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6603E-31F2-4EE3-9C4E-996349821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13B92-5C4C-46E4-AFEE-C67F246B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ECA8-B2E4-4709-ACDA-DEFCFDE7334B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06082F-C63C-40D2-B925-0AFFB07CB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62FF85-10A1-43C0-ABB0-53A1A568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0D4D-2964-41EF-9C91-9E60B889F9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00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4B632-FB8E-4432-B4C1-FCA2CA8AA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593B6E-BB4F-431E-92EF-7E8324B846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449602-975E-4A50-A603-5F4F33BCE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2B5A6-D609-4664-92CA-8177F4ECC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ECA8-B2E4-4709-ACDA-DEFCFDE7334B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0209E3-238B-4281-9330-78257CC3F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3F61CC-EBF1-47D0-828D-2ED759BE4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0D4D-2964-41EF-9C91-9E60B889F9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91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347AA7-2F2D-4612-BE8F-E37A13D2A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D178DB-1C4B-4E5C-A95C-9219F37DC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2B0A2-FE58-4AD1-996F-57EE8BAF11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EECA8-B2E4-4709-ACDA-DEFCFDE7334B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1A333-CC8F-4108-865D-9AF340BCBE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498D1-D94B-49C9-9D70-92FF6765A9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A0D4D-2964-41EF-9C91-9E60B889F9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41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A56D81F-19D4-46F0-941F-4DB369CBB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1763" y="2360694"/>
            <a:ext cx="2063627" cy="367863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29E1B9F-4FA7-4082-9845-A1D9DD177221}"/>
              </a:ext>
            </a:extLst>
          </p:cNvPr>
          <p:cNvSpPr/>
          <p:nvPr/>
        </p:nvSpPr>
        <p:spPr>
          <a:xfrm>
            <a:off x="1086527" y="739320"/>
            <a:ext cx="65085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mtClean="0">
                <a:latin typeface="NTPreCursivefk" pitchFamily="66" charset="0"/>
              </a:rPr>
              <a:t>English - Sheet </a:t>
            </a:r>
            <a:r>
              <a:rPr lang="en-GB" dirty="0" smtClean="0">
                <a:latin typeface="NTPreCursivefk" pitchFamily="66" charset="0"/>
              </a:rPr>
              <a:t>3</a:t>
            </a:r>
          </a:p>
          <a:p>
            <a:r>
              <a:rPr lang="en-GB" dirty="0" smtClean="0">
                <a:latin typeface="NTPreCursivefk" pitchFamily="66" charset="0"/>
              </a:rPr>
              <a:t>LO</a:t>
            </a:r>
            <a:r>
              <a:rPr lang="en-GB" dirty="0">
                <a:latin typeface="NTPreCursivefk" pitchFamily="66" charset="0"/>
              </a:rPr>
              <a:t>: To create a character profile based on our inferences.</a:t>
            </a:r>
          </a:p>
        </p:txBody>
      </p:sp>
    </p:spTree>
    <p:extLst>
      <p:ext uri="{BB962C8B-B14F-4D97-AF65-F5344CB8AC3E}">
        <p14:creationId xmlns:p14="http://schemas.microsoft.com/office/powerpoint/2010/main" val="1734471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NTPreCursivefk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Johnathan Harlow</dc:creator>
  <cp:lastModifiedBy>welfares</cp:lastModifiedBy>
  <cp:revision>4</cp:revision>
  <cp:lastPrinted>2020-12-16T14:55:50Z</cp:lastPrinted>
  <dcterms:created xsi:type="dcterms:W3CDTF">2018-10-26T08:52:50Z</dcterms:created>
  <dcterms:modified xsi:type="dcterms:W3CDTF">2021-01-04T10:31:22Z</dcterms:modified>
</cp:coreProperties>
</file>