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56" r:id="rId4"/>
    <p:sldId id="257" r:id="rId5"/>
    <p:sldId id="265" r:id="rId6"/>
    <p:sldId id="266" r:id="rId7"/>
    <p:sldId id="259" r:id="rId8"/>
    <p:sldId id="260" r:id="rId9"/>
    <p:sldId id="261" r:id="rId10"/>
    <p:sldId id="262" r:id="rId11"/>
    <p:sldId id="264" r:id="rId12"/>
    <p:sldId id="267" r:id="rId13"/>
    <p:sldId id="268" r:id="rId14"/>
    <p:sldId id="26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762A-D434-4BB1-D994-21170C134CA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77ADD-4298-8B0B-739C-16CFF35A10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D55-71AC-71C1-7244-896E1279878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D21AE6-347F-4673-AD75-151E0480B805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166E-0016-E0C2-93F0-C2F3848A0E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7FA4-B0F5-22D8-FFA0-91DBCC676C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4051E3-DE55-4F80-BEBD-57FBF7A27F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379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FAAC-7773-315C-5F63-5D04DC3B86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7E4CC-EA30-3BA9-AF62-E163B81A53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AA26-6A22-8928-17CC-4F8391DE57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2ECE0-143D-4BEF-A806-867DB1219401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D081-CE23-087A-0752-08FFFB2E85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14647-458C-0B12-7969-EF04653749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99278-7502-4CE8-B1D2-B24DC1B2EE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282D7-A135-713A-5CA2-42BF63672EC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62F68-5B52-4AE2-D792-9D2B68D69CC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4D511-5487-CD17-0159-202BDF12F0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82590-FF77-45C6-958F-BC404A10FC26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7AF1-E95C-1394-9724-32290EBD39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6732-2CE8-CBEE-6C3D-401E9946C3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407027-A691-4101-B8BC-75C435E0C9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7B8D-DDCB-5108-7FB2-9772B5A933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1384-7299-0712-124E-B152558182C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8888-F09C-D3F0-CC66-7D213E5F4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F03365-49A3-4E85-9A85-DC76AF5C9232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C16B-FB42-D3A3-4966-1A1CDD79D7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D95E-509F-777E-D78C-6AD0428B3C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B04B10-1DC4-4535-AED9-1B2FF8DCC7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52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7C8-BAFC-1A71-DDA6-1C10726E42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B8BA1-5B40-BDF8-2970-16135FBCC7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9D1B6-B9D7-A220-2AB8-67DF9C1DAD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13F1E9-07BB-4772-BEA7-DD7CCDD006C7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22BDC-30B4-A393-C3A8-89389E7452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606B-F592-DF7D-4160-F356BCD516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65C1D2-4C3F-4672-B84F-E5C55909F3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D10A-1FA9-045B-CFD3-3DB8042D8E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ED53-A942-F325-DC19-6A99500E1A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FB7E6-5DAA-A181-428C-3AE35413200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31D5B-F062-B5E3-3168-204A152890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032584-74D8-44E1-BC39-3A3320D405DF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5E11C-0FF5-B421-197A-0E7B2281EC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21A73-2F5A-E080-CB0C-E7276BECE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66F9E-FB65-40E1-9330-9564A78435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44B0-14CD-D811-7E31-AC81D0EC6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842DD-2DF0-C4DC-DB9A-F7B78DC6E6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8EBA4-B1A0-C500-FCB8-23B3D9A16E6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A7F86-7DA0-B5D4-C6D9-F6786E76950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F1284-8AC5-1865-7E5B-F9BEBEDA26E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A21F5-8884-316E-3D9A-417ED49195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1877A0-AA38-4053-974B-C2395230891F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E7E1F-106F-5396-D0D6-4577AE8BA4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D7B5DE-E38D-56CD-07D4-E0E5F3D488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AAF5B7-EA39-46EE-A4CD-BB1B709FA4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783D-636E-5DF8-3087-9A2D23FC6B1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2A6AE-68C3-82A7-3DB0-866EFFD11F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4E386-5B85-450F-AF34-EAE63BA78D89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B2C91-317A-F841-A58D-F20A93F0F4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6F21E-DE43-E74B-BEB0-B5B4CED050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9A4FE1-6C43-4786-AF32-7334A7084D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B2C47-C05C-D854-2464-4275D9590B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15EE54-7D87-4550-A85A-392869ABEA8B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0100A-729E-456A-D08C-E8D9BA01C5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E017C-BFE5-1772-D9A7-66D3C3303B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AE4FD9-1C18-4675-8315-0EF8534B7E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1D2E-568D-6C45-F784-70B67A2B81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B72A-7409-8B51-EB16-25DCEB6DB1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4CFA-54B1-12E5-80E7-BFDEDE84572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7850F-C088-B18B-B927-5839377AF8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2B8649-46CB-4B08-B257-8CCED5541F48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49D52-9A5D-5EB0-C2C1-A3A0951417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F873A-5E56-5D63-0E62-4F15459C14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8A0862-C4CF-46EA-A7C3-AB686D9F90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1AF40-064A-9785-DCE7-14D99BCEA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63335-8213-92A5-3413-84825C41D5D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C05F4-2E37-1EA2-64D7-71746398063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1C4F3-9F8E-4549-C072-F361FE0D8D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E1A17-9584-49F1-B2A8-C0ECFC17A68D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20EF1-971F-E99D-D301-D901612E48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E0354-0615-6957-D28D-6D0441867E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133340-FD1F-4DE8-96F6-36A17488EC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48235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193B6-9904-EB90-CAEF-404FC9A39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BBB3-E6CF-3D52-D2EA-59CA68A9D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7ABA8-0695-6434-750D-D9B59C0F2CF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DDDEA31-80A7-4E36-8912-53957E6308DD}" type="datetime1">
              <a:rPr lang="en-US"/>
              <a:pPr lvl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AE42-47EF-628E-F1D1-6387C485C0B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88DBD-297D-D28C-D434-3CBACD6D4F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1778712-771D-469F-8653-B1169D65B59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gradFill>
          <a:gsLst>
            <a:gs pos="0">
              <a:srgbClr val="92D050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6A7FC32-12FD-C011-FA70-A4AC6841651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rgbClr val="ED7D31"/>
              </a:gs>
            </a:gsLst>
            <a:lin ang="27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AF7C4B-26D5-7C1D-C287-F9A7A02601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1264" y="590062"/>
            <a:ext cx="5409654" cy="2838937"/>
          </a:xfrm>
        </p:spPr>
        <p:txBody>
          <a:bodyPr anchor="b"/>
          <a:lstStyle/>
          <a:p>
            <a:pPr lvl="0"/>
            <a:r>
              <a:rPr lang="en-US" sz="5600" b="1" u="sng">
                <a:solidFill>
                  <a:srgbClr val="FFFFFF"/>
                </a:solidFill>
              </a:rPr>
              <a:t>Year 6 – Lesson 5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113E1D-559A-9245-1C4C-DB136C885A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42040" y="4698616"/>
            <a:ext cx="5088654" cy="1198120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2000">
                <a:solidFill>
                  <a:srgbClr val="FFFFFF"/>
                </a:solidFill>
              </a:rPr>
              <a:t>Relationships and Sex Education </a:t>
            </a:r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9EA31CE2-80FF-BB2C-BC13-06E6FEC53AB4}"/>
              </a:ext>
            </a:extLst>
          </p:cNvPr>
          <p:cNvSpPr>
            <a:spLocks noMove="1" noResize="1"/>
          </p:cNvSpPr>
          <p:nvPr/>
        </p:nvSpPr>
        <p:spPr>
          <a:xfrm>
            <a:off x="6817601" y="2744544"/>
            <a:ext cx="139034" cy="1390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038"/>
              <a:gd name="f7" fmla="val 129601"/>
              <a:gd name="f8" fmla="val 60082"/>
              <a:gd name="f9" fmla="val 78956"/>
              <a:gd name="f10" fmla="val 9437"/>
              <a:gd name="f11" fmla="val 4225"/>
              <a:gd name="f12" fmla="val 74731"/>
              <a:gd name="f13" fmla="val 69519"/>
              <a:gd name="f14" fmla="val 64307"/>
              <a:gd name="f15" fmla="val 134813"/>
              <a:gd name="f16" fmla="+- 0 0 -90"/>
              <a:gd name="f17" fmla="*/ f3 1 139038"/>
              <a:gd name="f18" fmla="*/ f4 1 139038"/>
              <a:gd name="f19" fmla="val f5"/>
              <a:gd name="f20" fmla="val f6"/>
              <a:gd name="f21" fmla="*/ f16 f0 1"/>
              <a:gd name="f22" fmla="+- f20 0 f19"/>
              <a:gd name="f23" fmla="*/ f21 1 f2"/>
              <a:gd name="f24" fmla="*/ f22 1 139038"/>
              <a:gd name="f25" fmla="*/ 129601 f22 1"/>
              <a:gd name="f26" fmla="*/ 60082 f22 1"/>
              <a:gd name="f27" fmla="*/ 78956 f22 1"/>
              <a:gd name="f28" fmla="*/ 9437 f22 1"/>
              <a:gd name="f29" fmla="*/ 69519 f22 1"/>
              <a:gd name="f30" fmla="*/ 0 f22 1"/>
              <a:gd name="f31" fmla="*/ 139038 f22 1"/>
              <a:gd name="f32" fmla="+- f23 0 f1"/>
              <a:gd name="f33" fmla="*/ f25 1 139038"/>
              <a:gd name="f34" fmla="*/ f26 1 139038"/>
              <a:gd name="f35" fmla="*/ f27 1 139038"/>
              <a:gd name="f36" fmla="*/ f28 1 139038"/>
              <a:gd name="f37" fmla="*/ f29 1 139038"/>
              <a:gd name="f38" fmla="*/ f30 1 139038"/>
              <a:gd name="f39" fmla="*/ f31 1 139038"/>
              <a:gd name="f40" fmla="*/ f19 1 f24"/>
              <a:gd name="f41" fmla="*/ f20 1 f24"/>
              <a:gd name="f42" fmla="*/ f33 1 f24"/>
              <a:gd name="f43" fmla="*/ f34 1 f24"/>
              <a:gd name="f44" fmla="*/ f35 1 f24"/>
              <a:gd name="f45" fmla="*/ f36 1 f24"/>
              <a:gd name="f46" fmla="*/ f37 1 f24"/>
              <a:gd name="f47" fmla="*/ f38 1 f24"/>
              <a:gd name="f48" fmla="*/ f39 1 f24"/>
              <a:gd name="f49" fmla="*/ f40 f17 1"/>
              <a:gd name="f50" fmla="*/ f41 f17 1"/>
              <a:gd name="f51" fmla="*/ f41 f18 1"/>
              <a:gd name="f52" fmla="*/ f40 f18 1"/>
              <a:gd name="f53" fmla="*/ f42 f17 1"/>
              <a:gd name="f54" fmla="*/ f43 f18 1"/>
              <a:gd name="f55" fmla="*/ f44 f17 1"/>
              <a:gd name="f56" fmla="*/ f45 f18 1"/>
              <a:gd name="f57" fmla="*/ f46 f17 1"/>
              <a:gd name="f58" fmla="*/ f47 f18 1"/>
              <a:gd name="f59" fmla="*/ f43 f17 1"/>
              <a:gd name="f60" fmla="*/ f45 f17 1"/>
              <a:gd name="f61" fmla="*/ f47 f17 1"/>
              <a:gd name="f62" fmla="*/ f46 f18 1"/>
              <a:gd name="f63" fmla="*/ f44 f18 1"/>
              <a:gd name="f64" fmla="*/ f42 f18 1"/>
              <a:gd name="f65" fmla="*/ f48 f18 1"/>
              <a:gd name="f66" fmla="*/ f48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3" y="f54"/>
              </a:cxn>
              <a:cxn ang="f32">
                <a:pos x="f55" y="f54"/>
              </a:cxn>
              <a:cxn ang="f32">
                <a:pos x="f55" y="f56"/>
              </a:cxn>
              <a:cxn ang="f32">
                <a:pos x="f57" y="f58"/>
              </a:cxn>
              <a:cxn ang="f32">
                <a:pos x="f59" y="f56"/>
              </a:cxn>
              <a:cxn ang="f32">
                <a:pos x="f59" y="f54"/>
              </a:cxn>
              <a:cxn ang="f32">
                <a:pos x="f60" y="f54"/>
              </a:cxn>
              <a:cxn ang="f32">
                <a:pos x="f61" y="f62"/>
              </a:cxn>
              <a:cxn ang="f32">
                <a:pos x="f60" y="f63"/>
              </a:cxn>
              <a:cxn ang="f32">
                <a:pos x="f59" y="f63"/>
              </a:cxn>
              <a:cxn ang="f32">
                <a:pos x="f59" y="f64"/>
              </a:cxn>
              <a:cxn ang="f32">
                <a:pos x="f57" y="f65"/>
              </a:cxn>
              <a:cxn ang="f32">
                <a:pos x="f55" y="f64"/>
              </a:cxn>
              <a:cxn ang="f32">
                <a:pos x="f55" y="f63"/>
              </a:cxn>
              <a:cxn ang="f32">
                <a:pos x="f53" y="f63"/>
              </a:cxn>
              <a:cxn ang="f32">
                <a:pos x="f66" y="f62"/>
              </a:cxn>
              <a:cxn ang="f32">
                <a:pos x="f53" y="f54"/>
              </a:cxn>
            </a:cxnLst>
            <a:rect l="f49" t="f52" r="f50" b="f51"/>
            <a:pathLst>
              <a:path w="139038" h="139038">
                <a:moveTo>
                  <a:pt x="f7" y="f8"/>
                </a:moveTo>
                <a:lnTo>
                  <a:pt x="f9" y="f8"/>
                </a:lnTo>
                <a:lnTo>
                  <a:pt x="f9" y="f10"/>
                </a:lnTo>
                <a:cubicBezTo>
                  <a:pt x="f9" y="f11"/>
                  <a:pt x="f12" y="f5"/>
                  <a:pt x="f13" y="f5"/>
                </a:cubicBezTo>
                <a:cubicBezTo>
                  <a:pt x="f14" y="f5"/>
                  <a:pt x="f8" y="f11"/>
                  <a:pt x="f8" y="f10"/>
                </a:cubicBezTo>
                <a:lnTo>
                  <a:pt x="f8" y="f8"/>
                </a:lnTo>
                <a:lnTo>
                  <a:pt x="f10" y="f8"/>
                </a:lnTo>
                <a:cubicBezTo>
                  <a:pt x="f11" y="f8"/>
                  <a:pt x="f5" y="f14"/>
                  <a:pt x="f5" y="f13"/>
                </a:cubicBezTo>
                <a:cubicBezTo>
                  <a:pt x="f5" y="f12"/>
                  <a:pt x="f11" y="f9"/>
                  <a:pt x="f10" y="f9"/>
                </a:cubicBezTo>
                <a:lnTo>
                  <a:pt x="f8" y="f9"/>
                </a:lnTo>
                <a:lnTo>
                  <a:pt x="f8" y="f7"/>
                </a:lnTo>
                <a:cubicBezTo>
                  <a:pt x="f8" y="f15"/>
                  <a:pt x="f14" y="f6"/>
                  <a:pt x="f13" y="f6"/>
                </a:cubicBezTo>
                <a:cubicBezTo>
                  <a:pt x="f12" y="f6"/>
                  <a:pt x="f9" y="f15"/>
                  <a:pt x="f9" y="f7"/>
                </a:cubicBezTo>
                <a:lnTo>
                  <a:pt x="f9" y="f9"/>
                </a:lnTo>
                <a:lnTo>
                  <a:pt x="f7" y="f9"/>
                </a:lnTo>
                <a:cubicBezTo>
                  <a:pt x="f15" y="f9"/>
                  <a:pt x="f6" y="f12"/>
                  <a:pt x="f6" y="f13"/>
                </a:cubicBezTo>
                <a:cubicBezTo>
                  <a:pt x="f6" y="f14"/>
                  <a:pt x="f15" y="f8"/>
                  <a:pt x="f7" y="f8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Graphic 12">
            <a:extLst>
              <a:ext uri="{FF2B5EF4-FFF2-40B4-BE49-F238E27FC236}">
                <a16:creationId xmlns:a16="http://schemas.microsoft.com/office/drawing/2014/main" id="{1C57729C-AFE1-E895-E8AD-6FA9F1C6F30C}"/>
              </a:ext>
            </a:extLst>
          </p:cNvPr>
          <p:cNvSpPr>
            <a:spLocks noMove="1" noResize="1"/>
          </p:cNvSpPr>
          <p:nvPr/>
        </p:nvSpPr>
        <p:spPr>
          <a:xfrm>
            <a:off x="7176375" y="2973839"/>
            <a:ext cx="91138" cy="911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138"/>
              <a:gd name="f7" fmla="val 45569"/>
              <a:gd name="f8" fmla="val 70736"/>
              <a:gd name="f9" fmla="val 20402"/>
              <a:gd name="f10" fmla="+- 0 0 -90"/>
              <a:gd name="f11" fmla="*/ f3 1 91138"/>
              <a:gd name="f12" fmla="*/ f4 1 91138"/>
              <a:gd name="f13" fmla="val f5"/>
              <a:gd name="f14" fmla="val f6"/>
              <a:gd name="f15" fmla="*/ f10 f0 1"/>
              <a:gd name="f16" fmla="+- f14 0 f13"/>
              <a:gd name="f17" fmla="*/ f15 1 f2"/>
              <a:gd name="f18" fmla="*/ f16 1 91138"/>
              <a:gd name="f19" fmla="*/ 91138 f16 1"/>
              <a:gd name="f20" fmla="*/ 45569 f16 1"/>
              <a:gd name="f21" fmla="*/ 0 f16 1"/>
              <a:gd name="f22" fmla="+- f17 0 f1"/>
              <a:gd name="f23" fmla="*/ f19 1 91138"/>
              <a:gd name="f24" fmla="*/ f20 1 91138"/>
              <a:gd name="f25" fmla="*/ f21 1 91138"/>
              <a:gd name="f26" fmla="*/ f13 1 f18"/>
              <a:gd name="f27" fmla="*/ f14 1 f18"/>
              <a:gd name="f28" fmla="*/ f23 1 f18"/>
              <a:gd name="f29" fmla="*/ f24 1 f18"/>
              <a:gd name="f30" fmla="*/ f25 1 f18"/>
              <a:gd name="f31" fmla="*/ f26 f11 1"/>
              <a:gd name="f32" fmla="*/ f27 f11 1"/>
              <a:gd name="f33" fmla="*/ f27 f12 1"/>
              <a:gd name="f34" fmla="*/ f26 f12 1"/>
              <a:gd name="f35" fmla="*/ f28 f11 1"/>
              <a:gd name="f36" fmla="*/ f29 f12 1"/>
              <a:gd name="f37" fmla="*/ f29 f11 1"/>
              <a:gd name="f38" fmla="*/ f28 f12 1"/>
              <a:gd name="f39" fmla="*/ f30 f11 1"/>
              <a:gd name="f40" fmla="*/ f30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35" y="f36"/>
              </a:cxn>
              <a:cxn ang="f22">
                <a:pos x="f37" y="f38"/>
              </a:cxn>
              <a:cxn ang="f22">
                <a:pos x="f39" y="f36"/>
              </a:cxn>
              <a:cxn ang="f22">
                <a:pos x="f37" y="f40"/>
              </a:cxn>
              <a:cxn ang="f22">
                <a:pos x="f35" y="f36"/>
              </a:cxn>
            </a:cxnLst>
            <a:rect l="f31" t="f34" r="f32" b="f33"/>
            <a:pathLst>
              <a:path w="91138" h="91138">
                <a:moveTo>
                  <a:pt x="f6" y="f7"/>
                </a:moveTo>
                <a:cubicBezTo>
                  <a:pt x="f6" y="f8"/>
                  <a:pt x="f8" y="f6"/>
                  <a:pt x="f7" y="f6"/>
                </a:cubicBezTo>
                <a:cubicBezTo>
                  <a:pt x="f9" y="f6"/>
                  <a:pt x="f5" y="f8"/>
                  <a:pt x="f5" y="f7"/>
                </a:cubicBezTo>
                <a:cubicBezTo>
                  <a:pt x="f5" y="f9"/>
                  <a:pt x="f9" y="f5"/>
                  <a:pt x="f7" y="f5"/>
                </a:cubicBezTo>
                <a:cubicBezTo>
                  <a:pt x="f8" y="f5"/>
                  <a:pt x="f6" y="f9"/>
                  <a:pt x="f6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Graphic 15">
            <a:extLst>
              <a:ext uri="{FF2B5EF4-FFF2-40B4-BE49-F238E27FC236}">
                <a16:creationId xmlns:a16="http://schemas.microsoft.com/office/drawing/2014/main" id="{E145265B-767B-8148-E0DA-2D0518AD988F}"/>
              </a:ext>
            </a:extLst>
          </p:cNvPr>
          <p:cNvSpPr>
            <a:spLocks noMove="1" noResize="1"/>
          </p:cNvSpPr>
          <p:nvPr/>
        </p:nvSpPr>
        <p:spPr>
          <a:xfrm>
            <a:off x="6802066" y="3198269"/>
            <a:ext cx="127714" cy="1277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7713"/>
              <a:gd name="f7" fmla="val 63857"/>
              <a:gd name="f8" fmla="val 18874"/>
              <a:gd name="f9" fmla="val 88700"/>
              <a:gd name="f10" fmla="val 108839"/>
              <a:gd name="f11" fmla="val 39013"/>
              <a:gd name="f12" fmla="val 18898"/>
              <a:gd name="f13" fmla="val 39023"/>
              <a:gd name="f14" fmla="val 28590"/>
              <a:gd name="f15" fmla="val 99124"/>
              <a:gd name="f16" fmla="+- 0 0 -90"/>
              <a:gd name="f17" fmla="*/ f3 1 127713"/>
              <a:gd name="f18" fmla="*/ f4 1 127713"/>
              <a:gd name="f19" fmla="val f5"/>
              <a:gd name="f20" fmla="val f6"/>
              <a:gd name="f21" fmla="*/ f16 f0 1"/>
              <a:gd name="f22" fmla="+- f20 0 f19"/>
              <a:gd name="f23" fmla="*/ f21 1 f2"/>
              <a:gd name="f24" fmla="*/ f22 1 127713"/>
              <a:gd name="f25" fmla="*/ 63857 f22 1"/>
              <a:gd name="f26" fmla="*/ 18874 f22 1"/>
              <a:gd name="f27" fmla="*/ 108839 f22 1"/>
              <a:gd name="f28" fmla="*/ 0 f22 1"/>
              <a:gd name="f29" fmla="*/ 127713 f22 1"/>
              <a:gd name="f30" fmla="+- f23 0 f1"/>
              <a:gd name="f31" fmla="*/ f25 1 127713"/>
              <a:gd name="f32" fmla="*/ f26 1 127713"/>
              <a:gd name="f33" fmla="*/ f27 1 127713"/>
              <a:gd name="f34" fmla="*/ f28 1 127713"/>
              <a:gd name="f35" fmla="*/ f29 1 127713"/>
              <a:gd name="f36" fmla="*/ f19 1 f24"/>
              <a:gd name="f37" fmla="*/ f20 1 f24"/>
              <a:gd name="f38" fmla="*/ f31 1 f24"/>
              <a:gd name="f39" fmla="*/ f32 1 f24"/>
              <a:gd name="f40" fmla="*/ f33 1 f24"/>
              <a:gd name="f41" fmla="*/ f34 1 f24"/>
              <a:gd name="f42" fmla="*/ f35 1 f24"/>
              <a:gd name="f43" fmla="*/ f36 f17 1"/>
              <a:gd name="f44" fmla="*/ f37 f17 1"/>
              <a:gd name="f45" fmla="*/ f37 f18 1"/>
              <a:gd name="f46" fmla="*/ f36 f18 1"/>
              <a:gd name="f47" fmla="*/ f38 f17 1"/>
              <a:gd name="f48" fmla="*/ f39 f18 1"/>
              <a:gd name="f49" fmla="*/ f40 f17 1"/>
              <a:gd name="f50" fmla="*/ f38 f18 1"/>
              <a:gd name="f51" fmla="*/ f40 f18 1"/>
              <a:gd name="f52" fmla="*/ f39 f17 1"/>
              <a:gd name="f53" fmla="*/ f41 f18 1"/>
              <a:gd name="f54" fmla="*/ f41 f17 1"/>
              <a:gd name="f55" fmla="*/ f42 f18 1"/>
              <a:gd name="f56" fmla="*/ f42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7" y="f48"/>
              </a:cxn>
              <a:cxn ang="f30">
                <a:pos x="f49" y="f50"/>
              </a:cxn>
              <a:cxn ang="f30">
                <a:pos x="f47" y="f51"/>
              </a:cxn>
              <a:cxn ang="f30">
                <a:pos x="f52" y="f50"/>
              </a:cxn>
              <a:cxn ang="f30">
                <a:pos x="f47" y="f48"/>
              </a:cxn>
              <a:cxn ang="f30">
                <a:pos x="f47" y="f53"/>
              </a:cxn>
              <a:cxn ang="f30">
                <a:pos x="f54" y="f50"/>
              </a:cxn>
              <a:cxn ang="f30">
                <a:pos x="f47" y="f55"/>
              </a:cxn>
              <a:cxn ang="f30">
                <a:pos x="f56" y="f50"/>
              </a:cxn>
              <a:cxn ang="f30">
                <a:pos x="f47" y="f53"/>
              </a:cxn>
            </a:cxnLst>
            <a:rect l="f43" t="f46" r="f44" b="f45"/>
            <a:pathLst>
              <a:path w="127713" h="127713">
                <a:moveTo>
                  <a:pt x="f7" y="f8"/>
                </a:moveTo>
                <a:cubicBezTo>
                  <a:pt x="f9" y="f8"/>
                  <a:pt x="f10" y="f11"/>
                  <a:pt x="f10" y="f7"/>
                </a:cubicBezTo>
                <a:cubicBezTo>
                  <a:pt x="f10" y="f9"/>
                  <a:pt x="f9" y="f10"/>
                  <a:pt x="f7" y="f10"/>
                </a:cubicBezTo>
                <a:cubicBezTo>
                  <a:pt x="f11" y="f10"/>
                  <a:pt x="f8" y="f9"/>
                  <a:pt x="f8" y="f7"/>
                </a:cubicBezTo>
                <a:cubicBezTo>
                  <a:pt x="f12" y="f13"/>
                  <a:pt x="f13" y="f12"/>
                  <a:pt x="f7" y="f8"/>
                </a:cubicBezTo>
                <a:moveTo>
                  <a:pt x="f7" y="f5"/>
                </a:moveTo>
                <a:cubicBezTo>
                  <a:pt x="f14" y="f5"/>
                  <a:pt x="f5" y="f14"/>
                  <a:pt x="f5" y="f7"/>
                </a:cubicBezTo>
                <a:cubicBezTo>
                  <a:pt x="f5" y="f15"/>
                  <a:pt x="f14" y="f6"/>
                  <a:pt x="f7" y="f6"/>
                </a:cubicBezTo>
                <a:cubicBezTo>
                  <a:pt x="f15" y="f6"/>
                  <a:pt x="f6" y="f15"/>
                  <a:pt x="f6" y="f7"/>
                </a:cubicBezTo>
                <a:cubicBezTo>
                  <a:pt x="f6" y="f14"/>
                  <a:pt x="f15" y="f5"/>
                  <a:pt x="f7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61D576BF-0157-AE78-73A4-E800F9FC3DE6}"/>
              </a:ext>
            </a:extLst>
          </p:cNvPr>
          <p:cNvCxnSpPr>
            <a:cxnSpLocks noMove="1" noResize="1"/>
          </p:cNvCxnSpPr>
          <p:nvPr/>
        </p:nvCxnSpPr>
        <p:spPr>
          <a:xfrm>
            <a:off x="1301264" y="3496318"/>
            <a:ext cx="0" cy="3352803"/>
          </a:xfrm>
          <a:prstGeom prst="straightConnector1">
            <a:avLst/>
          </a:prstGeom>
          <a:noFill/>
          <a:ln w="25402" cap="sq">
            <a:solidFill>
              <a:srgbClr val="FFFFFF"/>
            </a:solidFill>
            <a:prstDash val="solid"/>
            <a:bevel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B2FC-6D6E-FAF9-16B6-4B257CE5DFD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BBC56FB-031C-89B2-985A-2ABC9D33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5F191EB-BCCE-3E11-6E13-AB34E7FC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2BE149C-6655-C935-233F-3335E8AE05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57" t="25438" r="1011" b="50191"/>
          <a:stretch>
            <a:fillRect/>
          </a:stretch>
        </p:blipFill>
        <p:spPr>
          <a:xfrm>
            <a:off x="1577029" y="2533473"/>
            <a:ext cx="3993267" cy="20972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46D5-4ACB-CBA2-E733-E7EC8FEB5B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99F3803-9952-8E93-4E18-923D5097D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7CCBA82-3140-205A-8F36-AB18131723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5B00BB0-D2FD-35B4-55C4-AA9BA541BE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4" t="50000" r="48544" b="24763"/>
          <a:stretch>
            <a:fillRect/>
          </a:stretch>
        </p:blipFill>
        <p:spPr>
          <a:xfrm>
            <a:off x="1466679" y="2388641"/>
            <a:ext cx="4710184" cy="24912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9330-CB63-220D-DAF2-7AFE5446D6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EDCB150-2460-B572-94B1-DB5F11572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1B4EF6C-9720-3CDB-E0B7-836BCD5B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6ABE360-8BD9-2F6E-48BC-877B5CFB03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410" t="50000" r="1313" b="25011"/>
          <a:stretch>
            <a:fillRect/>
          </a:stretch>
        </p:blipFill>
        <p:spPr>
          <a:xfrm>
            <a:off x="956343" y="1992386"/>
            <a:ext cx="4607524" cy="25208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7F5D-1FB3-5670-9DC2-249BCEB30B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A9E0859-7A26-4899-9AC9-C0025344B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4A449685-847F-E792-5D16-AE4CB842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C46157F-928D-7F84-DE6B-50B402A7DE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69" t="74696" r="48590" b="59"/>
          <a:stretch>
            <a:fillRect/>
          </a:stretch>
        </p:blipFill>
        <p:spPr>
          <a:xfrm>
            <a:off x="1269260" y="2265023"/>
            <a:ext cx="4963765" cy="26341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C5AF-C504-BC1A-5048-53DF103507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EF2F34C-E5E6-E751-117B-B889C6319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C7AC5915-EF33-86B5-95A2-B40CB545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28E060-A402-A3AE-DF55-31BFA3979C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259" t="75281" r="1917" b="59"/>
          <a:stretch>
            <a:fillRect/>
          </a:stretch>
        </p:blipFill>
        <p:spPr>
          <a:xfrm>
            <a:off x="1589556" y="2192868"/>
            <a:ext cx="4130107" cy="2251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8A72FB-2C5E-73F1-E2B7-DB0C426CD158}"/>
              </a:ext>
            </a:extLst>
          </p:cNvPr>
          <p:cNvSpPr txBox="1"/>
          <p:nvPr/>
        </p:nvSpPr>
        <p:spPr>
          <a:xfrm>
            <a:off x="3275042" y="2537926"/>
            <a:ext cx="606494" cy="369335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cells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F036-E246-9EA4-03D1-35D1DA79E9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Ask it basket!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75DC-4A0D-B51A-19AA-5ECF6E451D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Seagrass Storage Basket with Lid | M&amp;amp;W - Roov">
            <a:extLst>
              <a:ext uri="{FF2B5EF4-FFF2-40B4-BE49-F238E27FC236}">
                <a16:creationId xmlns:a16="http://schemas.microsoft.com/office/drawing/2014/main" id="{D977B2ED-8AEF-68EC-B11B-9AD8197CC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0767" y="681035"/>
            <a:ext cx="5715000" cy="5715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95C0-1481-4497-0524-8092FC82CAD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Discuss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63A9-777C-98C3-567B-A2467CA9C87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How might a loving adult couple show commitment, care and love for each other?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C0C843C-10E1-A559-FBA9-DC22C84F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40"/>
          <a:stretch>
            <a:fillRect/>
          </a:stretch>
        </p:blipFill>
        <p:spPr>
          <a:xfrm>
            <a:off x="1141088" y="1728755"/>
            <a:ext cx="10284119" cy="36521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D1C8BBB3-8E7F-DEDF-E894-D9EDD35DEA53}"/>
              </a:ext>
            </a:extLst>
          </p:cNvPr>
          <p:cNvSpPr txBox="1"/>
          <p:nvPr/>
        </p:nvSpPr>
        <p:spPr>
          <a:xfrm>
            <a:off x="1719739" y="721452"/>
            <a:ext cx="683702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human life cycle!</a:t>
            </a:r>
            <a:endParaRPr lang="en-US" sz="3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C6F72-9DF7-ABBE-8F17-318BC44CAC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Discussion</a:t>
            </a:r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043707F-39B0-B2F8-EA83-854B1EC88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431" t="29185" r="35106" b="6616"/>
          <a:stretch>
            <a:fillRect/>
          </a:stretch>
        </p:blipFill>
        <p:spPr>
          <a:xfrm>
            <a:off x="3724716" y="148891"/>
            <a:ext cx="8077132" cy="65602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9D93-0AB9-E165-EFA9-313CD30288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What is Sexual Intercourse (Sex)?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E82F-5577-99A8-0EB9-6835A0CD1F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6185-A61D-DEDF-C467-EC004D6FBB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What is consent?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5D622-EE17-315E-0C0C-EFF83644C4B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5792-E104-C861-042F-5EDC828072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How a baby is made</a:t>
            </a:r>
            <a:endParaRPr lang="en-US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03D1EC2-6352-B3FC-9F30-6E87D659E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AB97C127-9CB7-3946-C72D-48AE5FE5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5D555F3-A70E-C4DD-EFB3-9F3EC59CE7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712" b="74588"/>
          <a:stretch>
            <a:fillRect/>
          </a:stretch>
        </p:blipFill>
        <p:spPr>
          <a:xfrm>
            <a:off x="1340940" y="1926019"/>
            <a:ext cx="5049828" cy="25899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AE54-A20A-792C-8400-7F00A817F99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B0C331F4-853D-BB3F-F85A-338341F62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4FD2E20-F047-D3CB-BB3C-6B13E152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9F2B30A-B2A5-1EAD-0FAA-930A741F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 b="74426"/>
          <a:stretch>
            <a:fillRect/>
          </a:stretch>
        </p:blipFill>
        <p:spPr>
          <a:xfrm>
            <a:off x="957504" y="1788730"/>
            <a:ext cx="5138498" cy="27205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0941-39C9-EB36-AA40-F60930D69A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A942540-672D-275E-08BA-47177E0B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665" t="27306" r="58242" b="36027"/>
          <a:stretch>
            <a:fillRect/>
          </a:stretch>
        </p:blipFill>
        <p:spPr>
          <a:xfrm>
            <a:off x="7561703" y="4189442"/>
            <a:ext cx="2116296" cy="2412580"/>
          </a:xfr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D10EFED9-54E6-996E-D32A-3943B782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7" t="15238" r="35791" b="10476"/>
          <a:stretch>
            <a:fillRect/>
          </a:stretch>
        </p:blipFill>
        <p:spPr>
          <a:xfrm>
            <a:off x="9678000" y="4189442"/>
            <a:ext cx="2226993" cy="2412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0BD77D8-CEEC-B784-15C1-956A10C4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2" t="24938" r="48893" b="50000"/>
          <a:stretch>
            <a:fillRect/>
          </a:stretch>
        </p:blipFill>
        <p:spPr>
          <a:xfrm>
            <a:off x="1468078" y="2197915"/>
            <a:ext cx="3516782" cy="18875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TM04033921%5b%5bfn=Damask%5d%5d</Template>
  <TotalTime>30</TotalTime>
  <Words>53</Words>
  <Application>Microsoft Office PowerPoint</Application>
  <PresentationFormat>Widescreen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Year 6 – Lesson 5 </vt:lpstr>
      <vt:lpstr>Discuss</vt:lpstr>
      <vt:lpstr>PowerPoint Presentation</vt:lpstr>
      <vt:lpstr>Discussion</vt:lpstr>
      <vt:lpstr>What is Sexual Intercourse (Sex)?</vt:lpstr>
      <vt:lpstr>What is consent?</vt:lpstr>
      <vt:lpstr>How a baby is made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it basket!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Ward, Matthew</dc:creator>
  <cp:lastModifiedBy>6030, head</cp:lastModifiedBy>
  <cp:revision>3</cp:revision>
  <dcterms:created xsi:type="dcterms:W3CDTF">2021-06-10T10:59:40Z</dcterms:created>
  <dcterms:modified xsi:type="dcterms:W3CDTF">2022-06-29T19:47:20Z</dcterms:modified>
</cp:coreProperties>
</file>