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ustom.xml" Type="http://schemas.openxmlformats.org/officeDocument/2006/relationships/custom-properties"/><Relationship Id="rId1"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3" r:id="rId4"/>
  </p:sldMasterIdLst>
  <p:notesMasterIdLst>
    <p:notesMasterId r:id="rId5"/>
  </p:notesMasterIdLst>
  <p:sldIdLst>
    <p:sldId id="256" r:id="rId6"/>
  </p:sldIdLst>
  <p:sldSz cx="12192000" cy="6858000"/>
  <p:notesSz cx="12192000" cy="6858000"/>
  <p:embeddedFontLst>
    <p:embeddedFont>
      <p:font typeface="Carlito"/>
      <p:regular r:id="rId7"/>
      <p:bold r:id="rId8"/>
      <p:italic r:id="rId9"/>
      <p:boldItalic r:id="rId10"/>
    </p:embeddedFont>
    <p:embeddedFont>
      <p:font typeface="Century Gothic"/>
      <p:regular r:id="rId11"/>
      <p:bold r:id="rId12"/>
      <p:italic r:id="rId13"/>
      <p:boldItalic r:id="rId14"/>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5" roundtripDataSignature="AMtx7mgodCFtLeLo+CrIK+WbX4ZUQ8gU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orient="horz" pos="2880"/>
        <p:guide pos="2160"/>
      </p:guideLst>
    </p:cSldViewPr>
  </p:slideViewPr>
</p:viewPr>
</file>

<file path=ppt/_rels/presentation.xml.rels><?xml version="1.0" encoding="UTF-8" standalone="yes"?><Relationships xmlns="http://schemas.openxmlformats.org/package/2006/relationships"><Relationship Id="rId15" Target="metadata" Type="http://customschemas.google.com/relationships/presentationmetadata"/><Relationship Id="rId14" Target="fonts/CenturyGothic-boldItalic.fntdata" Type="http://schemas.openxmlformats.org/officeDocument/2006/relationships/font"/><Relationship Id="rId13" Target="fonts/CenturyGothic-italic.fntdata" Type="http://schemas.openxmlformats.org/officeDocument/2006/relationships/font"/><Relationship Id="rId12" Target="fonts/CenturyGothic-bold.fntdata" Type="http://schemas.openxmlformats.org/officeDocument/2006/relationships/font"/><Relationship Id="rId11" Target="fonts/CenturyGothic-regular.fntdata" Type="http://schemas.openxmlformats.org/officeDocument/2006/relationships/font"/><Relationship Id="rId9" Target="fonts/Carlito-italic.fntdata" Type="http://schemas.openxmlformats.org/officeDocument/2006/relationships/font"/><Relationship Id="rId10" Target="fonts/Carlito-boldItalic.fntdata" Type="http://schemas.openxmlformats.org/officeDocument/2006/relationships/font"/><Relationship Id="rId8" Target="fonts/Carlito-bold.fntdata" Type="http://schemas.openxmlformats.org/officeDocument/2006/relationships/font"/><Relationship Id="rId7" Target="fonts/Carlito-regular.fntdata" Type="http://schemas.openxmlformats.org/officeDocument/2006/relationships/font"/><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 Target="viewProps.xml" Type="http://schemas.openxmlformats.org/officeDocument/2006/relationships/viewProps"/><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1219200" y="3257550"/>
            <a:ext cx="9753600" cy="3086100"/>
          </a:xfrm>
          <a:prstGeom prst="rect">
            <a:avLst/>
          </a:prstGeom>
          <a:noFill/>
          <a:ln>
            <a:noFill/>
          </a:ln>
        </p:spPr>
        <p:txBody>
          <a:bodyPr anchor="t" anchorCtr="0" bIns="91425" lIns="91425" numCol="1" rIns="91425" spcFirstLastPara="1" tIns="91425" wrap="square">
            <a:noAutofit/>
          </a:bodyPr>
          <a:lstStyle>
            <a:lvl1pPr algn="l" indent="-298450" lvl="0" marL="457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1pPr>
            <a:lvl2pPr algn="l" indent="-298450" lvl="1" marL="914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2pPr>
            <a:lvl3pPr algn="l" indent="-298450" lvl="2" marL="1371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3pPr>
            <a:lvl4pPr algn="l" indent="-298450" lvl="3" marL="1828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4pPr>
            <a:lvl5pPr algn="l" indent="-298450" lvl="4" marL="22860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5pPr>
            <a:lvl6pPr algn="l" indent="-298450" lvl="5" marL="2743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6pPr>
            <a:lvl7pPr algn="l" indent="-298450" lvl="6" marL="3200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7pPr>
            <a:lvl8pPr algn="l" indent="-298450" lvl="7" marL="3657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8pPr>
            <a:lvl9pPr algn="l" indent="-298450" lvl="8" marL="4114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219200" y="3257550"/>
            <a:ext cx="9753600" cy="3086100"/>
          </a:xfrm>
          <a:prstGeom prst="rect">
            <a:avLst/>
          </a:prstGeom>
          <a:noFill/>
          <a:ln>
            <a:noFill/>
          </a:ln>
        </p:spPr>
        <p:txBody>
          <a:bodyPr anchor="t" anchorCtr="0" bIns="91425" lIns="91425" numCol="1" rIns="91425" spcFirstLastPara="1" tIns="91425" wrap="square">
            <a:noAutofit/>
          </a:bodyPr>
          <a:lstStyle/>
          <a:p>
            <a:pPr algn="l" indent="0" lvl="0" marL="0" rtl="0">
              <a:lnSpc>
                <a:spcPct val="100000"/>
              </a:lnSpc>
              <a:spcBef>
                <a:spcPts val="0"/>
              </a:spcBef>
              <a:spcAft>
                <a:spcPts val="0"/>
              </a:spcAft>
              <a:buSzPts val="1100"/>
              <a:buNone/>
            </a:pPr>
            <a:r>
              <a:t/>
            </a:r>
            <a:endParaRPr/>
          </a:p>
        </p:txBody>
      </p:sp>
      <p:sp>
        <p:nvSpPr>
          <p:cNvPr id="43" name="Google Shape;4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3" name="Shape 13"/>
        <p:cNvGrpSpPr/>
        <p:nvPr/>
      </p:nvGrpSpPr>
      <p:grpSpPr>
        <a:xfrm>
          <a:off x="0" y="0"/>
          <a:ext cx="0" cy="0"/>
          <a:chOff x="0" y="0"/>
          <a:chExt cx="0" cy="0"/>
        </a:xfrm>
      </p:grpSpPr>
      <p:sp>
        <p:nvSpPr>
          <p:cNvPr id="14" name="Google Shape;14;p3"/>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5" name="Google Shape;15;p3"/>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6" name="Google Shape;16;p3"/>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4"/>
          <p:cNvSpPr txBox="1"/>
          <p:nvPr>
            <p:ph type="ctrTitle"/>
          </p:nvPr>
        </p:nvSpPr>
        <p:spPr>
          <a:xfrm>
            <a:off x="914400" y="2125980"/>
            <a:ext cx="10363200" cy="144018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828800" y="3840480"/>
            <a:ext cx="8534400" cy="17145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0" name="Google Shape;20;p4"/>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1" name="Google Shape;21;p4"/>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2" name="Google Shape;22;p4"/>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5"/>
          <p:cNvSpPr txBox="1"/>
          <p:nvPr>
            <p:ph type="title"/>
          </p:nvPr>
        </p:nvSpPr>
        <p:spPr>
          <a:xfrm>
            <a:off x="609600" y="274320"/>
            <a:ext cx="10972800" cy="109728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5" name="Google Shape;25;p5"/>
          <p:cNvSpPr txBox="1"/>
          <p:nvPr>
            <p:ph idx="1" type="body"/>
          </p:nvPr>
        </p:nvSpPr>
        <p:spPr>
          <a:xfrm>
            <a:off x="609600" y="1577340"/>
            <a:ext cx="10972800" cy="4526280"/>
          </a:xfrm>
          <a:prstGeom prst="rect">
            <a:avLst/>
          </a:prstGeom>
          <a:noFill/>
          <a:ln>
            <a:noFill/>
          </a:ln>
        </p:spPr>
        <p:txBody>
          <a:bodyPr anchor="t" anchorCtr="0" bIns="0" lIns="0" numCol="1" rIns="0" spcFirstLastPara="1" tIns="0" wrap="square">
            <a:spAutoFit/>
          </a:bodyPr>
          <a:lstStyle>
            <a:lvl1pPr algn="l" indent="-228600" lvl="0" marL="457200">
              <a:lnSpc>
                <a:spcPct val="100000"/>
              </a:lnSpc>
              <a:spcBef>
                <a:spcPts val="0"/>
              </a:spcBef>
              <a:spcAft>
                <a:spcPts val="0"/>
              </a:spcAft>
              <a:buSzPts val="1400"/>
              <a:buNone/>
              <a:defRPr/>
            </a:lvl1pPr>
            <a:lvl2pPr algn="l" indent="-228600" lvl="1" marL="914400">
              <a:lnSpc>
                <a:spcPct val="100000"/>
              </a:lnSpc>
              <a:spcBef>
                <a:spcPts val="0"/>
              </a:spcBef>
              <a:spcAft>
                <a:spcPts val="0"/>
              </a:spcAft>
              <a:buSzPts val="1400"/>
              <a:buNone/>
              <a:defRPr/>
            </a:lvl2pPr>
            <a:lvl3pPr algn="l" indent="-228600" lvl="2" marL="1371600">
              <a:lnSpc>
                <a:spcPct val="100000"/>
              </a:lnSpc>
              <a:spcBef>
                <a:spcPts val="0"/>
              </a:spcBef>
              <a:spcAft>
                <a:spcPts val="0"/>
              </a:spcAft>
              <a:buSzPts val="1400"/>
              <a:buNone/>
              <a:defRPr/>
            </a:lvl3pPr>
            <a:lvl4pPr algn="l" indent="-228600" lvl="3" marL="1828800">
              <a:lnSpc>
                <a:spcPct val="100000"/>
              </a:lnSpc>
              <a:spcBef>
                <a:spcPts val="0"/>
              </a:spcBef>
              <a:spcAft>
                <a:spcPts val="0"/>
              </a:spcAft>
              <a:buSzPts val="1400"/>
              <a:buNone/>
              <a:defRPr/>
            </a:lvl4pPr>
            <a:lvl5pPr algn="l" indent="-228600" lvl="4" marL="2286000">
              <a:lnSpc>
                <a:spcPct val="100000"/>
              </a:lnSpc>
              <a:spcBef>
                <a:spcPts val="0"/>
              </a:spcBef>
              <a:spcAft>
                <a:spcPts val="0"/>
              </a:spcAft>
              <a:buSzPts val="1400"/>
              <a:buNone/>
              <a:defRPr/>
            </a:lvl5pPr>
            <a:lvl6pPr algn="l" indent="-228600" lvl="5" marL="2743200">
              <a:lnSpc>
                <a:spcPct val="100000"/>
              </a:lnSpc>
              <a:spcBef>
                <a:spcPts val="0"/>
              </a:spcBef>
              <a:spcAft>
                <a:spcPts val="0"/>
              </a:spcAft>
              <a:buSzPts val="1400"/>
              <a:buNone/>
              <a:defRPr/>
            </a:lvl6pPr>
            <a:lvl7pPr algn="l" indent="-228600" lvl="6" marL="3200400">
              <a:lnSpc>
                <a:spcPct val="100000"/>
              </a:lnSpc>
              <a:spcBef>
                <a:spcPts val="0"/>
              </a:spcBef>
              <a:spcAft>
                <a:spcPts val="0"/>
              </a:spcAft>
              <a:buSzPts val="1400"/>
              <a:buNone/>
              <a:defRPr/>
            </a:lvl7pPr>
            <a:lvl8pPr algn="l" indent="-228600" lvl="7" marL="3657600">
              <a:lnSpc>
                <a:spcPct val="100000"/>
              </a:lnSpc>
              <a:spcBef>
                <a:spcPts val="0"/>
              </a:spcBef>
              <a:spcAft>
                <a:spcPts val="0"/>
              </a:spcAft>
              <a:buSzPts val="1400"/>
              <a:buNone/>
              <a:defRPr/>
            </a:lvl8pPr>
            <a:lvl9pPr algn="l" indent="-228600" lvl="8" marL="4114800">
              <a:lnSpc>
                <a:spcPct val="100000"/>
              </a:lnSpc>
              <a:spcBef>
                <a:spcPts val="0"/>
              </a:spcBef>
              <a:spcAft>
                <a:spcPts val="0"/>
              </a:spcAft>
              <a:buSzPts val="1400"/>
              <a:buNone/>
              <a:defRPr/>
            </a:lvl9pPr>
          </a:lstStyle>
          <a:p/>
        </p:txBody>
      </p:sp>
      <p:sp>
        <p:nvSpPr>
          <p:cNvPr id="26" name="Google Shape;26;p5"/>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7" name="Google Shape;27;p5"/>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28" name="Google Shape;28;p5"/>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6"/>
          <p:cNvSpPr txBox="1"/>
          <p:nvPr>
            <p:ph type="title"/>
          </p:nvPr>
        </p:nvSpPr>
        <p:spPr>
          <a:xfrm>
            <a:off x="609600" y="274320"/>
            <a:ext cx="10972800" cy="109728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1" name="Google Shape;31;p6"/>
          <p:cNvSpPr txBox="1"/>
          <p:nvPr>
            <p:ph idx="1" type="body"/>
          </p:nvPr>
        </p:nvSpPr>
        <p:spPr>
          <a:xfrm>
            <a:off x="609600" y="1577340"/>
            <a:ext cx="5303520" cy="4526280"/>
          </a:xfrm>
          <a:prstGeom prst="rect">
            <a:avLst/>
          </a:prstGeom>
          <a:noFill/>
          <a:ln>
            <a:noFill/>
          </a:ln>
        </p:spPr>
        <p:txBody>
          <a:bodyPr anchor="t" anchorCtr="0" bIns="0" lIns="0" numCol="1" rIns="0" spcFirstLastPara="1" tIns="0" wrap="square">
            <a:spAutoFit/>
          </a:bodyPr>
          <a:lstStyle>
            <a:lvl1pPr algn="l" indent="-228600" lvl="0" marL="457200">
              <a:lnSpc>
                <a:spcPct val="100000"/>
              </a:lnSpc>
              <a:spcBef>
                <a:spcPts val="0"/>
              </a:spcBef>
              <a:spcAft>
                <a:spcPts val="0"/>
              </a:spcAft>
              <a:buSzPts val="1400"/>
              <a:buNone/>
              <a:defRPr/>
            </a:lvl1pPr>
            <a:lvl2pPr algn="l" indent="-228600" lvl="1" marL="914400">
              <a:lnSpc>
                <a:spcPct val="100000"/>
              </a:lnSpc>
              <a:spcBef>
                <a:spcPts val="0"/>
              </a:spcBef>
              <a:spcAft>
                <a:spcPts val="0"/>
              </a:spcAft>
              <a:buSzPts val="1400"/>
              <a:buNone/>
              <a:defRPr/>
            </a:lvl2pPr>
            <a:lvl3pPr algn="l" indent="-228600" lvl="2" marL="1371600">
              <a:lnSpc>
                <a:spcPct val="100000"/>
              </a:lnSpc>
              <a:spcBef>
                <a:spcPts val="0"/>
              </a:spcBef>
              <a:spcAft>
                <a:spcPts val="0"/>
              </a:spcAft>
              <a:buSzPts val="1400"/>
              <a:buNone/>
              <a:defRPr/>
            </a:lvl3pPr>
            <a:lvl4pPr algn="l" indent="-228600" lvl="3" marL="1828800">
              <a:lnSpc>
                <a:spcPct val="100000"/>
              </a:lnSpc>
              <a:spcBef>
                <a:spcPts val="0"/>
              </a:spcBef>
              <a:spcAft>
                <a:spcPts val="0"/>
              </a:spcAft>
              <a:buSzPts val="1400"/>
              <a:buNone/>
              <a:defRPr/>
            </a:lvl4pPr>
            <a:lvl5pPr algn="l" indent="-228600" lvl="4" marL="2286000">
              <a:lnSpc>
                <a:spcPct val="100000"/>
              </a:lnSpc>
              <a:spcBef>
                <a:spcPts val="0"/>
              </a:spcBef>
              <a:spcAft>
                <a:spcPts val="0"/>
              </a:spcAft>
              <a:buSzPts val="1400"/>
              <a:buNone/>
              <a:defRPr/>
            </a:lvl5pPr>
            <a:lvl6pPr algn="l" indent="-228600" lvl="5" marL="2743200">
              <a:lnSpc>
                <a:spcPct val="100000"/>
              </a:lnSpc>
              <a:spcBef>
                <a:spcPts val="0"/>
              </a:spcBef>
              <a:spcAft>
                <a:spcPts val="0"/>
              </a:spcAft>
              <a:buSzPts val="1400"/>
              <a:buNone/>
              <a:defRPr/>
            </a:lvl6pPr>
            <a:lvl7pPr algn="l" indent="-228600" lvl="6" marL="3200400">
              <a:lnSpc>
                <a:spcPct val="100000"/>
              </a:lnSpc>
              <a:spcBef>
                <a:spcPts val="0"/>
              </a:spcBef>
              <a:spcAft>
                <a:spcPts val="0"/>
              </a:spcAft>
              <a:buSzPts val="1400"/>
              <a:buNone/>
              <a:defRPr/>
            </a:lvl7pPr>
            <a:lvl8pPr algn="l" indent="-228600" lvl="7" marL="3657600">
              <a:lnSpc>
                <a:spcPct val="100000"/>
              </a:lnSpc>
              <a:spcBef>
                <a:spcPts val="0"/>
              </a:spcBef>
              <a:spcAft>
                <a:spcPts val="0"/>
              </a:spcAft>
              <a:buSzPts val="1400"/>
              <a:buNone/>
              <a:defRPr/>
            </a:lvl8pPr>
            <a:lvl9pPr algn="l" indent="-228600" lvl="8" marL="4114800">
              <a:lnSpc>
                <a:spcPct val="100000"/>
              </a:lnSpc>
              <a:spcBef>
                <a:spcPts val="0"/>
              </a:spcBef>
              <a:spcAft>
                <a:spcPts val="0"/>
              </a:spcAft>
              <a:buSzPts val="1400"/>
              <a:buNone/>
              <a:defRPr/>
            </a:lvl9pPr>
          </a:lstStyle>
          <a:p/>
        </p:txBody>
      </p:sp>
      <p:sp>
        <p:nvSpPr>
          <p:cNvPr id="32" name="Google Shape;32;p6"/>
          <p:cNvSpPr txBox="1"/>
          <p:nvPr>
            <p:ph idx="2" type="body"/>
          </p:nvPr>
        </p:nvSpPr>
        <p:spPr>
          <a:xfrm>
            <a:off x="6278880" y="1577340"/>
            <a:ext cx="5303520" cy="4526280"/>
          </a:xfrm>
          <a:prstGeom prst="rect">
            <a:avLst/>
          </a:prstGeom>
          <a:noFill/>
          <a:ln>
            <a:noFill/>
          </a:ln>
        </p:spPr>
        <p:txBody>
          <a:bodyPr anchor="t" anchorCtr="0" bIns="0" lIns="0" numCol="1" rIns="0" spcFirstLastPara="1" tIns="0" wrap="square">
            <a:spAutoFit/>
          </a:bodyPr>
          <a:lstStyle>
            <a:lvl1pPr algn="l" indent="-228600" lvl="0" marL="457200">
              <a:lnSpc>
                <a:spcPct val="100000"/>
              </a:lnSpc>
              <a:spcBef>
                <a:spcPts val="0"/>
              </a:spcBef>
              <a:spcAft>
                <a:spcPts val="0"/>
              </a:spcAft>
              <a:buSzPts val="1400"/>
              <a:buNone/>
              <a:defRPr/>
            </a:lvl1pPr>
            <a:lvl2pPr algn="l" indent="-228600" lvl="1" marL="914400">
              <a:lnSpc>
                <a:spcPct val="100000"/>
              </a:lnSpc>
              <a:spcBef>
                <a:spcPts val="0"/>
              </a:spcBef>
              <a:spcAft>
                <a:spcPts val="0"/>
              </a:spcAft>
              <a:buSzPts val="1400"/>
              <a:buNone/>
              <a:defRPr/>
            </a:lvl2pPr>
            <a:lvl3pPr algn="l" indent="-228600" lvl="2" marL="1371600">
              <a:lnSpc>
                <a:spcPct val="100000"/>
              </a:lnSpc>
              <a:spcBef>
                <a:spcPts val="0"/>
              </a:spcBef>
              <a:spcAft>
                <a:spcPts val="0"/>
              </a:spcAft>
              <a:buSzPts val="1400"/>
              <a:buNone/>
              <a:defRPr/>
            </a:lvl3pPr>
            <a:lvl4pPr algn="l" indent="-228600" lvl="3" marL="1828800">
              <a:lnSpc>
                <a:spcPct val="100000"/>
              </a:lnSpc>
              <a:spcBef>
                <a:spcPts val="0"/>
              </a:spcBef>
              <a:spcAft>
                <a:spcPts val="0"/>
              </a:spcAft>
              <a:buSzPts val="1400"/>
              <a:buNone/>
              <a:defRPr/>
            </a:lvl4pPr>
            <a:lvl5pPr algn="l" indent="-228600" lvl="4" marL="2286000">
              <a:lnSpc>
                <a:spcPct val="100000"/>
              </a:lnSpc>
              <a:spcBef>
                <a:spcPts val="0"/>
              </a:spcBef>
              <a:spcAft>
                <a:spcPts val="0"/>
              </a:spcAft>
              <a:buSzPts val="1400"/>
              <a:buNone/>
              <a:defRPr/>
            </a:lvl5pPr>
            <a:lvl6pPr algn="l" indent="-228600" lvl="5" marL="2743200">
              <a:lnSpc>
                <a:spcPct val="100000"/>
              </a:lnSpc>
              <a:spcBef>
                <a:spcPts val="0"/>
              </a:spcBef>
              <a:spcAft>
                <a:spcPts val="0"/>
              </a:spcAft>
              <a:buSzPts val="1400"/>
              <a:buNone/>
              <a:defRPr/>
            </a:lvl6pPr>
            <a:lvl7pPr algn="l" indent="-228600" lvl="6" marL="3200400">
              <a:lnSpc>
                <a:spcPct val="100000"/>
              </a:lnSpc>
              <a:spcBef>
                <a:spcPts val="0"/>
              </a:spcBef>
              <a:spcAft>
                <a:spcPts val="0"/>
              </a:spcAft>
              <a:buSzPts val="1400"/>
              <a:buNone/>
              <a:defRPr/>
            </a:lvl7pPr>
            <a:lvl8pPr algn="l" indent="-228600" lvl="7" marL="3657600">
              <a:lnSpc>
                <a:spcPct val="100000"/>
              </a:lnSpc>
              <a:spcBef>
                <a:spcPts val="0"/>
              </a:spcBef>
              <a:spcAft>
                <a:spcPts val="0"/>
              </a:spcAft>
              <a:buSzPts val="1400"/>
              <a:buNone/>
              <a:defRPr/>
            </a:lvl8pPr>
            <a:lvl9pPr algn="l" indent="-228600" lvl="8" marL="4114800">
              <a:lnSpc>
                <a:spcPct val="100000"/>
              </a:lnSpc>
              <a:spcBef>
                <a:spcPts val="0"/>
              </a:spcBef>
              <a:spcAft>
                <a:spcPts val="0"/>
              </a:spcAft>
              <a:buSzPts val="1400"/>
              <a:buNone/>
              <a:defRPr/>
            </a:lvl9pPr>
          </a:lstStyle>
          <a:p/>
        </p:txBody>
      </p:sp>
      <p:sp>
        <p:nvSpPr>
          <p:cNvPr id="33" name="Google Shape;33;p6"/>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4" name="Google Shape;34;p6"/>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5" name="Google Shape;35;p6"/>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7"/>
          <p:cNvSpPr txBox="1"/>
          <p:nvPr>
            <p:ph type="title"/>
          </p:nvPr>
        </p:nvSpPr>
        <p:spPr>
          <a:xfrm>
            <a:off x="609600" y="274320"/>
            <a:ext cx="10972800" cy="109728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8" name="Google Shape;38;p7"/>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39" name="Google Shape;39;p7"/>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a:lnSpc>
                <a:spcPct val="100000"/>
              </a:lnSpc>
              <a:spcBef>
                <a:spcPts val="0"/>
              </a:spcBef>
              <a:spcAft>
                <a:spcPts val="0"/>
              </a:spcAft>
              <a:buSzPts val="1400"/>
              <a:buNone/>
              <a:defRPr>
                <a:solidFill>
                  <a:srgbClr val="888888"/>
                </a:solidFill>
              </a:defRPr>
            </a:lvl1pPr>
            <a:lvl2pPr algn="l" lvl="1">
              <a:lnSpc>
                <a:spcPct val="100000"/>
              </a:lnSpc>
              <a:spcBef>
                <a:spcPts val="0"/>
              </a:spcBef>
              <a:spcAft>
                <a:spcPts val="0"/>
              </a:spcAft>
              <a:buSzPts val="1400"/>
              <a:buNone/>
              <a:defRPr/>
            </a:lvl2pPr>
            <a:lvl3pPr algn="l" lvl="2">
              <a:lnSpc>
                <a:spcPct val="100000"/>
              </a:lnSpc>
              <a:spcBef>
                <a:spcPts val="0"/>
              </a:spcBef>
              <a:spcAft>
                <a:spcPts val="0"/>
              </a:spcAft>
              <a:buSzPts val="1400"/>
              <a:buNone/>
              <a:defRPr/>
            </a:lvl3pPr>
            <a:lvl4pPr algn="l" lvl="3">
              <a:lnSpc>
                <a:spcPct val="100000"/>
              </a:lnSpc>
              <a:spcBef>
                <a:spcPts val="0"/>
              </a:spcBef>
              <a:spcAft>
                <a:spcPts val="0"/>
              </a:spcAft>
              <a:buSzPts val="1400"/>
              <a:buNone/>
              <a:defRPr/>
            </a:lvl4pPr>
            <a:lvl5pPr algn="l" lvl="4">
              <a:lnSpc>
                <a:spcPct val="100000"/>
              </a:lnSpc>
              <a:spcBef>
                <a:spcPts val="0"/>
              </a:spcBef>
              <a:spcAft>
                <a:spcPts val="0"/>
              </a:spcAft>
              <a:buSzPts val="1400"/>
              <a:buNone/>
              <a:defRPr/>
            </a:lvl5pPr>
            <a:lvl6pPr algn="l" lvl="5">
              <a:lnSpc>
                <a:spcPct val="100000"/>
              </a:lnSpc>
              <a:spcBef>
                <a:spcPts val="0"/>
              </a:spcBef>
              <a:spcAft>
                <a:spcPts val="0"/>
              </a:spcAft>
              <a:buSzPts val="1400"/>
              <a:buNone/>
              <a:defRPr/>
            </a:lvl6pPr>
            <a:lvl7pPr algn="l" lvl="6">
              <a:lnSpc>
                <a:spcPct val="100000"/>
              </a:lnSpc>
              <a:spcBef>
                <a:spcPts val="0"/>
              </a:spcBef>
              <a:spcAft>
                <a:spcPts val="0"/>
              </a:spcAft>
              <a:buSzPts val="1400"/>
              <a:buNone/>
              <a:defRPr/>
            </a:lvl7pPr>
            <a:lvl8pPr algn="l" lvl="7">
              <a:lnSpc>
                <a:spcPct val="100000"/>
              </a:lnSpc>
              <a:spcBef>
                <a:spcPts val="0"/>
              </a:spcBef>
              <a:spcAft>
                <a:spcPts val="0"/>
              </a:spcAft>
              <a:buSzPts val="1400"/>
              <a:buNone/>
              <a:defRPr/>
            </a:lvl8pPr>
            <a:lvl9pPr algn="l" lvl="8">
              <a:lnSpc>
                <a:spcPct val="100000"/>
              </a:lnSpc>
              <a:spcBef>
                <a:spcPts val="0"/>
              </a:spcBef>
              <a:spcAft>
                <a:spcPts val="0"/>
              </a:spcAft>
              <a:buSzPts val="1400"/>
              <a:buNone/>
              <a:defRPr/>
            </a:lvl9pPr>
          </a:lstStyle>
          <a:p/>
        </p:txBody>
      </p:sp>
      <p:sp>
        <p:nvSpPr>
          <p:cNvPr id="40" name="Google Shape;40;p7"/>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4014851" y="166751"/>
            <a:ext cx="4133850" cy="1828800"/>
          </a:xfrm>
          <a:custGeom>
            <a:rect b="b" l="l" r="r" t="t"/>
            <a:pathLst>
              <a:path extrusionOk="0" h="1828800" w="4133850">
                <a:moveTo>
                  <a:pt x="3828923" y="0"/>
                </a:moveTo>
                <a:lnTo>
                  <a:pt x="304800" y="0"/>
                </a:lnTo>
                <a:lnTo>
                  <a:pt x="255343" y="3987"/>
                </a:lnTo>
                <a:lnTo>
                  <a:pt x="208434" y="15532"/>
                </a:lnTo>
                <a:lnTo>
                  <a:pt x="164697" y="34008"/>
                </a:lnTo>
                <a:lnTo>
                  <a:pt x="124760" y="58789"/>
                </a:lnTo>
                <a:lnTo>
                  <a:pt x="89249" y="89249"/>
                </a:lnTo>
                <a:lnTo>
                  <a:pt x="58789" y="124760"/>
                </a:lnTo>
                <a:lnTo>
                  <a:pt x="34008" y="164697"/>
                </a:lnTo>
                <a:lnTo>
                  <a:pt x="15532" y="208434"/>
                </a:lnTo>
                <a:lnTo>
                  <a:pt x="3987" y="255343"/>
                </a:lnTo>
                <a:lnTo>
                  <a:pt x="0" y="304800"/>
                </a:lnTo>
                <a:lnTo>
                  <a:pt x="0" y="1523873"/>
                </a:lnTo>
                <a:lnTo>
                  <a:pt x="3987" y="1573332"/>
                </a:lnTo>
                <a:lnTo>
                  <a:pt x="15532" y="1620251"/>
                </a:lnTo>
                <a:lnTo>
                  <a:pt x="34008" y="1664002"/>
                </a:lnTo>
                <a:lnTo>
                  <a:pt x="58789" y="1703956"/>
                </a:lnTo>
                <a:lnTo>
                  <a:pt x="89249" y="1739487"/>
                </a:lnTo>
                <a:lnTo>
                  <a:pt x="124760" y="1769965"/>
                </a:lnTo>
                <a:lnTo>
                  <a:pt x="164697" y="1794763"/>
                </a:lnTo>
                <a:lnTo>
                  <a:pt x="208434" y="1813254"/>
                </a:lnTo>
                <a:lnTo>
                  <a:pt x="255343" y="1824808"/>
                </a:lnTo>
                <a:lnTo>
                  <a:pt x="304800" y="1828800"/>
                </a:lnTo>
                <a:lnTo>
                  <a:pt x="3828923" y="1828800"/>
                </a:lnTo>
                <a:lnTo>
                  <a:pt x="3878382" y="1824808"/>
                </a:lnTo>
                <a:lnTo>
                  <a:pt x="3925301" y="1813254"/>
                </a:lnTo>
                <a:lnTo>
                  <a:pt x="3969052" y="1794763"/>
                </a:lnTo>
                <a:lnTo>
                  <a:pt x="4009006" y="1769965"/>
                </a:lnTo>
                <a:lnTo>
                  <a:pt x="4044537" y="1739487"/>
                </a:lnTo>
                <a:lnTo>
                  <a:pt x="4075015" y="1703956"/>
                </a:lnTo>
                <a:lnTo>
                  <a:pt x="4099813" y="1664002"/>
                </a:lnTo>
                <a:lnTo>
                  <a:pt x="4118304" y="1620251"/>
                </a:lnTo>
                <a:lnTo>
                  <a:pt x="4129858" y="1573332"/>
                </a:lnTo>
                <a:lnTo>
                  <a:pt x="4133850" y="1523873"/>
                </a:lnTo>
                <a:lnTo>
                  <a:pt x="4133850" y="304800"/>
                </a:lnTo>
                <a:lnTo>
                  <a:pt x="4129858" y="255343"/>
                </a:lnTo>
                <a:lnTo>
                  <a:pt x="4118304" y="208434"/>
                </a:lnTo>
                <a:lnTo>
                  <a:pt x="4099813" y="164697"/>
                </a:lnTo>
                <a:lnTo>
                  <a:pt x="4075015" y="124760"/>
                </a:lnTo>
                <a:lnTo>
                  <a:pt x="4044537" y="89249"/>
                </a:lnTo>
                <a:lnTo>
                  <a:pt x="4009006" y="58789"/>
                </a:lnTo>
                <a:lnTo>
                  <a:pt x="3969052" y="34008"/>
                </a:lnTo>
                <a:lnTo>
                  <a:pt x="3925301" y="15532"/>
                </a:lnTo>
                <a:lnTo>
                  <a:pt x="3878382" y="3987"/>
                </a:lnTo>
                <a:lnTo>
                  <a:pt x="3828923" y="0"/>
                </a:lnTo>
                <a:close/>
              </a:path>
            </a:pathLst>
          </a:custGeom>
          <a:solidFill>
            <a:srgbClr val="4471C4"/>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7" name="Google Shape;7;p2"/>
          <p:cNvSpPr/>
          <p:nvPr/>
        </p:nvSpPr>
        <p:spPr>
          <a:xfrm>
            <a:off x="4014851" y="166751"/>
            <a:ext cx="4133850" cy="1828800"/>
          </a:xfrm>
          <a:custGeom>
            <a:rect b="b" l="l" r="r" t="t"/>
            <a:pathLst>
              <a:path extrusionOk="0" h="1828800" w="4133850">
                <a:moveTo>
                  <a:pt x="0" y="304800"/>
                </a:moveTo>
                <a:lnTo>
                  <a:pt x="3987" y="255343"/>
                </a:lnTo>
                <a:lnTo>
                  <a:pt x="15532" y="208434"/>
                </a:lnTo>
                <a:lnTo>
                  <a:pt x="34008" y="164697"/>
                </a:lnTo>
                <a:lnTo>
                  <a:pt x="58789" y="124760"/>
                </a:lnTo>
                <a:lnTo>
                  <a:pt x="89249" y="89249"/>
                </a:lnTo>
                <a:lnTo>
                  <a:pt x="124760" y="58789"/>
                </a:lnTo>
                <a:lnTo>
                  <a:pt x="164697" y="34008"/>
                </a:lnTo>
                <a:lnTo>
                  <a:pt x="208434" y="15532"/>
                </a:lnTo>
                <a:lnTo>
                  <a:pt x="255343" y="3987"/>
                </a:lnTo>
                <a:lnTo>
                  <a:pt x="304800" y="0"/>
                </a:lnTo>
                <a:lnTo>
                  <a:pt x="3828923" y="0"/>
                </a:lnTo>
                <a:lnTo>
                  <a:pt x="3878382" y="3987"/>
                </a:lnTo>
                <a:lnTo>
                  <a:pt x="3925301" y="15532"/>
                </a:lnTo>
                <a:lnTo>
                  <a:pt x="3969052" y="34008"/>
                </a:lnTo>
                <a:lnTo>
                  <a:pt x="4009006" y="58789"/>
                </a:lnTo>
                <a:lnTo>
                  <a:pt x="4044537" y="89249"/>
                </a:lnTo>
                <a:lnTo>
                  <a:pt x="4075015" y="124760"/>
                </a:lnTo>
                <a:lnTo>
                  <a:pt x="4099813" y="164697"/>
                </a:lnTo>
                <a:lnTo>
                  <a:pt x="4118304" y="208434"/>
                </a:lnTo>
                <a:lnTo>
                  <a:pt x="4129858" y="255343"/>
                </a:lnTo>
                <a:lnTo>
                  <a:pt x="4133850" y="304800"/>
                </a:lnTo>
                <a:lnTo>
                  <a:pt x="4133850" y="1523873"/>
                </a:lnTo>
                <a:lnTo>
                  <a:pt x="4129858" y="1573332"/>
                </a:lnTo>
                <a:lnTo>
                  <a:pt x="4118304" y="1620251"/>
                </a:lnTo>
                <a:lnTo>
                  <a:pt x="4099813" y="1664002"/>
                </a:lnTo>
                <a:lnTo>
                  <a:pt x="4075015" y="1703956"/>
                </a:lnTo>
                <a:lnTo>
                  <a:pt x="4044537" y="1739487"/>
                </a:lnTo>
                <a:lnTo>
                  <a:pt x="4009006" y="1769965"/>
                </a:lnTo>
                <a:lnTo>
                  <a:pt x="3969052" y="1794763"/>
                </a:lnTo>
                <a:lnTo>
                  <a:pt x="3925301" y="1813254"/>
                </a:lnTo>
                <a:lnTo>
                  <a:pt x="3878382" y="1824808"/>
                </a:lnTo>
                <a:lnTo>
                  <a:pt x="3828923" y="1828800"/>
                </a:lnTo>
                <a:lnTo>
                  <a:pt x="304800" y="1828800"/>
                </a:lnTo>
                <a:lnTo>
                  <a:pt x="255343" y="1824808"/>
                </a:lnTo>
                <a:lnTo>
                  <a:pt x="208434" y="1813254"/>
                </a:lnTo>
                <a:lnTo>
                  <a:pt x="164697" y="1794763"/>
                </a:lnTo>
                <a:lnTo>
                  <a:pt x="124760" y="1769965"/>
                </a:lnTo>
                <a:lnTo>
                  <a:pt x="89249" y="1739487"/>
                </a:lnTo>
                <a:lnTo>
                  <a:pt x="58789" y="1703956"/>
                </a:lnTo>
                <a:lnTo>
                  <a:pt x="34008" y="1664002"/>
                </a:lnTo>
                <a:lnTo>
                  <a:pt x="15532" y="1620251"/>
                </a:lnTo>
                <a:lnTo>
                  <a:pt x="3987" y="1573332"/>
                </a:lnTo>
                <a:lnTo>
                  <a:pt x="0" y="1523873"/>
                </a:lnTo>
                <a:lnTo>
                  <a:pt x="0" y="304800"/>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8" name="Google Shape;8;p2"/>
          <p:cNvSpPr txBox="1"/>
          <p:nvPr>
            <p:ph type="title"/>
          </p:nvPr>
        </p:nvSpPr>
        <p:spPr>
          <a:xfrm>
            <a:off x="609600" y="274320"/>
            <a:ext cx="10972800" cy="1097280"/>
          </a:xfrm>
          <a:prstGeom prst="rect">
            <a:avLst/>
          </a:prstGeom>
          <a:noFill/>
          <a:ln>
            <a:noFill/>
          </a:ln>
        </p:spPr>
        <p:txBody>
          <a:bodyPr anchor="t" anchorCtr="0" bIns="0" lIns="0" numCol="1" rIns="0" spcFirstLastPara="1" tIns="0" wrap="square">
            <a:spAutoFit/>
          </a:bodyPr>
          <a:lstStyle>
            <a:lvl1pPr algn="l" lvl="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Arial"/>
                <a:ea typeface="Arial"/>
                <a:cs typeface="Arial"/>
                <a:sym typeface="Arial"/>
              </a:defRPr>
            </a:lvl9pPr>
          </a:lstStyle>
          <a:p/>
        </p:txBody>
      </p:sp>
      <p:sp>
        <p:nvSpPr>
          <p:cNvPr id="9" name="Google Shape;9;p2"/>
          <p:cNvSpPr txBox="1"/>
          <p:nvPr>
            <p:ph idx="1" type="body"/>
          </p:nvPr>
        </p:nvSpPr>
        <p:spPr>
          <a:xfrm>
            <a:off x="609600" y="1577340"/>
            <a:ext cx="10972800" cy="4526280"/>
          </a:xfrm>
          <a:prstGeom prst="rect">
            <a:avLst/>
          </a:prstGeom>
          <a:noFill/>
          <a:ln>
            <a:noFill/>
          </a:ln>
        </p:spPr>
        <p:txBody>
          <a:bodyPr anchor="t" anchorCtr="0" bIns="0" lIns="0" numCol="1" rIns="0" spcFirstLastPara="1" tIns="0" wrap="square">
            <a:spAutoFit/>
          </a:bodyPr>
          <a:lstStyle>
            <a:lvl1pPr algn="l" indent="-228600" lvl="0" marL="4572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1pPr>
            <a:lvl2pPr algn="l" indent="-228600" lvl="1" marL="9144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2pPr>
            <a:lvl3pPr algn="l" indent="-228600" lvl="2" marL="13716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3pPr>
            <a:lvl4pPr algn="l" indent="-228600" lvl="3" marL="18288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4pPr>
            <a:lvl5pPr algn="l" indent="-228600" lvl="4" marL="22860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5pPr>
            <a:lvl6pPr algn="l" indent="-228600" lvl="5" marL="27432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6pPr>
            <a:lvl7pPr algn="l" indent="-228600" lvl="6" marL="32004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7pPr>
            <a:lvl8pPr algn="l" indent="-228600" lvl="7" marL="36576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8pPr>
            <a:lvl9pPr algn="l" indent="-228600" lvl="8" marL="4114800" marR="0" rtl="0">
              <a:lnSpc>
                <a:spcPct val="100000"/>
              </a:lnSpc>
              <a:spcBef>
                <a:spcPts val="0"/>
              </a:spcBef>
              <a:spcAft>
                <a:spcPts val="0"/>
              </a:spcAft>
              <a:buClr>
                <a:srgbClr val="000000"/>
              </a:buClr>
              <a:buSzPts val="1400"/>
              <a:buFont typeface="Arial"/>
              <a:buNone/>
              <a:defRPr b="0" cap="none" i="0" strike="noStrike" sz="1800" u="none">
                <a:solidFill>
                  <a:srgbClr val="000000"/>
                </a:solidFill>
                <a:latin typeface="Calibri"/>
                <a:ea typeface="Calibri"/>
                <a:cs typeface="Calibri"/>
                <a:sym typeface="Calibri"/>
              </a:defRPr>
            </a:lvl9pPr>
          </a:lstStyle>
          <a:p/>
        </p:txBody>
      </p:sp>
      <p:sp>
        <p:nvSpPr>
          <p:cNvPr id="10" name="Google Shape;10;p2"/>
          <p:cNvSpPr txBox="1"/>
          <p:nvPr>
            <p:ph idx="11" type="ftr"/>
          </p:nvPr>
        </p:nvSpPr>
        <p:spPr>
          <a:xfrm>
            <a:off x="4145280" y="6377940"/>
            <a:ext cx="3901440" cy="342900"/>
          </a:xfrm>
          <a:prstGeom prst="rect">
            <a:avLst/>
          </a:prstGeom>
          <a:noFill/>
          <a:ln>
            <a:noFill/>
          </a:ln>
        </p:spPr>
        <p:txBody>
          <a:bodyPr anchor="t" anchorCtr="0" bIns="0" lIns="0" numCol="1" rIns="0" spcFirstLastPara="1" tIns="0" wrap="square">
            <a:spAutoFit/>
          </a:bodyPr>
          <a:lstStyle>
            <a:lvl1pPr algn="ctr" lvl="0" marR="0" rtl="0">
              <a:lnSpc>
                <a:spcPct val="100000"/>
              </a:lnSpc>
              <a:spcBef>
                <a:spcPts val="0"/>
              </a:spcBef>
              <a:spcAft>
                <a:spcPts val="0"/>
              </a:spcAft>
              <a:buClr>
                <a:srgbClr val="000000"/>
              </a:buClr>
              <a:buSzPts val="1400"/>
              <a:buFont typeface="Arial"/>
              <a:buNone/>
              <a:defRPr b="0" cap="none" i="0" strike="noStrike" sz="1800" u="none">
                <a:solidFill>
                  <a:srgbClr val="888888"/>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p:txBody>
      </p:sp>
      <p:sp>
        <p:nvSpPr>
          <p:cNvPr id="11" name="Google Shape;11;p2"/>
          <p:cNvSpPr txBox="1"/>
          <p:nvPr>
            <p:ph idx="10" type="dt"/>
          </p:nvPr>
        </p:nvSpPr>
        <p:spPr>
          <a:xfrm>
            <a:off x="609600" y="6377940"/>
            <a:ext cx="2804160" cy="342900"/>
          </a:xfrm>
          <a:prstGeom prst="rect">
            <a:avLst/>
          </a:prstGeom>
          <a:noFill/>
          <a:ln>
            <a:noFill/>
          </a:ln>
        </p:spPr>
        <p:txBody>
          <a:bodyPr anchor="t" anchorCtr="0" bIns="0" lIns="0" numCol="1" rIns="0" spcFirstLastPara="1" tIns="0" wrap="square">
            <a:spAutoFit/>
          </a:bodyPr>
          <a:lstStyle>
            <a:lvl1pPr algn="l" lvl="0" marR="0" rtl="0">
              <a:lnSpc>
                <a:spcPct val="100000"/>
              </a:lnSpc>
              <a:spcBef>
                <a:spcPts val="0"/>
              </a:spcBef>
              <a:spcAft>
                <a:spcPts val="0"/>
              </a:spcAft>
              <a:buClr>
                <a:srgbClr val="000000"/>
              </a:buClr>
              <a:buSzPts val="1400"/>
              <a:buFont typeface="Arial"/>
              <a:buNone/>
              <a:defRPr b="0" cap="none" i="0" strike="noStrike" sz="1800" u="none">
                <a:solidFill>
                  <a:srgbClr val="888888"/>
                </a:solidFill>
                <a:latin typeface="Calibri"/>
                <a:ea typeface="Calibri"/>
                <a:cs typeface="Calibri"/>
                <a:sym typeface="Calibri"/>
              </a:defRPr>
            </a:lvl1pPr>
            <a:lvl2pPr algn="l" lvl="1"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2pPr>
            <a:lvl3pPr algn="l" lvl="2"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3pPr>
            <a:lvl4pPr algn="l" lvl="3"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4pPr>
            <a:lvl5pPr algn="l" lvl="4"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5pPr>
            <a:lvl6pPr algn="l" lvl="5"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6pPr>
            <a:lvl7pPr algn="l" lvl="6"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7pPr>
            <a:lvl8pPr algn="l" lvl="7"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8pPr>
            <a:lvl9pPr algn="l" lvl="8" marR="0" rtl="0">
              <a:lnSpc>
                <a:spcPct val="100000"/>
              </a:lnSpc>
              <a:spcBef>
                <a:spcPts val="0"/>
              </a:spcBef>
              <a:spcAft>
                <a:spcPts val="0"/>
              </a:spcAft>
              <a:buClr>
                <a:srgbClr val="000000"/>
              </a:buClr>
              <a:buSzPts val="1400"/>
              <a:buFont typeface="Arial"/>
              <a:buNone/>
              <a:defRPr b="0" cap="none" i="0" strike="noStrike" sz="1800" u="none">
                <a:solidFill>
                  <a:schemeClr val="dk1"/>
                </a:solidFill>
                <a:latin typeface="Calibri"/>
                <a:ea typeface="Calibri"/>
                <a:cs typeface="Calibri"/>
                <a:sym typeface="Calibri"/>
              </a:defRPr>
            </a:lvl9pPr>
          </a:lstStyle>
          <a:p/>
        </p:txBody>
      </p:sp>
      <p:sp>
        <p:nvSpPr>
          <p:cNvPr id="12" name="Google Shape;12;p2"/>
          <p:cNvSpPr txBox="1"/>
          <p:nvPr>
            <p:ph idx="12" type="sldNum"/>
          </p:nvPr>
        </p:nvSpPr>
        <p:spPr>
          <a:xfrm>
            <a:off x="8778240" y="6377940"/>
            <a:ext cx="2804160" cy="342900"/>
          </a:xfrm>
          <a:prstGeom prst="rect">
            <a:avLst/>
          </a:prstGeom>
          <a:noFill/>
          <a:ln>
            <a:noFill/>
          </a:ln>
        </p:spPr>
        <p:txBody>
          <a:bodyPr anchor="t" anchorCtr="0" bIns="0" lIns="0" numCol="1" rIns="0" spcFirstLastPara="1" tIns="0" wrap="square">
            <a:spAutoFit/>
          </a:bodyPr>
          <a:lstStyle>
            <a:lvl1pPr algn="r" indent="0" lvl="0"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1pPr>
            <a:lvl2pPr algn="r" indent="0" lvl="1"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2pPr>
            <a:lvl3pPr algn="r" indent="0" lvl="2"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3pPr>
            <a:lvl4pPr algn="r" indent="0" lvl="3"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4pPr>
            <a:lvl5pPr algn="r" indent="0" lvl="4"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5pPr>
            <a:lvl6pPr algn="r" indent="0" lvl="5"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6pPr>
            <a:lvl7pPr algn="r" indent="0" lvl="6"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7pPr>
            <a:lvl8pPr algn="r" indent="0" lvl="7"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8pPr>
            <a:lvl9pPr algn="r" indent="0" lvl="8" marL="0" marR="0" rtl="0">
              <a:lnSpc>
                <a:spcPct val="100000"/>
              </a:lnSpc>
              <a:spcBef>
                <a:spcPts val="0"/>
              </a:spcBef>
              <a:spcAft>
                <a:spcPts val="0"/>
              </a:spcAft>
              <a:buClr>
                <a:srgbClr val="000000"/>
              </a:buClr>
              <a:buSzPts val="1800"/>
              <a:buFont typeface="Arial"/>
              <a:buNone/>
              <a:defRPr b="0" cap="none" i="0" strike="noStrike" sz="1800"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altLang="en-GB" lang="en-GB"/>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9" Target="../media/image4.jpg" Type="http://schemas.openxmlformats.org/officeDocument/2006/relationships/image"/><Relationship Id="rId8" Target="../media/image2.jpg" Type="http://schemas.openxmlformats.org/officeDocument/2006/relationships/image"/><Relationship Id="rId7" Target="../media/image3.jpg" Type="http://schemas.openxmlformats.org/officeDocument/2006/relationships/image"/><Relationship Id="rId6" Target="../media/image6.jpg" Type="http://schemas.openxmlformats.org/officeDocument/2006/relationships/image"/><Relationship Id="rId5" Target="../media/image5.png" Type="http://schemas.openxmlformats.org/officeDocument/2006/relationships/image"/><Relationship Id="rId4" Target="../media/image7.jpg" Type="http://schemas.openxmlformats.org/officeDocument/2006/relationships/image"/><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nvSpPr>
        <p:spPr>
          <a:xfrm flipH="1">
            <a:off x="4428892" y="3802293"/>
            <a:ext cx="3185400" cy="622500"/>
          </a:xfrm>
          <a:prstGeom prst="rect">
            <a:avLst/>
          </a:prstGeom>
          <a:noFill/>
          <a:ln>
            <a:noFill/>
          </a:ln>
        </p:spPr>
        <p:txBody>
          <a:bodyPr anchor="t" anchorCtr="0" bIns="0" lIns="0" numCol="1" rIns="0" spcFirstLastPara="1" tIns="15875" wrap="square">
            <a:spAutoFit/>
          </a:bodyPr>
          <a:lstStyle/>
          <a:p>
            <a:pPr algn="ctr" indent="0" lvl="0" marL="12700" marR="0" rtl="0">
              <a:lnSpc>
                <a:spcPct val="118888"/>
              </a:lnSpc>
              <a:spcBef>
                <a:spcPts val="0"/>
              </a:spcBef>
              <a:spcAft>
                <a:spcPts val="0"/>
              </a:spcAft>
              <a:buClr>
                <a:srgbClr val="000000"/>
              </a:buClr>
              <a:buSzPts val="1800"/>
              <a:buFont typeface="Arial"/>
              <a:buNone/>
            </a:pPr>
            <a:r>
              <a:rPr altLang="en-GB" b="1" cap="none" i="0" lang="en-GB" strike="noStrike" sz="1800" u="none">
                <a:solidFill>
                  <a:schemeClr val="dk1"/>
                </a:solidFill>
                <a:latin typeface="Carlito"/>
                <a:ea typeface="Carlito"/>
                <a:cs typeface="Carlito"/>
                <a:sym typeface="Carlito"/>
              </a:rPr>
              <a:t>Curriculum Overview    </a:t>
            </a:r>
            <a:endParaRPr b="1" cap="none" i="0" strike="noStrike" sz="1800" u="none">
              <a:solidFill>
                <a:schemeClr val="dk1"/>
              </a:solidFill>
              <a:latin typeface="Carlito"/>
              <a:ea typeface="Carlito"/>
              <a:cs typeface="Carlito"/>
              <a:sym typeface="Carlito"/>
            </a:endParaRPr>
          </a:p>
          <a:p>
            <a:pPr algn="ctr" indent="0" lvl="0" marL="12700" marR="0" rtl="0">
              <a:lnSpc>
                <a:spcPct val="118888"/>
              </a:lnSpc>
              <a:spcBef>
                <a:spcPts val="0"/>
              </a:spcBef>
              <a:spcAft>
                <a:spcPts val="0"/>
              </a:spcAft>
              <a:buClr>
                <a:srgbClr val="000000"/>
              </a:buClr>
              <a:buSzPts val="1800"/>
              <a:buFont typeface="Arial"/>
              <a:buNone/>
            </a:pPr>
            <a:r>
              <a:rPr altLang="en-GB" b="0" cap="none" i="0" lang="en-GB" strike="noStrike" sz="1800" u="none">
                <a:solidFill>
                  <a:schemeClr val="dk1"/>
                </a:solidFill>
                <a:latin typeface="Carlito"/>
                <a:ea typeface="Carlito"/>
                <a:cs typeface="Carlito"/>
                <a:sym typeface="Carlito"/>
              </a:rPr>
              <a:t>Spring </a:t>
            </a:r>
            <a:r>
              <a:rPr altLang="en-GB" lang="en-GB" sz="1800">
                <a:solidFill>
                  <a:schemeClr val="dk1"/>
                </a:solidFill>
                <a:latin typeface="Carlito"/>
                <a:ea typeface="Carlito"/>
                <a:cs typeface="Carlito"/>
                <a:sym typeface="Carlito"/>
              </a:rPr>
              <a:t>2 - </a:t>
            </a:r>
            <a:r>
              <a:rPr altLang="en-GB" lang="en-GB" sz="1800">
                <a:solidFill>
                  <a:schemeClr val="dk1"/>
                </a:solidFill>
                <a:latin typeface="Carlito"/>
                <a:ea typeface="Carlito"/>
                <a:cs typeface="Carlito"/>
                <a:sym typeface="Carlito"/>
              </a:rPr>
              <a:t>Growing</a:t>
            </a:r>
            <a:r>
              <a:rPr altLang="en-GB" lang="en-GB" sz="1800">
                <a:solidFill>
                  <a:schemeClr val="dk1"/>
                </a:solidFill>
                <a:latin typeface="Carlito"/>
                <a:ea typeface="Carlito"/>
                <a:cs typeface="Carlito"/>
                <a:sym typeface="Carlito"/>
              </a:rPr>
              <a:t> and Changing</a:t>
            </a:r>
            <a:endParaRPr b="0" cap="none" i="0" strike="noStrike" sz="1800" u="none">
              <a:solidFill>
                <a:schemeClr val="dk1"/>
              </a:solidFill>
              <a:latin typeface="Carlito"/>
              <a:ea typeface="Carlito"/>
              <a:cs typeface="Carlito"/>
              <a:sym typeface="Carlito"/>
            </a:endParaRPr>
          </a:p>
        </p:txBody>
      </p:sp>
      <p:grpSp>
        <p:nvGrpSpPr>
          <p:cNvPr id="46" name="Google Shape;46;p1"/>
          <p:cNvGrpSpPr/>
          <p:nvPr/>
        </p:nvGrpSpPr>
        <p:grpSpPr>
          <a:xfrm>
            <a:off x="207188" y="71600"/>
            <a:ext cx="3706681" cy="2680447"/>
            <a:chOff x="100012" y="119126"/>
            <a:chExt cx="3886835" cy="2227897"/>
          </a:xfrm>
        </p:grpSpPr>
        <p:sp>
          <p:nvSpPr>
            <p:cNvPr id="47" name="Google Shape;47;p1"/>
            <p:cNvSpPr/>
            <p:nvPr/>
          </p:nvSpPr>
          <p:spPr>
            <a:xfrm>
              <a:off x="100012" y="119126"/>
              <a:ext cx="3886835" cy="2227897"/>
            </a:xfrm>
            <a:custGeom>
              <a:rect b="b" l="l" r="r" t="t"/>
              <a:pathLst>
                <a:path extrusionOk="0" h="2771775" w="3886835">
                  <a:moveTo>
                    <a:pt x="3424237" y="0"/>
                  </a:moveTo>
                  <a:lnTo>
                    <a:pt x="461975" y="0"/>
                  </a:lnTo>
                  <a:lnTo>
                    <a:pt x="414740" y="2384"/>
                  </a:lnTo>
                  <a:lnTo>
                    <a:pt x="368870" y="9382"/>
                  </a:lnTo>
                  <a:lnTo>
                    <a:pt x="324597" y="20762"/>
                  </a:lnTo>
                  <a:lnTo>
                    <a:pt x="282153" y="36292"/>
                  </a:lnTo>
                  <a:lnTo>
                    <a:pt x="241769" y="55740"/>
                  </a:lnTo>
                  <a:lnTo>
                    <a:pt x="203679" y="78873"/>
                  </a:lnTo>
                  <a:lnTo>
                    <a:pt x="168115" y="105461"/>
                  </a:lnTo>
                  <a:lnTo>
                    <a:pt x="135308" y="135270"/>
                  </a:lnTo>
                  <a:lnTo>
                    <a:pt x="105492" y="168070"/>
                  </a:lnTo>
                  <a:lnTo>
                    <a:pt x="78897" y="203627"/>
                  </a:lnTo>
                  <a:lnTo>
                    <a:pt x="55757" y="241711"/>
                  </a:lnTo>
                  <a:lnTo>
                    <a:pt x="36304" y="282088"/>
                  </a:lnTo>
                  <a:lnTo>
                    <a:pt x="20769" y="324528"/>
                  </a:lnTo>
                  <a:lnTo>
                    <a:pt x="9385" y="368797"/>
                  </a:lnTo>
                  <a:lnTo>
                    <a:pt x="2385" y="414665"/>
                  </a:lnTo>
                  <a:lnTo>
                    <a:pt x="0" y="461899"/>
                  </a:lnTo>
                  <a:lnTo>
                    <a:pt x="0" y="2309749"/>
                  </a:lnTo>
                  <a:lnTo>
                    <a:pt x="2385" y="2356984"/>
                  </a:lnTo>
                  <a:lnTo>
                    <a:pt x="9385" y="2402855"/>
                  </a:lnTo>
                  <a:lnTo>
                    <a:pt x="20769" y="2447131"/>
                  </a:lnTo>
                  <a:lnTo>
                    <a:pt x="36304" y="2489579"/>
                  </a:lnTo>
                  <a:lnTo>
                    <a:pt x="55757" y="2529966"/>
                  </a:lnTo>
                  <a:lnTo>
                    <a:pt x="78897" y="2568060"/>
                  </a:lnTo>
                  <a:lnTo>
                    <a:pt x="105492" y="2603629"/>
                  </a:lnTo>
                  <a:lnTo>
                    <a:pt x="135308" y="2636440"/>
                  </a:lnTo>
                  <a:lnTo>
                    <a:pt x="168115" y="2666262"/>
                  </a:lnTo>
                  <a:lnTo>
                    <a:pt x="203679" y="2692861"/>
                  </a:lnTo>
                  <a:lnTo>
                    <a:pt x="241769" y="2716005"/>
                  </a:lnTo>
                  <a:lnTo>
                    <a:pt x="282153" y="2735462"/>
                  </a:lnTo>
                  <a:lnTo>
                    <a:pt x="324597" y="2751000"/>
                  </a:lnTo>
                  <a:lnTo>
                    <a:pt x="368870" y="2762387"/>
                  </a:lnTo>
                  <a:lnTo>
                    <a:pt x="414740" y="2769389"/>
                  </a:lnTo>
                  <a:lnTo>
                    <a:pt x="461975" y="2771775"/>
                  </a:lnTo>
                  <a:lnTo>
                    <a:pt x="3424237" y="2771775"/>
                  </a:lnTo>
                  <a:lnTo>
                    <a:pt x="3471472" y="2769389"/>
                  </a:lnTo>
                  <a:lnTo>
                    <a:pt x="3517344" y="2762387"/>
                  </a:lnTo>
                  <a:lnTo>
                    <a:pt x="3561619" y="2751000"/>
                  </a:lnTo>
                  <a:lnTo>
                    <a:pt x="3604067" y="2735462"/>
                  </a:lnTo>
                  <a:lnTo>
                    <a:pt x="3644454" y="2716005"/>
                  </a:lnTo>
                  <a:lnTo>
                    <a:pt x="3682548" y="2692861"/>
                  </a:lnTo>
                  <a:lnTo>
                    <a:pt x="3718117" y="2666262"/>
                  </a:lnTo>
                  <a:lnTo>
                    <a:pt x="3750929" y="2636440"/>
                  </a:lnTo>
                  <a:lnTo>
                    <a:pt x="3780750" y="2603629"/>
                  </a:lnTo>
                  <a:lnTo>
                    <a:pt x="3807349" y="2568060"/>
                  </a:lnTo>
                  <a:lnTo>
                    <a:pt x="3830494" y="2529966"/>
                  </a:lnTo>
                  <a:lnTo>
                    <a:pt x="3849951" y="2489579"/>
                  </a:lnTo>
                  <a:lnTo>
                    <a:pt x="3865489" y="2447131"/>
                  </a:lnTo>
                  <a:lnTo>
                    <a:pt x="3876875" y="2402855"/>
                  </a:lnTo>
                  <a:lnTo>
                    <a:pt x="3883877" y="2356984"/>
                  </a:lnTo>
                  <a:lnTo>
                    <a:pt x="3886263" y="2309749"/>
                  </a:lnTo>
                  <a:lnTo>
                    <a:pt x="3886263" y="461899"/>
                  </a:lnTo>
                  <a:lnTo>
                    <a:pt x="3883877" y="414665"/>
                  </a:lnTo>
                  <a:lnTo>
                    <a:pt x="3876875" y="368797"/>
                  </a:lnTo>
                  <a:lnTo>
                    <a:pt x="3865489" y="324528"/>
                  </a:lnTo>
                  <a:lnTo>
                    <a:pt x="3849951" y="282088"/>
                  </a:lnTo>
                  <a:lnTo>
                    <a:pt x="3830494" y="241711"/>
                  </a:lnTo>
                  <a:lnTo>
                    <a:pt x="3807349" y="203627"/>
                  </a:lnTo>
                  <a:lnTo>
                    <a:pt x="3780750" y="168070"/>
                  </a:lnTo>
                  <a:lnTo>
                    <a:pt x="3750929" y="135270"/>
                  </a:lnTo>
                  <a:lnTo>
                    <a:pt x="3718117" y="105461"/>
                  </a:lnTo>
                  <a:lnTo>
                    <a:pt x="3682548" y="78873"/>
                  </a:lnTo>
                  <a:lnTo>
                    <a:pt x="3644454" y="55740"/>
                  </a:lnTo>
                  <a:lnTo>
                    <a:pt x="3604067" y="36292"/>
                  </a:lnTo>
                  <a:lnTo>
                    <a:pt x="3561619" y="20762"/>
                  </a:lnTo>
                  <a:lnTo>
                    <a:pt x="3517344" y="9382"/>
                  </a:lnTo>
                  <a:lnTo>
                    <a:pt x="3471472" y="2384"/>
                  </a:lnTo>
                  <a:lnTo>
                    <a:pt x="3424237"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48" name="Google Shape;48;p1"/>
            <p:cNvSpPr/>
            <p:nvPr/>
          </p:nvSpPr>
          <p:spPr>
            <a:xfrm>
              <a:off x="100013" y="119126"/>
              <a:ext cx="3886834" cy="2227897"/>
            </a:xfrm>
            <a:custGeom>
              <a:rect b="b" l="l" r="r" t="t"/>
              <a:pathLst>
                <a:path extrusionOk="0" h="2771775" w="3886835">
                  <a:moveTo>
                    <a:pt x="0" y="461899"/>
                  </a:moveTo>
                  <a:lnTo>
                    <a:pt x="2385" y="414665"/>
                  </a:lnTo>
                  <a:lnTo>
                    <a:pt x="9385" y="368797"/>
                  </a:lnTo>
                  <a:lnTo>
                    <a:pt x="20769" y="324528"/>
                  </a:lnTo>
                  <a:lnTo>
                    <a:pt x="36304" y="282088"/>
                  </a:lnTo>
                  <a:lnTo>
                    <a:pt x="55757" y="241711"/>
                  </a:lnTo>
                  <a:lnTo>
                    <a:pt x="78897" y="203627"/>
                  </a:lnTo>
                  <a:lnTo>
                    <a:pt x="105492" y="168070"/>
                  </a:lnTo>
                  <a:lnTo>
                    <a:pt x="135308" y="135270"/>
                  </a:lnTo>
                  <a:lnTo>
                    <a:pt x="168115" y="105461"/>
                  </a:lnTo>
                  <a:lnTo>
                    <a:pt x="203679" y="78873"/>
                  </a:lnTo>
                  <a:lnTo>
                    <a:pt x="241769" y="55740"/>
                  </a:lnTo>
                  <a:lnTo>
                    <a:pt x="282153" y="36292"/>
                  </a:lnTo>
                  <a:lnTo>
                    <a:pt x="324597" y="20762"/>
                  </a:lnTo>
                  <a:lnTo>
                    <a:pt x="368870" y="9382"/>
                  </a:lnTo>
                  <a:lnTo>
                    <a:pt x="414740" y="2384"/>
                  </a:lnTo>
                  <a:lnTo>
                    <a:pt x="461975" y="0"/>
                  </a:lnTo>
                  <a:lnTo>
                    <a:pt x="3424237" y="0"/>
                  </a:lnTo>
                  <a:lnTo>
                    <a:pt x="3471472" y="2384"/>
                  </a:lnTo>
                  <a:lnTo>
                    <a:pt x="3517344" y="9382"/>
                  </a:lnTo>
                  <a:lnTo>
                    <a:pt x="3561619" y="20762"/>
                  </a:lnTo>
                  <a:lnTo>
                    <a:pt x="3604067" y="36292"/>
                  </a:lnTo>
                  <a:lnTo>
                    <a:pt x="3644454" y="55740"/>
                  </a:lnTo>
                  <a:lnTo>
                    <a:pt x="3682548" y="78873"/>
                  </a:lnTo>
                  <a:lnTo>
                    <a:pt x="3718117" y="105461"/>
                  </a:lnTo>
                  <a:lnTo>
                    <a:pt x="3750929" y="135270"/>
                  </a:lnTo>
                  <a:lnTo>
                    <a:pt x="3780750" y="168070"/>
                  </a:lnTo>
                  <a:lnTo>
                    <a:pt x="3807349" y="203627"/>
                  </a:lnTo>
                  <a:lnTo>
                    <a:pt x="3830494" y="241711"/>
                  </a:lnTo>
                  <a:lnTo>
                    <a:pt x="3849951" y="282088"/>
                  </a:lnTo>
                  <a:lnTo>
                    <a:pt x="3865489" y="324528"/>
                  </a:lnTo>
                  <a:lnTo>
                    <a:pt x="3876875" y="368797"/>
                  </a:lnTo>
                  <a:lnTo>
                    <a:pt x="3883877" y="414665"/>
                  </a:lnTo>
                  <a:lnTo>
                    <a:pt x="3886263" y="461899"/>
                  </a:lnTo>
                  <a:lnTo>
                    <a:pt x="3886263" y="2309749"/>
                  </a:lnTo>
                  <a:lnTo>
                    <a:pt x="3883877" y="2356984"/>
                  </a:lnTo>
                  <a:lnTo>
                    <a:pt x="3876875" y="2402855"/>
                  </a:lnTo>
                  <a:lnTo>
                    <a:pt x="3865489" y="2447131"/>
                  </a:lnTo>
                  <a:lnTo>
                    <a:pt x="3849951" y="2489579"/>
                  </a:lnTo>
                  <a:lnTo>
                    <a:pt x="3830494" y="2529966"/>
                  </a:lnTo>
                  <a:lnTo>
                    <a:pt x="3807349" y="2568060"/>
                  </a:lnTo>
                  <a:lnTo>
                    <a:pt x="3780750" y="2603629"/>
                  </a:lnTo>
                  <a:lnTo>
                    <a:pt x="3750929" y="2636440"/>
                  </a:lnTo>
                  <a:lnTo>
                    <a:pt x="3718117" y="2666262"/>
                  </a:lnTo>
                  <a:lnTo>
                    <a:pt x="3682548" y="2692861"/>
                  </a:lnTo>
                  <a:lnTo>
                    <a:pt x="3644454" y="2716005"/>
                  </a:lnTo>
                  <a:lnTo>
                    <a:pt x="3604067" y="2735462"/>
                  </a:lnTo>
                  <a:lnTo>
                    <a:pt x="3561619" y="2751000"/>
                  </a:lnTo>
                  <a:lnTo>
                    <a:pt x="3517344" y="2762387"/>
                  </a:lnTo>
                  <a:lnTo>
                    <a:pt x="3471472" y="2769389"/>
                  </a:lnTo>
                  <a:lnTo>
                    <a:pt x="3424237" y="2771775"/>
                  </a:lnTo>
                  <a:lnTo>
                    <a:pt x="461975" y="2771775"/>
                  </a:lnTo>
                  <a:lnTo>
                    <a:pt x="414740" y="2769389"/>
                  </a:lnTo>
                  <a:lnTo>
                    <a:pt x="368870" y="2762387"/>
                  </a:lnTo>
                  <a:lnTo>
                    <a:pt x="324597" y="2751000"/>
                  </a:lnTo>
                  <a:lnTo>
                    <a:pt x="282153" y="2735462"/>
                  </a:lnTo>
                  <a:lnTo>
                    <a:pt x="241769" y="2716005"/>
                  </a:lnTo>
                  <a:lnTo>
                    <a:pt x="203679" y="2692861"/>
                  </a:lnTo>
                  <a:lnTo>
                    <a:pt x="168115" y="2666262"/>
                  </a:lnTo>
                  <a:lnTo>
                    <a:pt x="135308" y="2636440"/>
                  </a:lnTo>
                  <a:lnTo>
                    <a:pt x="105492" y="2603629"/>
                  </a:lnTo>
                  <a:lnTo>
                    <a:pt x="78897" y="2568060"/>
                  </a:lnTo>
                  <a:lnTo>
                    <a:pt x="55757" y="2529966"/>
                  </a:lnTo>
                  <a:lnTo>
                    <a:pt x="36304" y="2489579"/>
                  </a:lnTo>
                  <a:lnTo>
                    <a:pt x="20769" y="2447131"/>
                  </a:lnTo>
                  <a:lnTo>
                    <a:pt x="9385" y="2402855"/>
                  </a:lnTo>
                  <a:lnTo>
                    <a:pt x="2385" y="2356984"/>
                  </a:lnTo>
                  <a:lnTo>
                    <a:pt x="0" y="2309749"/>
                  </a:lnTo>
                  <a:lnTo>
                    <a:pt x="0" y="461899"/>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49" name="Google Shape;49;p1"/>
          <p:cNvSpPr txBox="1"/>
          <p:nvPr/>
        </p:nvSpPr>
        <p:spPr>
          <a:xfrm>
            <a:off x="334813" y="71600"/>
            <a:ext cx="3529330" cy="1601721"/>
          </a:xfrm>
          <a:prstGeom prst="rect">
            <a:avLst/>
          </a:prstGeom>
          <a:noFill/>
          <a:ln>
            <a:noFill/>
          </a:ln>
        </p:spPr>
        <p:txBody>
          <a:bodyPr anchor="t" anchorCtr="0" bIns="0" lIns="0" numCol="1" rIns="0" spcFirstLastPara="1" tIns="31750" wrap="square">
            <a:spAutoFit/>
          </a:bodyPr>
          <a:lstStyle/>
          <a:p>
            <a:pPr algn="ctr" indent="0" lvl="0" marL="11430" marR="0" rtl="0">
              <a:lnSpc>
                <a:spcPct val="100000"/>
              </a:lnSpc>
              <a:spcBef>
                <a:spcPts val="0"/>
              </a:spcBef>
              <a:spcAft>
                <a:spcPts val="0"/>
              </a:spcAft>
              <a:buClr>
                <a:srgbClr val="000000"/>
              </a:buClr>
              <a:buSzPts val="1400"/>
              <a:buFont typeface="Arial"/>
              <a:buNone/>
            </a:pPr>
            <a:r>
              <a:rPr altLang="en-GB" b="1" cap="none" i="0" lang="en-GB" strike="noStrike" sz="1400" u="none">
                <a:solidFill>
                  <a:schemeClr val="dk1"/>
                </a:solidFill>
                <a:latin typeface="Century Gothic"/>
                <a:ea typeface="Century Gothic"/>
                <a:cs typeface="Century Gothic"/>
                <a:sym typeface="Century Gothic"/>
              </a:rPr>
              <a:t>PHONICS</a:t>
            </a:r>
            <a:endParaRPr b="1" cap="none" i="0" strike="noStrike" sz="1400" u="none">
              <a:solidFill>
                <a:schemeClr val="dk1"/>
              </a:solidFill>
              <a:latin typeface="Century Gothic"/>
              <a:ea typeface="Century Gothic"/>
              <a:cs typeface="Century Gothic"/>
              <a:sym typeface="Century Gothic"/>
            </a:endParaRPr>
          </a:p>
          <a:p>
            <a:pPr algn="just" indent="0" lvl="0" marL="11430" marR="0" rtl="0">
              <a:lnSpc>
                <a:spcPct val="100000"/>
              </a:lnSpc>
              <a:spcBef>
                <a:spcPts val="250"/>
              </a:spcBef>
              <a:spcAft>
                <a:spcPts val="0"/>
              </a:spcAft>
              <a:buClr>
                <a:srgbClr val="000000"/>
              </a:buClr>
              <a:buSzPts val="950"/>
              <a:buFont typeface="Arial"/>
              <a:buNone/>
            </a:pPr>
            <a:r>
              <a:rPr altLang="en-GB" b="0" cap="none" i="0" lang="en-GB" strike="noStrike" sz="950" u="none">
                <a:solidFill>
                  <a:schemeClr val="dk1"/>
                </a:solidFill>
                <a:latin typeface="Century Gothic"/>
                <a:ea typeface="Century Gothic"/>
                <a:cs typeface="Century Gothic"/>
                <a:sym typeface="Century Gothic"/>
              </a:rPr>
              <a:t>This term children continue in their grouped phonics sessions every day. Children are learning how to read more sounds, including special friends (where two letters make one sound). They will write simple CVC words using their Fred Fingers. Children who are ready will also read and write longer words and captions. If you would like more information about your child’s phonics group please speak to Miss Smith or Miss Ainsworth. Phonics Homework will be sent out weekly for children to complete with your support. </a:t>
            </a:r>
            <a:endParaRPr b="0" cap="none" i="0" strike="noStrike" sz="950" u="none">
              <a:solidFill>
                <a:schemeClr val="dk1"/>
              </a:solidFill>
              <a:latin typeface="Century Gothic"/>
              <a:ea typeface="Century Gothic"/>
              <a:cs typeface="Century Gothic"/>
              <a:sym typeface="Century Gothic"/>
            </a:endParaRPr>
          </a:p>
        </p:txBody>
      </p:sp>
      <p:sp>
        <p:nvSpPr>
          <p:cNvPr id="50" name="Google Shape;50;p1"/>
          <p:cNvSpPr txBox="1"/>
          <p:nvPr/>
        </p:nvSpPr>
        <p:spPr>
          <a:xfrm>
            <a:off x="311197" y="1673781"/>
            <a:ext cx="3449400" cy="974700"/>
          </a:xfrm>
          <a:prstGeom prst="rect">
            <a:avLst/>
          </a:prstGeom>
          <a:noFill/>
          <a:ln>
            <a:noFill/>
          </a:ln>
        </p:spPr>
        <p:txBody>
          <a:bodyPr anchor="t" anchorCtr="0" bIns="0" lIns="0" numCol="1" rIns="0" spcFirstLastPara="1" tIns="33000" wrap="square">
            <a:spAutoFit/>
          </a:bodyPr>
          <a:lstStyle/>
          <a:p>
            <a:pPr algn="ctr" indent="0" lvl="0" marL="7620" marR="0" rtl="0">
              <a:lnSpc>
                <a:spcPct val="100000"/>
              </a:lnSpc>
              <a:spcBef>
                <a:spcPts val="0"/>
              </a:spcBef>
              <a:spcAft>
                <a:spcPts val="0"/>
              </a:spcAft>
              <a:buClr>
                <a:srgbClr val="000000"/>
              </a:buClr>
              <a:buSzPts val="1400"/>
              <a:buFont typeface="Arial"/>
              <a:buNone/>
            </a:pPr>
            <a:r>
              <a:rPr altLang="en-GB" b="1" cap="none" i="0" lang="en-GB" strike="noStrike" sz="1400" u="none">
                <a:solidFill>
                  <a:schemeClr val="dk1"/>
                </a:solidFill>
                <a:latin typeface="Century Gothic"/>
                <a:ea typeface="Century Gothic"/>
                <a:cs typeface="Century Gothic"/>
                <a:sym typeface="Century Gothic"/>
              </a:rPr>
              <a:t>LITERACY – </a:t>
            </a:r>
            <a:r>
              <a:rPr altLang="en-GB" b="1" lang="en-GB">
                <a:solidFill>
                  <a:schemeClr val="dk1"/>
                </a:solidFill>
                <a:latin typeface="Century Gothic"/>
                <a:ea typeface="Century Gothic"/>
                <a:cs typeface="Century Gothic"/>
                <a:sym typeface="Century Gothic"/>
              </a:rPr>
              <a:t>Drawing Club</a:t>
            </a:r>
            <a:endParaRPr b="0" cap="none" i="0" strike="noStrike" sz="1400" u="none">
              <a:solidFill>
                <a:srgbClr val="000000"/>
              </a:solidFill>
              <a:latin typeface="Arial"/>
              <a:ea typeface="Arial"/>
              <a:cs typeface="Arial"/>
              <a:sym typeface="Arial"/>
            </a:endParaRPr>
          </a:p>
          <a:p>
            <a:pPr algn="just" indent="0" lvl="0" marL="7620" marR="0" rtl="0">
              <a:lnSpc>
                <a:spcPct val="100000"/>
              </a:lnSpc>
              <a:spcBef>
                <a:spcPts val="260"/>
              </a:spcBef>
              <a:spcAft>
                <a:spcPts val="0"/>
              </a:spcAft>
              <a:buClr>
                <a:srgbClr val="000000"/>
              </a:buClr>
              <a:buSzPts val="900"/>
              <a:buFont typeface="Arial"/>
              <a:buNone/>
            </a:pPr>
            <a:r>
              <a:rPr altLang="en-GB" lang="en-GB" sz="900">
                <a:solidFill>
                  <a:schemeClr val="dk1"/>
                </a:solidFill>
                <a:latin typeface="Century Gothic"/>
                <a:ea typeface="Century Gothic"/>
                <a:cs typeface="Century Gothic"/>
                <a:sym typeface="Century Gothic"/>
              </a:rPr>
              <a:t>This half term we began a trial of drawing club - this is an exciting opportunity for the children and encourages them to use their imagination and bring stories to life through drawing pictures linked to the story. The children are very excited about this and very keen to get started.   </a:t>
            </a:r>
            <a:r>
              <a:rPr altLang="en-GB" b="0" cap="none" i="0" lang="en-GB" strike="noStrike" sz="900" u="none">
                <a:solidFill>
                  <a:schemeClr val="dk1"/>
                </a:solidFill>
                <a:latin typeface="Century Gothic"/>
                <a:ea typeface="Century Gothic"/>
                <a:cs typeface="Century Gothic"/>
                <a:sym typeface="Century Gothic"/>
              </a:rPr>
              <a:t> </a:t>
            </a:r>
            <a:endParaRPr b="0" cap="none" i="0" strike="noStrike" sz="900" u="none">
              <a:solidFill>
                <a:schemeClr val="dk1"/>
              </a:solidFill>
              <a:latin typeface="Century Gothic"/>
              <a:ea typeface="Century Gothic"/>
              <a:cs typeface="Century Gothic"/>
              <a:sym typeface="Century Gothic"/>
            </a:endParaRPr>
          </a:p>
        </p:txBody>
      </p:sp>
      <p:sp>
        <p:nvSpPr>
          <p:cNvPr id="51" name="Google Shape;51;p1"/>
          <p:cNvSpPr txBox="1"/>
          <p:nvPr/>
        </p:nvSpPr>
        <p:spPr>
          <a:xfrm>
            <a:off x="4758743" y="2110417"/>
            <a:ext cx="2295524" cy="334645"/>
          </a:xfrm>
          <a:prstGeom prst="rect">
            <a:avLst/>
          </a:prstGeom>
          <a:noFill/>
          <a:ln>
            <a:noFill/>
          </a:ln>
        </p:spPr>
        <p:txBody>
          <a:bodyPr anchor="t" anchorCtr="0" bIns="0" lIns="0" numCol="1" rIns="0" spcFirstLastPara="1" tIns="15875" wrap="square">
            <a:spAutoFit/>
          </a:bodyPr>
          <a:lstStyle/>
          <a:p>
            <a:pPr algn="ctr" indent="0" lvl="0" marL="12700" marR="0" rtl="0">
              <a:lnSpc>
                <a:spcPct val="100000"/>
              </a:lnSpc>
              <a:spcBef>
                <a:spcPts val="0"/>
              </a:spcBef>
              <a:spcAft>
                <a:spcPts val="0"/>
              </a:spcAft>
              <a:buClr>
                <a:srgbClr val="000000"/>
              </a:buClr>
              <a:buSzPts val="2000"/>
              <a:buFont typeface="Arial"/>
              <a:buNone/>
            </a:pPr>
            <a:r>
              <a:rPr altLang="en-GB" b="1" cap="none" i="0" lang="en-GB" strike="noStrike" sz="2000" u="none">
                <a:solidFill>
                  <a:schemeClr val="dk1"/>
                </a:solidFill>
                <a:latin typeface="Carlito"/>
                <a:ea typeface="Carlito"/>
                <a:cs typeface="Carlito"/>
                <a:sym typeface="Carlito"/>
              </a:rPr>
              <a:t>Reception</a:t>
            </a:r>
            <a:endParaRPr b="0" cap="none" i="0" strike="noStrike" sz="2000" u="none">
              <a:solidFill>
                <a:schemeClr val="dk1"/>
              </a:solidFill>
              <a:latin typeface="Carlito"/>
              <a:ea typeface="Carlito"/>
              <a:cs typeface="Carlito"/>
              <a:sym typeface="Carlito"/>
            </a:endParaRPr>
          </a:p>
        </p:txBody>
      </p:sp>
      <p:grpSp>
        <p:nvGrpSpPr>
          <p:cNvPr id="52" name="Google Shape;52;p1"/>
          <p:cNvGrpSpPr/>
          <p:nvPr/>
        </p:nvGrpSpPr>
        <p:grpSpPr>
          <a:xfrm>
            <a:off x="157845" y="2832392"/>
            <a:ext cx="3756024" cy="1924225"/>
            <a:chOff x="147637" y="2976626"/>
            <a:chExt cx="3839210" cy="1314450"/>
          </a:xfrm>
        </p:grpSpPr>
        <p:sp>
          <p:nvSpPr>
            <p:cNvPr id="53" name="Google Shape;53;p1"/>
            <p:cNvSpPr/>
            <p:nvPr/>
          </p:nvSpPr>
          <p:spPr>
            <a:xfrm>
              <a:off x="147637" y="2976626"/>
              <a:ext cx="3839210" cy="1314450"/>
            </a:xfrm>
            <a:custGeom>
              <a:rect b="b" l="l" r="r" t="t"/>
              <a:pathLst>
                <a:path extrusionOk="0" h="1314450" w="3839210">
                  <a:moveTo>
                    <a:pt x="3619436" y="0"/>
                  </a:moveTo>
                  <a:lnTo>
                    <a:pt x="219075" y="0"/>
                  </a:lnTo>
                  <a:lnTo>
                    <a:pt x="168842" y="5783"/>
                  </a:lnTo>
                  <a:lnTo>
                    <a:pt x="122730" y="22260"/>
                  </a:lnTo>
                  <a:lnTo>
                    <a:pt x="82054" y="48115"/>
                  </a:lnTo>
                  <a:lnTo>
                    <a:pt x="48127" y="82038"/>
                  </a:lnTo>
                  <a:lnTo>
                    <a:pt x="22266" y="122714"/>
                  </a:lnTo>
                  <a:lnTo>
                    <a:pt x="5785" y="168830"/>
                  </a:lnTo>
                  <a:lnTo>
                    <a:pt x="0" y="219075"/>
                  </a:lnTo>
                  <a:lnTo>
                    <a:pt x="0" y="1095248"/>
                  </a:lnTo>
                  <a:lnTo>
                    <a:pt x="5785" y="1145499"/>
                  </a:lnTo>
                  <a:lnTo>
                    <a:pt x="22266" y="1191633"/>
                  </a:lnTo>
                  <a:lnTo>
                    <a:pt x="48127" y="1232334"/>
                  </a:lnTo>
                  <a:lnTo>
                    <a:pt x="82054" y="1266284"/>
                  </a:lnTo>
                  <a:lnTo>
                    <a:pt x="122730" y="1292164"/>
                  </a:lnTo>
                  <a:lnTo>
                    <a:pt x="168842" y="1308659"/>
                  </a:lnTo>
                  <a:lnTo>
                    <a:pt x="219075" y="1314450"/>
                  </a:lnTo>
                  <a:lnTo>
                    <a:pt x="3619436" y="1314450"/>
                  </a:lnTo>
                  <a:lnTo>
                    <a:pt x="3669687" y="1308659"/>
                  </a:lnTo>
                  <a:lnTo>
                    <a:pt x="3715822" y="1292164"/>
                  </a:lnTo>
                  <a:lnTo>
                    <a:pt x="3756523" y="1266284"/>
                  </a:lnTo>
                  <a:lnTo>
                    <a:pt x="3790472" y="1232334"/>
                  </a:lnTo>
                  <a:lnTo>
                    <a:pt x="3816353" y="1191633"/>
                  </a:lnTo>
                  <a:lnTo>
                    <a:pt x="3832847" y="1145499"/>
                  </a:lnTo>
                  <a:lnTo>
                    <a:pt x="3838638" y="1095248"/>
                  </a:lnTo>
                  <a:lnTo>
                    <a:pt x="3838638" y="219075"/>
                  </a:lnTo>
                  <a:lnTo>
                    <a:pt x="3832847" y="168830"/>
                  </a:lnTo>
                  <a:lnTo>
                    <a:pt x="3816353" y="122714"/>
                  </a:lnTo>
                  <a:lnTo>
                    <a:pt x="3790472" y="82038"/>
                  </a:lnTo>
                  <a:lnTo>
                    <a:pt x="3756523" y="48115"/>
                  </a:lnTo>
                  <a:lnTo>
                    <a:pt x="3715822" y="22260"/>
                  </a:lnTo>
                  <a:lnTo>
                    <a:pt x="3669687" y="5783"/>
                  </a:lnTo>
                  <a:lnTo>
                    <a:pt x="3619436"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54" name="Google Shape;54;p1"/>
            <p:cNvSpPr/>
            <p:nvPr/>
          </p:nvSpPr>
          <p:spPr>
            <a:xfrm>
              <a:off x="147637" y="2976626"/>
              <a:ext cx="3839210" cy="1314450"/>
            </a:xfrm>
            <a:custGeom>
              <a:rect b="b" l="l" r="r" t="t"/>
              <a:pathLst>
                <a:path extrusionOk="0" h="1314450" w="3839210">
                  <a:moveTo>
                    <a:pt x="0" y="219075"/>
                  </a:moveTo>
                  <a:lnTo>
                    <a:pt x="5785" y="168830"/>
                  </a:lnTo>
                  <a:lnTo>
                    <a:pt x="22266" y="122714"/>
                  </a:lnTo>
                  <a:lnTo>
                    <a:pt x="48127" y="82038"/>
                  </a:lnTo>
                  <a:lnTo>
                    <a:pt x="82054" y="48115"/>
                  </a:lnTo>
                  <a:lnTo>
                    <a:pt x="122730" y="22260"/>
                  </a:lnTo>
                  <a:lnTo>
                    <a:pt x="168842" y="5783"/>
                  </a:lnTo>
                  <a:lnTo>
                    <a:pt x="219075" y="0"/>
                  </a:lnTo>
                  <a:lnTo>
                    <a:pt x="3619436" y="0"/>
                  </a:lnTo>
                  <a:lnTo>
                    <a:pt x="3669687" y="5783"/>
                  </a:lnTo>
                  <a:lnTo>
                    <a:pt x="3715822" y="22260"/>
                  </a:lnTo>
                  <a:lnTo>
                    <a:pt x="3756523" y="48115"/>
                  </a:lnTo>
                  <a:lnTo>
                    <a:pt x="3790472" y="82038"/>
                  </a:lnTo>
                  <a:lnTo>
                    <a:pt x="3816353" y="122714"/>
                  </a:lnTo>
                  <a:lnTo>
                    <a:pt x="3832847" y="168830"/>
                  </a:lnTo>
                  <a:lnTo>
                    <a:pt x="3838638" y="219075"/>
                  </a:lnTo>
                  <a:lnTo>
                    <a:pt x="3838638" y="1095248"/>
                  </a:lnTo>
                  <a:lnTo>
                    <a:pt x="3832847" y="1145499"/>
                  </a:lnTo>
                  <a:lnTo>
                    <a:pt x="3816353" y="1191633"/>
                  </a:lnTo>
                  <a:lnTo>
                    <a:pt x="3790472" y="1232334"/>
                  </a:lnTo>
                  <a:lnTo>
                    <a:pt x="3756523" y="1266284"/>
                  </a:lnTo>
                  <a:lnTo>
                    <a:pt x="3715822" y="1292164"/>
                  </a:lnTo>
                  <a:lnTo>
                    <a:pt x="3669687" y="1308659"/>
                  </a:lnTo>
                  <a:lnTo>
                    <a:pt x="3619436" y="1314450"/>
                  </a:lnTo>
                  <a:lnTo>
                    <a:pt x="219075" y="1314450"/>
                  </a:lnTo>
                  <a:lnTo>
                    <a:pt x="168842" y="1308659"/>
                  </a:lnTo>
                  <a:lnTo>
                    <a:pt x="122730" y="1292164"/>
                  </a:lnTo>
                  <a:lnTo>
                    <a:pt x="82054" y="1266284"/>
                  </a:lnTo>
                  <a:lnTo>
                    <a:pt x="48127" y="1232334"/>
                  </a:lnTo>
                  <a:lnTo>
                    <a:pt x="22266" y="1191633"/>
                  </a:lnTo>
                  <a:lnTo>
                    <a:pt x="5785" y="1145499"/>
                  </a:lnTo>
                  <a:lnTo>
                    <a:pt x="0" y="1095248"/>
                  </a:lnTo>
                  <a:lnTo>
                    <a:pt x="0" y="219075"/>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55" name="Google Shape;55;p1"/>
          <p:cNvSpPr txBox="1"/>
          <p:nvPr/>
        </p:nvSpPr>
        <p:spPr>
          <a:xfrm>
            <a:off x="279447" y="2958472"/>
            <a:ext cx="3512820" cy="200696"/>
          </a:xfrm>
          <a:prstGeom prst="rect">
            <a:avLst/>
          </a:prstGeom>
          <a:noFill/>
          <a:ln>
            <a:noFill/>
          </a:ln>
        </p:spPr>
        <p:txBody>
          <a:bodyPr anchor="t" anchorCtr="0" bIns="0" lIns="0" numCol="1" rIns="0" spcFirstLastPara="1" tIns="15875" wrap="square">
            <a:spAutoFit/>
          </a:bodyPr>
          <a:lstStyle/>
          <a:p>
            <a:pPr algn="ctr" indent="0" lvl="0" marL="0" marR="1270" rtl="0">
              <a:lnSpc>
                <a:spcPct val="100000"/>
              </a:lnSpc>
              <a:spcBef>
                <a:spcPts val="0"/>
              </a:spcBef>
              <a:spcAft>
                <a:spcPts val="0"/>
              </a:spcAft>
              <a:buClr>
                <a:srgbClr val="000000"/>
              </a:buClr>
              <a:buSzPts val="1200"/>
              <a:buFont typeface="Arial"/>
              <a:buNone/>
            </a:pPr>
            <a:r>
              <a:t/>
            </a:r>
            <a:endParaRPr b="1" cap="none" i="0" strike="noStrike" sz="1200" u="none">
              <a:solidFill>
                <a:schemeClr val="dk1"/>
              </a:solidFill>
              <a:latin typeface="Century Gothic"/>
              <a:ea typeface="Century Gothic"/>
              <a:cs typeface="Century Gothic"/>
              <a:sym typeface="Century Gothic"/>
            </a:endParaRPr>
          </a:p>
        </p:txBody>
      </p:sp>
      <p:grpSp>
        <p:nvGrpSpPr>
          <p:cNvPr id="56" name="Google Shape;56;p1"/>
          <p:cNvGrpSpPr/>
          <p:nvPr/>
        </p:nvGrpSpPr>
        <p:grpSpPr>
          <a:xfrm>
            <a:off x="101192" y="4879016"/>
            <a:ext cx="3932785" cy="1235665"/>
            <a:chOff x="109537" y="4376801"/>
            <a:chExt cx="3905885" cy="1085850"/>
          </a:xfrm>
        </p:grpSpPr>
        <p:sp>
          <p:nvSpPr>
            <p:cNvPr id="57" name="Google Shape;57;p1"/>
            <p:cNvSpPr/>
            <p:nvPr/>
          </p:nvSpPr>
          <p:spPr>
            <a:xfrm>
              <a:off x="109537" y="4376801"/>
              <a:ext cx="3905885" cy="1085850"/>
            </a:xfrm>
            <a:custGeom>
              <a:rect b="b" l="l" r="r" t="t"/>
              <a:pathLst>
                <a:path extrusionOk="0" h="1085850" w="3905885">
                  <a:moveTo>
                    <a:pt x="3724211" y="0"/>
                  </a:moveTo>
                  <a:lnTo>
                    <a:pt x="180975" y="0"/>
                  </a:lnTo>
                  <a:lnTo>
                    <a:pt x="132864" y="6464"/>
                  </a:lnTo>
                  <a:lnTo>
                    <a:pt x="89633" y="24708"/>
                  </a:lnTo>
                  <a:lnTo>
                    <a:pt x="53006" y="53006"/>
                  </a:lnTo>
                  <a:lnTo>
                    <a:pt x="24708" y="89633"/>
                  </a:lnTo>
                  <a:lnTo>
                    <a:pt x="6464" y="132864"/>
                  </a:lnTo>
                  <a:lnTo>
                    <a:pt x="0" y="180975"/>
                  </a:lnTo>
                  <a:lnTo>
                    <a:pt x="0" y="904748"/>
                  </a:lnTo>
                  <a:lnTo>
                    <a:pt x="6464" y="952867"/>
                  </a:lnTo>
                  <a:lnTo>
                    <a:pt x="24708" y="996122"/>
                  </a:lnTo>
                  <a:lnTo>
                    <a:pt x="53006" y="1032779"/>
                  </a:lnTo>
                  <a:lnTo>
                    <a:pt x="89633" y="1061108"/>
                  </a:lnTo>
                  <a:lnTo>
                    <a:pt x="132864" y="1079375"/>
                  </a:lnTo>
                  <a:lnTo>
                    <a:pt x="180975" y="1085850"/>
                  </a:lnTo>
                  <a:lnTo>
                    <a:pt x="3724211" y="1085850"/>
                  </a:lnTo>
                  <a:lnTo>
                    <a:pt x="3772375" y="1079375"/>
                  </a:lnTo>
                  <a:lnTo>
                    <a:pt x="3815642" y="1061108"/>
                  </a:lnTo>
                  <a:lnTo>
                    <a:pt x="3852291" y="1032779"/>
                  </a:lnTo>
                  <a:lnTo>
                    <a:pt x="3880600" y="996122"/>
                  </a:lnTo>
                  <a:lnTo>
                    <a:pt x="3898848" y="952867"/>
                  </a:lnTo>
                  <a:lnTo>
                    <a:pt x="3905313" y="904748"/>
                  </a:lnTo>
                  <a:lnTo>
                    <a:pt x="3905313" y="180975"/>
                  </a:lnTo>
                  <a:lnTo>
                    <a:pt x="3898848" y="132864"/>
                  </a:lnTo>
                  <a:lnTo>
                    <a:pt x="3880600" y="89633"/>
                  </a:lnTo>
                  <a:lnTo>
                    <a:pt x="3852291" y="53006"/>
                  </a:lnTo>
                  <a:lnTo>
                    <a:pt x="3815642" y="24708"/>
                  </a:lnTo>
                  <a:lnTo>
                    <a:pt x="3772375" y="6464"/>
                  </a:lnTo>
                  <a:lnTo>
                    <a:pt x="3724211"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58" name="Google Shape;58;p1"/>
            <p:cNvSpPr/>
            <p:nvPr/>
          </p:nvSpPr>
          <p:spPr>
            <a:xfrm>
              <a:off x="109537" y="4376801"/>
              <a:ext cx="3905885" cy="1085850"/>
            </a:xfrm>
            <a:custGeom>
              <a:rect b="b" l="l" r="r" t="t"/>
              <a:pathLst>
                <a:path extrusionOk="0" h="1085850" w="3905885">
                  <a:moveTo>
                    <a:pt x="0" y="180975"/>
                  </a:moveTo>
                  <a:lnTo>
                    <a:pt x="6464" y="132864"/>
                  </a:lnTo>
                  <a:lnTo>
                    <a:pt x="24708" y="89633"/>
                  </a:lnTo>
                  <a:lnTo>
                    <a:pt x="53006" y="53006"/>
                  </a:lnTo>
                  <a:lnTo>
                    <a:pt x="89633" y="24708"/>
                  </a:lnTo>
                  <a:lnTo>
                    <a:pt x="132864" y="6464"/>
                  </a:lnTo>
                  <a:lnTo>
                    <a:pt x="180975" y="0"/>
                  </a:lnTo>
                  <a:lnTo>
                    <a:pt x="3724211" y="0"/>
                  </a:lnTo>
                  <a:lnTo>
                    <a:pt x="3772375" y="6464"/>
                  </a:lnTo>
                  <a:lnTo>
                    <a:pt x="3815642" y="24708"/>
                  </a:lnTo>
                  <a:lnTo>
                    <a:pt x="3852291" y="53006"/>
                  </a:lnTo>
                  <a:lnTo>
                    <a:pt x="3880600" y="89633"/>
                  </a:lnTo>
                  <a:lnTo>
                    <a:pt x="3898848" y="132864"/>
                  </a:lnTo>
                  <a:lnTo>
                    <a:pt x="3905313" y="180975"/>
                  </a:lnTo>
                  <a:lnTo>
                    <a:pt x="3905313" y="904748"/>
                  </a:lnTo>
                  <a:lnTo>
                    <a:pt x="3898848" y="952867"/>
                  </a:lnTo>
                  <a:lnTo>
                    <a:pt x="3880600" y="996122"/>
                  </a:lnTo>
                  <a:lnTo>
                    <a:pt x="3852291" y="1032779"/>
                  </a:lnTo>
                  <a:lnTo>
                    <a:pt x="3815642" y="1061108"/>
                  </a:lnTo>
                  <a:lnTo>
                    <a:pt x="3772375" y="1079375"/>
                  </a:lnTo>
                  <a:lnTo>
                    <a:pt x="3724211" y="1085850"/>
                  </a:lnTo>
                  <a:lnTo>
                    <a:pt x="180975" y="1085850"/>
                  </a:lnTo>
                  <a:lnTo>
                    <a:pt x="132864" y="1079375"/>
                  </a:lnTo>
                  <a:lnTo>
                    <a:pt x="89633" y="1061108"/>
                  </a:lnTo>
                  <a:lnTo>
                    <a:pt x="53006" y="1032779"/>
                  </a:lnTo>
                  <a:lnTo>
                    <a:pt x="24708" y="996122"/>
                  </a:lnTo>
                  <a:lnTo>
                    <a:pt x="6464" y="952867"/>
                  </a:lnTo>
                  <a:lnTo>
                    <a:pt x="0" y="904748"/>
                  </a:lnTo>
                  <a:lnTo>
                    <a:pt x="0" y="180975"/>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59" name="Google Shape;59;p1"/>
          <p:cNvSpPr txBox="1"/>
          <p:nvPr/>
        </p:nvSpPr>
        <p:spPr>
          <a:xfrm>
            <a:off x="207188" y="4966895"/>
            <a:ext cx="3714900" cy="1140300"/>
          </a:xfrm>
          <a:prstGeom prst="rect">
            <a:avLst/>
          </a:prstGeom>
          <a:noFill/>
          <a:ln>
            <a:noFill/>
          </a:ln>
        </p:spPr>
        <p:txBody>
          <a:bodyPr anchor="t" anchorCtr="0" bIns="0" lIns="0" numCol="1" rIns="0" spcFirstLastPara="1" tIns="15875" wrap="square">
            <a:spAutoFit/>
          </a:bodyPr>
          <a:lstStyle/>
          <a:p>
            <a:pPr algn="ctr" indent="0" lvl="0" marL="0" marR="3175"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HANDWRITING</a:t>
            </a:r>
            <a:endParaRPr b="0" cap="none" i="0" strike="noStrike" sz="1400" u="none">
              <a:solidFill>
                <a:srgbClr val="000000"/>
              </a:solidFill>
              <a:latin typeface="Arial"/>
              <a:ea typeface="Arial"/>
              <a:cs typeface="Arial"/>
              <a:sym typeface="Arial"/>
            </a:endParaRPr>
          </a:p>
          <a:p>
            <a:pPr algn="just" indent="0" lvl="0" marL="0" marR="3175" rtl="0">
              <a:lnSpc>
                <a:spcPct val="100000"/>
              </a:lnSpc>
              <a:spcBef>
                <a:spcPts val="125"/>
              </a:spcBef>
              <a:spcAft>
                <a:spcPts val="0"/>
              </a:spcAft>
              <a:buClr>
                <a:srgbClr val="000000"/>
              </a:buClr>
              <a:buSzPts val="1100"/>
              <a:buFont typeface="Arial"/>
              <a:buNone/>
            </a:pPr>
            <a:r>
              <a:rPr altLang="en-GB" b="0" cap="none" i="0" lang="en-GB" strike="noStrike" sz="1000" u="none">
                <a:solidFill>
                  <a:schemeClr val="dk1"/>
                </a:solidFill>
                <a:latin typeface="Century Gothic"/>
                <a:ea typeface="Century Gothic"/>
                <a:cs typeface="Century Gothic"/>
                <a:sym typeface="Century Gothic"/>
              </a:rPr>
              <a:t>This term we will </a:t>
            </a:r>
            <a:r>
              <a:rPr altLang="en-GB" lang="en-GB" sz="1000">
                <a:solidFill>
                  <a:schemeClr val="dk1"/>
                </a:solidFill>
                <a:latin typeface="Century Gothic"/>
                <a:ea typeface="Century Gothic"/>
                <a:cs typeface="Century Gothic"/>
                <a:sym typeface="Century Gothic"/>
              </a:rPr>
              <a:t>continue</a:t>
            </a:r>
            <a:r>
              <a:rPr altLang="en-GB" b="0" cap="none" i="0" lang="en-GB" strike="noStrike" sz="1000" u="none">
                <a:solidFill>
                  <a:schemeClr val="dk1"/>
                </a:solidFill>
                <a:latin typeface="Century Gothic"/>
                <a:ea typeface="Century Gothic"/>
                <a:cs typeface="Century Gothic"/>
                <a:sym typeface="Century Gothic"/>
              </a:rPr>
              <a:t> our daily handwriting sessions where we focus on correct letter formation, pencil grip and posture. It is important that children in reception learn how to form their letters correctly, at the correct starting points. The children have </a:t>
            </a:r>
            <a:r>
              <a:rPr altLang="en-GB" lang="en-GB" sz="1000">
                <a:solidFill>
                  <a:schemeClr val="dk1"/>
                </a:solidFill>
                <a:latin typeface="Century Gothic"/>
                <a:ea typeface="Century Gothic"/>
                <a:cs typeface="Century Gothic"/>
                <a:sym typeface="Century Gothic"/>
              </a:rPr>
              <a:t>been really enjoying these sessions and are very proud of their work. </a:t>
            </a:r>
            <a:endParaRPr b="0" cap="none" i="0" strike="noStrike" sz="1000" u="none">
              <a:solidFill>
                <a:schemeClr val="dk1"/>
              </a:solidFill>
              <a:latin typeface="Century Gothic"/>
              <a:ea typeface="Century Gothic"/>
              <a:cs typeface="Century Gothic"/>
              <a:sym typeface="Century Gothic"/>
            </a:endParaRPr>
          </a:p>
        </p:txBody>
      </p:sp>
      <p:grpSp>
        <p:nvGrpSpPr>
          <p:cNvPr id="60" name="Google Shape;60;p1"/>
          <p:cNvGrpSpPr/>
          <p:nvPr/>
        </p:nvGrpSpPr>
        <p:grpSpPr>
          <a:xfrm>
            <a:off x="8193150" y="1547355"/>
            <a:ext cx="3819525" cy="1619521"/>
            <a:chOff x="8215376" y="1709801"/>
            <a:chExt cx="3819525" cy="1628775"/>
          </a:xfrm>
        </p:grpSpPr>
        <p:sp>
          <p:nvSpPr>
            <p:cNvPr id="61" name="Google Shape;61;p1"/>
            <p:cNvSpPr/>
            <p:nvPr/>
          </p:nvSpPr>
          <p:spPr>
            <a:xfrm>
              <a:off x="8215376" y="1709801"/>
              <a:ext cx="3819525" cy="1628775"/>
            </a:xfrm>
            <a:custGeom>
              <a:rect b="b" l="l" r="r" t="t"/>
              <a:pathLst>
                <a:path extrusionOk="0" h="1628775" w="381952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62" name="Google Shape;62;p1"/>
            <p:cNvSpPr/>
            <p:nvPr/>
          </p:nvSpPr>
          <p:spPr>
            <a:xfrm>
              <a:off x="8215376" y="1709801"/>
              <a:ext cx="3819525" cy="1628775"/>
            </a:xfrm>
            <a:custGeom>
              <a:rect b="b" l="l" r="r" t="t"/>
              <a:pathLst>
                <a:path extrusionOk="0" h="1628775" w="381952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63" name="Google Shape;63;p1"/>
          <p:cNvSpPr txBox="1"/>
          <p:nvPr/>
        </p:nvSpPr>
        <p:spPr>
          <a:xfrm>
            <a:off x="8362693" y="1608500"/>
            <a:ext cx="3456900" cy="1401900"/>
          </a:xfrm>
          <a:prstGeom prst="rect">
            <a:avLst/>
          </a:prstGeom>
          <a:noFill/>
          <a:ln>
            <a:noFill/>
          </a:ln>
        </p:spPr>
        <p:txBody>
          <a:bodyPr anchor="t" anchorCtr="0" bIns="0" lIns="0" numCol="1" rIns="0" spcFirstLastPara="1" tIns="15875" wrap="square">
            <a:spAutoFit/>
          </a:bodyPr>
          <a:lstStyle/>
          <a:p>
            <a:pPr algn="ctr" indent="0" lvl="0" marL="0" marR="0"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UNDERSTANDING THE WORLD</a:t>
            </a:r>
            <a:endParaRPr b="0" cap="none" i="0" strike="noStrike" sz="1400" u="none">
              <a:solidFill>
                <a:srgbClr val="000000"/>
              </a:solidFill>
              <a:latin typeface="Arial"/>
              <a:ea typeface="Arial"/>
              <a:cs typeface="Arial"/>
              <a:sym typeface="Arial"/>
            </a:endParaRPr>
          </a:p>
          <a:p>
            <a:pPr algn="just" indent="0" lvl="0" marL="0" marR="0" rtl="0">
              <a:lnSpc>
                <a:spcPct val="100000"/>
              </a:lnSpc>
              <a:spcBef>
                <a:spcPts val="125"/>
              </a:spcBef>
              <a:spcAft>
                <a:spcPts val="0"/>
              </a:spcAft>
              <a:buClr>
                <a:srgbClr val="000000"/>
              </a:buClr>
              <a:buSzPts val="1100"/>
              <a:buFont typeface="Arial"/>
              <a:buNone/>
            </a:pPr>
            <a:r>
              <a:rPr altLang="en-GB" b="0" cap="none" i="0" lang="en-GB" strike="noStrike" sz="1100" u="none">
                <a:solidFill>
                  <a:schemeClr val="dk1"/>
                </a:solidFill>
                <a:latin typeface="Century Gothic"/>
                <a:ea typeface="Century Gothic"/>
                <a:cs typeface="Century Gothic"/>
                <a:sym typeface="Century Gothic"/>
              </a:rPr>
              <a:t>In our ‘</a:t>
            </a:r>
            <a:r>
              <a:rPr altLang="en-GB" lang="en-GB" sz="1100">
                <a:solidFill>
                  <a:schemeClr val="dk1"/>
                </a:solidFill>
                <a:latin typeface="Century Gothic"/>
                <a:ea typeface="Century Gothic"/>
                <a:cs typeface="Century Gothic"/>
                <a:sym typeface="Century Gothic"/>
              </a:rPr>
              <a:t>Growing and Changing’ theme work we will be focusing on how living things grow and change. We will look at how chicks hatch and grow, how tadpoles change and grow into frogs and what is needed to plant and grow a plant from a seed. We will also look at Spring and how this differs from the other seasons of the year. </a:t>
            </a:r>
            <a:endParaRPr b="0" cap="none" i="0" strike="noStrike" sz="1100" u="none">
              <a:solidFill>
                <a:schemeClr val="dk1"/>
              </a:solidFill>
              <a:latin typeface="Century Gothic"/>
              <a:ea typeface="Century Gothic"/>
              <a:cs typeface="Century Gothic"/>
              <a:sym typeface="Century Gothic"/>
            </a:endParaRPr>
          </a:p>
        </p:txBody>
      </p:sp>
      <p:grpSp>
        <p:nvGrpSpPr>
          <p:cNvPr id="64" name="Google Shape;64;p1"/>
          <p:cNvGrpSpPr/>
          <p:nvPr/>
        </p:nvGrpSpPr>
        <p:grpSpPr>
          <a:xfrm>
            <a:off x="8228325" y="169727"/>
            <a:ext cx="3762375" cy="1292296"/>
            <a:chOff x="8215376" y="119126"/>
            <a:chExt cx="3762375" cy="1524000"/>
          </a:xfrm>
        </p:grpSpPr>
        <p:sp>
          <p:nvSpPr>
            <p:cNvPr id="65" name="Google Shape;65;p1"/>
            <p:cNvSpPr/>
            <p:nvPr/>
          </p:nvSpPr>
          <p:spPr>
            <a:xfrm>
              <a:off x="8215376" y="119126"/>
              <a:ext cx="3762375" cy="1524000"/>
            </a:xfrm>
            <a:custGeom>
              <a:rect b="b" l="l" r="r" t="t"/>
              <a:pathLst>
                <a:path extrusionOk="0" h="1524000" w="3762375">
                  <a:moveTo>
                    <a:pt x="3508248" y="0"/>
                  </a:moveTo>
                  <a:lnTo>
                    <a:pt x="254000" y="0"/>
                  </a:lnTo>
                  <a:lnTo>
                    <a:pt x="208328" y="4090"/>
                  </a:lnTo>
                  <a:lnTo>
                    <a:pt x="165349" y="15884"/>
                  </a:lnTo>
                  <a:lnTo>
                    <a:pt x="125777" y="34666"/>
                  </a:lnTo>
                  <a:lnTo>
                    <a:pt x="90328" y="59719"/>
                  </a:lnTo>
                  <a:lnTo>
                    <a:pt x="59719" y="90328"/>
                  </a:lnTo>
                  <a:lnTo>
                    <a:pt x="34666" y="125777"/>
                  </a:lnTo>
                  <a:lnTo>
                    <a:pt x="15884" y="165349"/>
                  </a:lnTo>
                  <a:lnTo>
                    <a:pt x="4090" y="208328"/>
                  </a:lnTo>
                  <a:lnTo>
                    <a:pt x="0" y="254000"/>
                  </a:lnTo>
                  <a:lnTo>
                    <a:pt x="0" y="1269873"/>
                  </a:lnTo>
                  <a:lnTo>
                    <a:pt x="4090" y="1315548"/>
                  </a:lnTo>
                  <a:lnTo>
                    <a:pt x="15884" y="1358539"/>
                  </a:lnTo>
                  <a:lnTo>
                    <a:pt x="34666" y="1398128"/>
                  </a:lnTo>
                  <a:lnTo>
                    <a:pt x="59719" y="1433597"/>
                  </a:lnTo>
                  <a:lnTo>
                    <a:pt x="90328" y="1464227"/>
                  </a:lnTo>
                  <a:lnTo>
                    <a:pt x="125777" y="1489300"/>
                  </a:lnTo>
                  <a:lnTo>
                    <a:pt x="165349" y="1508099"/>
                  </a:lnTo>
                  <a:lnTo>
                    <a:pt x="208328" y="1519905"/>
                  </a:lnTo>
                  <a:lnTo>
                    <a:pt x="254000" y="1524000"/>
                  </a:lnTo>
                  <a:lnTo>
                    <a:pt x="3508248" y="1524000"/>
                  </a:lnTo>
                  <a:lnTo>
                    <a:pt x="3553923" y="1519905"/>
                  </a:lnTo>
                  <a:lnTo>
                    <a:pt x="3596914" y="1508099"/>
                  </a:lnTo>
                  <a:lnTo>
                    <a:pt x="3636503" y="1489300"/>
                  </a:lnTo>
                  <a:lnTo>
                    <a:pt x="3671972" y="1464227"/>
                  </a:lnTo>
                  <a:lnTo>
                    <a:pt x="3702602" y="1433597"/>
                  </a:lnTo>
                  <a:lnTo>
                    <a:pt x="3727675" y="1398128"/>
                  </a:lnTo>
                  <a:lnTo>
                    <a:pt x="3746474" y="1358539"/>
                  </a:lnTo>
                  <a:lnTo>
                    <a:pt x="3758280" y="1315548"/>
                  </a:lnTo>
                  <a:lnTo>
                    <a:pt x="3762375" y="1269873"/>
                  </a:lnTo>
                  <a:lnTo>
                    <a:pt x="3762375" y="254000"/>
                  </a:lnTo>
                  <a:lnTo>
                    <a:pt x="3758280" y="208328"/>
                  </a:lnTo>
                  <a:lnTo>
                    <a:pt x="3746474" y="165349"/>
                  </a:lnTo>
                  <a:lnTo>
                    <a:pt x="3727675" y="125777"/>
                  </a:lnTo>
                  <a:lnTo>
                    <a:pt x="3702602" y="90328"/>
                  </a:lnTo>
                  <a:lnTo>
                    <a:pt x="3671972" y="59719"/>
                  </a:lnTo>
                  <a:lnTo>
                    <a:pt x="3636503" y="34666"/>
                  </a:lnTo>
                  <a:lnTo>
                    <a:pt x="3596914" y="15884"/>
                  </a:lnTo>
                  <a:lnTo>
                    <a:pt x="3553923" y="4090"/>
                  </a:lnTo>
                  <a:lnTo>
                    <a:pt x="3508248"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66" name="Google Shape;66;p1"/>
            <p:cNvSpPr/>
            <p:nvPr/>
          </p:nvSpPr>
          <p:spPr>
            <a:xfrm>
              <a:off x="8215376" y="119126"/>
              <a:ext cx="3762375" cy="1524000"/>
            </a:xfrm>
            <a:custGeom>
              <a:rect b="b" l="l" r="r" t="t"/>
              <a:pathLst>
                <a:path extrusionOk="0" h="1524000" w="3762375">
                  <a:moveTo>
                    <a:pt x="0" y="254000"/>
                  </a:moveTo>
                  <a:lnTo>
                    <a:pt x="4090" y="208328"/>
                  </a:lnTo>
                  <a:lnTo>
                    <a:pt x="15884" y="165349"/>
                  </a:lnTo>
                  <a:lnTo>
                    <a:pt x="34666" y="125777"/>
                  </a:lnTo>
                  <a:lnTo>
                    <a:pt x="59719" y="90328"/>
                  </a:lnTo>
                  <a:lnTo>
                    <a:pt x="90328" y="59719"/>
                  </a:lnTo>
                  <a:lnTo>
                    <a:pt x="125777" y="34666"/>
                  </a:lnTo>
                  <a:lnTo>
                    <a:pt x="165349" y="15884"/>
                  </a:lnTo>
                  <a:lnTo>
                    <a:pt x="208328" y="4090"/>
                  </a:lnTo>
                  <a:lnTo>
                    <a:pt x="254000" y="0"/>
                  </a:lnTo>
                  <a:lnTo>
                    <a:pt x="3508248" y="0"/>
                  </a:lnTo>
                  <a:lnTo>
                    <a:pt x="3553923" y="4090"/>
                  </a:lnTo>
                  <a:lnTo>
                    <a:pt x="3596914" y="15884"/>
                  </a:lnTo>
                  <a:lnTo>
                    <a:pt x="3636503" y="34666"/>
                  </a:lnTo>
                  <a:lnTo>
                    <a:pt x="3671972" y="59719"/>
                  </a:lnTo>
                  <a:lnTo>
                    <a:pt x="3702602" y="90328"/>
                  </a:lnTo>
                  <a:lnTo>
                    <a:pt x="3727675" y="125777"/>
                  </a:lnTo>
                  <a:lnTo>
                    <a:pt x="3746474" y="165349"/>
                  </a:lnTo>
                  <a:lnTo>
                    <a:pt x="3758280" y="208328"/>
                  </a:lnTo>
                  <a:lnTo>
                    <a:pt x="3762375" y="254000"/>
                  </a:lnTo>
                  <a:lnTo>
                    <a:pt x="3762375" y="1269873"/>
                  </a:lnTo>
                  <a:lnTo>
                    <a:pt x="3758280" y="1315548"/>
                  </a:lnTo>
                  <a:lnTo>
                    <a:pt x="3746474" y="1358539"/>
                  </a:lnTo>
                  <a:lnTo>
                    <a:pt x="3727675" y="1398128"/>
                  </a:lnTo>
                  <a:lnTo>
                    <a:pt x="3702602" y="1433597"/>
                  </a:lnTo>
                  <a:lnTo>
                    <a:pt x="3671972" y="1464227"/>
                  </a:lnTo>
                  <a:lnTo>
                    <a:pt x="3636503" y="1489300"/>
                  </a:lnTo>
                  <a:lnTo>
                    <a:pt x="3596914" y="1508099"/>
                  </a:lnTo>
                  <a:lnTo>
                    <a:pt x="3553923" y="1519905"/>
                  </a:lnTo>
                  <a:lnTo>
                    <a:pt x="3508248" y="1524000"/>
                  </a:lnTo>
                  <a:lnTo>
                    <a:pt x="254000" y="1524000"/>
                  </a:lnTo>
                  <a:lnTo>
                    <a:pt x="208328" y="1519905"/>
                  </a:lnTo>
                  <a:lnTo>
                    <a:pt x="165349" y="1508099"/>
                  </a:lnTo>
                  <a:lnTo>
                    <a:pt x="125777" y="1489300"/>
                  </a:lnTo>
                  <a:lnTo>
                    <a:pt x="90328" y="1464227"/>
                  </a:lnTo>
                  <a:lnTo>
                    <a:pt x="59719" y="1433597"/>
                  </a:lnTo>
                  <a:lnTo>
                    <a:pt x="34666" y="1398128"/>
                  </a:lnTo>
                  <a:lnTo>
                    <a:pt x="15884" y="1358539"/>
                  </a:lnTo>
                  <a:lnTo>
                    <a:pt x="4090" y="1315548"/>
                  </a:lnTo>
                  <a:lnTo>
                    <a:pt x="0" y="1269873"/>
                  </a:lnTo>
                  <a:lnTo>
                    <a:pt x="0" y="254000"/>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67" name="Google Shape;67;p1"/>
          <p:cNvSpPr txBox="1"/>
          <p:nvPr/>
        </p:nvSpPr>
        <p:spPr>
          <a:xfrm>
            <a:off x="8373488" y="180124"/>
            <a:ext cx="3518400" cy="1266000"/>
          </a:xfrm>
          <a:prstGeom prst="rect">
            <a:avLst/>
          </a:prstGeom>
          <a:noFill/>
          <a:ln>
            <a:noFill/>
          </a:ln>
        </p:spPr>
        <p:txBody>
          <a:bodyPr anchor="t" anchorCtr="0" bIns="0" lIns="0" numCol="1" rIns="0" spcFirstLastPara="1" tIns="32375" wrap="square">
            <a:spAutoFit/>
          </a:bodyPr>
          <a:lstStyle/>
          <a:p>
            <a:pPr algn="ctr" indent="0" lvl="0" marL="10795" marR="0"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MATHS </a:t>
            </a:r>
            <a:endParaRPr b="0" cap="none" i="0" strike="noStrike" sz="1400" u="none">
              <a:solidFill>
                <a:srgbClr val="000000"/>
              </a:solidFill>
              <a:latin typeface="Arial"/>
              <a:ea typeface="Arial"/>
              <a:cs typeface="Arial"/>
              <a:sym typeface="Arial"/>
            </a:endParaRPr>
          </a:p>
          <a:p>
            <a:pPr algn="just" indent="0" lvl="0" marL="10795" marR="0" rtl="0">
              <a:lnSpc>
                <a:spcPct val="100000"/>
              </a:lnSpc>
              <a:spcBef>
                <a:spcPts val="254"/>
              </a:spcBef>
              <a:spcAft>
                <a:spcPts val="0"/>
              </a:spcAft>
              <a:buClr>
                <a:srgbClr val="000000"/>
              </a:buClr>
              <a:buSzPts val="1100"/>
              <a:buFont typeface="Arial"/>
              <a:buNone/>
            </a:pPr>
            <a:r>
              <a:rPr altLang="en-GB" b="0" cap="none" i="0" lang="en-GB" strike="noStrike" sz="1100" u="none">
                <a:solidFill>
                  <a:schemeClr val="dk1"/>
                </a:solidFill>
                <a:latin typeface="Century Gothic"/>
                <a:ea typeface="Century Gothic"/>
                <a:cs typeface="Century Gothic"/>
                <a:sym typeface="Century Gothic"/>
              </a:rPr>
              <a:t>This term in maths we will be learning about the staircase pattern in number, </a:t>
            </a:r>
            <a:r>
              <a:rPr altLang="en-GB" lang="en-GB" sz="1100">
                <a:solidFill>
                  <a:schemeClr val="dk1"/>
                </a:solidFill>
                <a:latin typeface="Century Gothic"/>
                <a:ea typeface="Century Gothic"/>
                <a:cs typeface="Century Gothic"/>
                <a:sym typeface="Century Gothic"/>
              </a:rPr>
              <a:t>ordering </a:t>
            </a:r>
            <a:r>
              <a:rPr altLang="en-GB" lang="en-GB" sz="1100">
                <a:solidFill>
                  <a:schemeClr val="dk1"/>
                </a:solidFill>
                <a:latin typeface="Century Gothic"/>
                <a:ea typeface="Century Gothic"/>
                <a:cs typeface="Century Gothic"/>
                <a:sym typeface="Century Gothic"/>
              </a:rPr>
              <a:t>numbers to 8 and sorting numbers. We will also begin learning to double amounts and will begin to look at odd and even numbers. Finally we will learn to recognise and name 3d shapes. </a:t>
            </a:r>
            <a:endParaRPr b="0" cap="none" i="0" strike="noStrike" sz="1100" u="none">
              <a:solidFill>
                <a:schemeClr val="dk1"/>
              </a:solidFill>
              <a:latin typeface="Century Gothic"/>
              <a:ea typeface="Century Gothic"/>
              <a:cs typeface="Century Gothic"/>
              <a:sym typeface="Century Gothic"/>
            </a:endParaRPr>
          </a:p>
        </p:txBody>
      </p:sp>
      <p:grpSp>
        <p:nvGrpSpPr>
          <p:cNvPr id="68" name="Google Shape;68;p1"/>
          <p:cNvGrpSpPr/>
          <p:nvPr/>
        </p:nvGrpSpPr>
        <p:grpSpPr>
          <a:xfrm>
            <a:off x="8191550" y="3197352"/>
            <a:ext cx="3810000" cy="1374549"/>
            <a:chOff x="8215376" y="3433826"/>
            <a:chExt cx="3810000" cy="1247775"/>
          </a:xfrm>
        </p:grpSpPr>
        <p:sp>
          <p:nvSpPr>
            <p:cNvPr id="69" name="Google Shape;69;p1"/>
            <p:cNvSpPr/>
            <p:nvPr/>
          </p:nvSpPr>
          <p:spPr>
            <a:xfrm>
              <a:off x="8215376" y="3433826"/>
              <a:ext cx="3810000" cy="1247775"/>
            </a:xfrm>
            <a:custGeom>
              <a:rect b="b" l="l" r="r" t="t"/>
              <a:pathLst>
                <a:path extrusionOk="0" h="1247775" w="3810000">
                  <a:moveTo>
                    <a:pt x="3601974" y="0"/>
                  </a:moveTo>
                  <a:lnTo>
                    <a:pt x="207899" y="0"/>
                  </a:lnTo>
                  <a:lnTo>
                    <a:pt x="160233" y="5491"/>
                  </a:lnTo>
                  <a:lnTo>
                    <a:pt x="116475" y="21133"/>
                  </a:lnTo>
                  <a:lnTo>
                    <a:pt x="77873" y="45676"/>
                  </a:lnTo>
                  <a:lnTo>
                    <a:pt x="45676" y="77873"/>
                  </a:lnTo>
                  <a:lnTo>
                    <a:pt x="21133" y="116475"/>
                  </a:lnTo>
                  <a:lnTo>
                    <a:pt x="5491" y="160233"/>
                  </a:lnTo>
                  <a:lnTo>
                    <a:pt x="0" y="207899"/>
                  </a:lnTo>
                  <a:lnTo>
                    <a:pt x="0" y="1039749"/>
                  </a:lnTo>
                  <a:lnTo>
                    <a:pt x="5491" y="1087421"/>
                  </a:lnTo>
                  <a:lnTo>
                    <a:pt x="21133" y="1131197"/>
                  </a:lnTo>
                  <a:lnTo>
                    <a:pt x="45676" y="1169824"/>
                  </a:lnTo>
                  <a:lnTo>
                    <a:pt x="77873" y="1202048"/>
                  </a:lnTo>
                  <a:lnTo>
                    <a:pt x="116475" y="1226616"/>
                  </a:lnTo>
                  <a:lnTo>
                    <a:pt x="160233" y="1242276"/>
                  </a:lnTo>
                  <a:lnTo>
                    <a:pt x="207899" y="1247775"/>
                  </a:lnTo>
                  <a:lnTo>
                    <a:pt x="3601974" y="1247775"/>
                  </a:lnTo>
                  <a:lnTo>
                    <a:pt x="3649646" y="1242276"/>
                  </a:lnTo>
                  <a:lnTo>
                    <a:pt x="3693422" y="1226616"/>
                  </a:lnTo>
                  <a:lnTo>
                    <a:pt x="3732049" y="1202048"/>
                  </a:lnTo>
                  <a:lnTo>
                    <a:pt x="3764273" y="1169824"/>
                  </a:lnTo>
                  <a:lnTo>
                    <a:pt x="3788841" y="1131197"/>
                  </a:lnTo>
                  <a:lnTo>
                    <a:pt x="3804501" y="1087421"/>
                  </a:lnTo>
                  <a:lnTo>
                    <a:pt x="3810000" y="1039749"/>
                  </a:lnTo>
                  <a:lnTo>
                    <a:pt x="3810000" y="207899"/>
                  </a:lnTo>
                  <a:lnTo>
                    <a:pt x="3804501" y="160233"/>
                  </a:lnTo>
                  <a:lnTo>
                    <a:pt x="3788841" y="116475"/>
                  </a:lnTo>
                  <a:lnTo>
                    <a:pt x="3764273" y="77873"/>
                  </a:lnTo>
                  <a:lnTo>
                    <a:pt x="3732049" y="45676"/>
                  </a:lnTo>
                  <a:lnTo>
                    <a:pt x="3693422" y="21133"/>
                  </a:lnTo>
                  <a:lnTo>
                    <a:pt x="3649646" y="5491"/>
                  </a:lnTo>
                  <a:lnTo>
                    <a:pt x="3601974"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70" name="Google Shape;70;p1"/>
            <p:cNvSpPr/>
            <p:nvPr/>
          </p:nvSpPr>
          <p:spPr>
            <a:xfrm>
              <a:off x="8215376" y="3433826"/>
              <a:ext cx="3810000" cy="1247775"/>
            </a:xfrm>
            <a:custGeom>
              <a:rect b="b" l="l" r="r" t="t"/>
              <a:pathLst>
                <a:path extrusionOk="0" h="1247775" w="3810000">
                  <a:moveTo>
                    <a:pt x="0" y="207899"/>
                  </a:moveTo>
                  <a:lnTo>
                    <a:pt x="5491" y="160233"/>
                  </a:lnTo>
                  <a:lnTo>
                    <a:pt x="21133" y="116475"/>
                  </a:lnTo>
                  <a:lnTo>
                    <a:pt x="45676" y="77873"/>
                  </a:lnTo>
                  <a:lnTo>
                    <a:pt x="77873" y="45676"/>
                  </a:lnTo>
                  <a:lnTo>
                    <a:pt x="116475" y="21133"/>
                  </a:lnTo>
                  <a:lnTo>
                    <a:pt x="160233" y="5491"/>
                  </a:lnTo>
                  <a:lnTo>
                    <a:pt x="207899" y="0"/>
                  </a:lnTo>
                  <a:lnTo>
                    <a:pt x="3601974" y="0"/>
                  </a:lnTo>
                  <a:lnTo>
                    <a:pt x="3649646" y="5491"/>
                  </a:lnTo>
                  <a:lnTo>
                    <a:pt x="3693422" y="21133"/>
                  </a:lnTo>
                  <a:lnTo>
                    <a:pt x="3732049" y="45676"/>
                  </a:lnTo>
                  <a:lnTo>
                    <a:pt x="3764273" y="77873"/>
                  </a:lnTo>
                  <a:lnTo>
                    <a:pt x="3788841" y="116475"/>
                  </a:lnTo>
                  <a:lnTo>
                    <a:pt x="3804501" y="160233"/>
                  </a:lnTo>
                  <a:lnTo>
                    <a:pt x="3810000" y="207899"/>
                  </a:lnTo>
                  <a:lnTo>
                    <a:pt x="3810000" y="1039749"/>
                  </a:lnTo>
                  <a:lnTo>
                    <a:pt x="3804501" y="1087421"/>
                  </a:lnTo>
                  <a:lnTo>
                    <a:pt x="3788841" y="1131197"/>
                  </a:lnTo>
                  <a:lnTo>
                    <a:pt x="3764273" y="1169824"/>
                  </a:lnTo>
                  <a:lnTo>
                    <a:pt x="3732049" y="1202048"/>
                  </a:lnTo>
                  <a:lnTo>
                    <a:pt x="3693422" y="1226616"/>
                  </a:lnTo>
                  <a:lnTo>
                    <a:pt x="3649646" y="1242276"/>
                  </a:lnTo>
                  <a:lnTo>
                    <a:pt x="3601974" y="1247775"/>
                  </a:lnTo>
                  <a:lnTo>
                    <a:pt x="207899" y="1247775"/>
                  </a:lnTo>
                  <a:lnTo>
                    <a:pt x="160233" y="1242276"/>
                  </a:lnTo>
                  <a:lnTo>
                    <a:pt x="116475" y="1226616"/>
                  </a:lnTo>
                  <a:lnTo>
                    <a:pt x="77873" y="1202048"/>
                  </a:lnTo>
                  <a:lnTo>
                    <a:pt x="45676" y="1169824"/>
                  </a:lnTo>
                  <a:lnTo>
                    <a:pt x="21133" y="1131197"/>
                  </a:lnTo>
                  <a:lnTo>
                    <a:pt x="5491" y="1087421"/>
                  </a:lnTo>
                  <a:lnTo>
                    <a:pt x="0" y="1039749"/>
                  </a:lnTo>
                  <a:lnTo>
                    <a:pt x="0" y="207899"/>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71" name="Google Shape;71;p1"/>
          <p:cNvSpPr txBox="1"/>
          <p:nvPr/>
        </p:nvSpPr>
        <p:spPr>
          <a:xfrm>
            <a:off x="8215374" y="3235253"/>
            <a:ext cx="3676500" cy="1232700"/>
          </a:xfrm>
          <a:prstGeom prst="rect">
            <a:avLst/>
          </a:prstGeom>
          <a:noFill/>
          <a:ln>
            <a:noFill/>
          </a:ln>
        </p:spPr>
        <p:txBody>
          <a:bodyPr anchor="t" anchorCtr="0" bIns="0" lIns="0" numCol="1" rIns="0" spcFirstLastPara="1" tIns="15875" wrap="square">
            <a:spAutoFit/>
          </a:bodyPr>
          <a:lstStyle/>
          <a:p>
            <a:pPr algn="ctr" indent="0" lvl="0" marL="17145" marR="0"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EXPRESSIVE ART AND  DESIGN</a:t>
            </a:r>
            <a:endParaRPr b="1" cap="none" i="0" strike="noStrike" sz="1200" u="none">
              <a:solidFill>
                <a:schemeClr val="dk1"/>
              </a:solidFill>
              <a:latin typeface="Century Gothic"/>
              <a:ea typeface="Century Gothic"/>
              <a:cs typeface="Century Gothic"/>
              <a:sym typeface="Century Gothic"/>
            </a:endParaRPr>
          </a:p>
          <a:p>
            <a:pPr algn="just" indent="0" lvl="0" marL="17145" marR="0" rtl="0">
              <a:lnSpc>
                <a:spcPct val="100000"/>
              </a:lnSpc>
              <a:spcBef>
                <a:spcPts val="125"/>
              </a:spcBef>
              <a:spcAft>
                <a:spcPts val="0"/>
              </a:spcAft>
              <a:buClr>
                <a:srgbClr val="000000"/>
              </a:buClr>
              <a:buSzPts val="1100"/>
              <a:buFont typeface="Arial"/>
              <a:buNone/>
            </a:pPr>
            <a:r>
              <a:rPr altLang="en-GB" b="0" cap="none" i="0" lang="en-GB" strike="noStrike" sz="1100" u="none">
                <a:solidFill>
                  <a:schemeClr val="dk1"/>
                </a:solidFill>
                <a:latin typeface="Century Gothic"/>
                <a:ea typeface="Century Gothic"/>
                <a:cs typeface="Century Gothic"/>
                <a:sym typeface="Century Gothic"/>
              </a:rPr>
              <a:t>This term children will have opportunities to explore their own interests in the creative area via free choice painting and junk modelling. They will also </a:t>
            </a:r>
            <a:r>
              <a:rPr altLang="en-GB" lang="en-GB" sz="1100">
                <a:solidFill>
                  <a:schemeClr val="dk1"/>
                </a:solidFill>
                <a:latin typeface="Century Gothic"/>
                <a:ea typeface="Century Gothic"/>
                <a:cs typeface="Century Gothic"/>
                <a:sym typeface="Century Gothic"/>
              </a:rPr>
              <a:t>explore and engage in dance, develop storylines through their pretend play and will use and refine a variety of </a:t>
            </a:r>
            <a:r>
              <a:rPr altLang="en-GB" lang="en-GB" sz="1100">
                <a:solidFill>
                  <a:schemeClr val="dk1"/>
                </a:solidFill>
                <a:latin typeface="Century Gothic"/>
                <a:ea typeface="Century Gothic"/>
                <a:cs typeface="Century Gothic"/>
                <a:sym typeface="Century Gothic"/>
              </a:rPr>
              <a:t>artistic</a:t>
            </a:r>
            <a:r>
              <a:rPr altLang="en-GB" lang="en-GB" sz="1100">
                <a:solidFill>
                  <a:schemeClr val="dk1"/>
                </a:solidFill>
                <a:latin typeface="Century Gothic"/>
                <a:ea typeface="Century Gothic"/>
                <a:cs typeface="Century Gothic"/>
                <a:sym typeface="Century Gothic"/>
              </a:rPr>
              <a:t> effects to express their ideas and feelings. </a:t>
            </a:r>
            <a:endParaRPr b="0" cap="none" i="0" strike="noStrike" sz="1100" u="none">
              <a:solidFill>
                <a:schemeClr val="dk1"/>
              </a:solidFill>
              <a:latin typeface="Century Gothic"/>
              <a:ea typeface="Century Gothic"/>
              <a:cs typeface="Century Gothic"/>
              <a:sym typeface="Century Gothic"/>
            </a:endParaRPr>
          </a:p>
        </p:txBody>
      </p:sp>
      <p:grpSp>
        <p:nvGrpSpPr>
          <p:cNvPr id="72" name="Google Shape;72;p1"/>
          <p:cNvGrpSpPr/>
          <p:nvPr/>
        </p:nvGrpSpPr>
        <p:grpSpPr>
          <a:xfrm>
            <a:off x="8186800" y="4647043"/>
            <a:ext cx="3819525" cy="1466092"/>
            <a:chOff x="8243951" y="5929312"/>
            <a:chExt cx="3819525" cy="828675"/>
          </a:xfrm>
        </p:grpSpPr>
        <p:sp>
          <p:nvSpPr>
            <p:cNvPr id="73" name="Google Shape;73;p1"/>
            <p:cNvSpPr/>
            <p:nvPr/>
          </p:nvSpPr>
          <p:spPr>
            <a:xfrm>
              <a:off x="8243951" y="5929312"/>
              <a:ext cx="3819525" cy="828675"/>
            </a:xfrm>
            <a:custGeom>
              <a:rect b="b" l="l" r="r" t="t"/>
              <a:pathLst>
                <a:path extrusionOk="0" h="828675" w="3819525">
                  <a:moveTo>
                    <a:pt x="368134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681349" y="828675"/>
                  </a:lnTo>
                  <a:lnTo>
                    <a:pt x="3725028" y="821633"/>
                  </a:lnTo>
                  <a:lnTo>
                    <a:pt x="3762960" y="802026"/>
                  </a:lnTo>
                  <a:lnTo>
                    <a:pt x="3792869" y="772129"/>
                  </a:lnTo>
                  <a:lnTo>
                    <a:pt x="3812482" y="734216"/>
                  </a:lnTo>
                  <a:lnTo>
                    <a:pt x="3819525" y="690562"/>
                  </a:lnTo>
                  <a:lnTo>
                    <a:pt x="3819525" y="138112"/>
                  </a:lnTo>
                  <a:lnTo>
                    <a:pt x="3812482" y="94458"/>
                  </a:lnTo>
                  <a:lnTo>
                    <a:pt x="3792869" y="56545"/>
                  </a:lnTo>
                  <a:lnTo>
                    <a:pt x="3762960" y="26648"/>
                  </a:lnTo>
                  <a:lnTo>
                    <a:pt x="3725028" y="7041"/>
                  </a:lnTo>
                  <a:lnTo>
                    <a:pt x="3681349"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74" name="Google Shape;74;p1"/>
            <p:cNvSpPr/>
            <p:nvPr/>
          </p:nvSpPr>
          <p:spPr>
            <a:xfrm>
              <a:off x="8243951" y="5929312"/>
              <a:ext cx="3819525" cy="828675"/>
            </a:xfrm>
            <a:custGeom>
              <a:rect b="b" l="l" r="r" t="t"/>
              <a:pathLst>
                <a:path extrusionOk="0" h="828675" w="3819525">
                  <a:moveTo>
                    <a:pt x="0" y="138112"/>
                  </a:moveTo>
                  <a:lnTo>
                    <a:pt x="7029" y="94458"/>
                  </a:lnTo>
                  <a:lnTo>
                    <a:pt x="26611" y="56545"/>
                  </a:lnTo>
                  <a:lnTo>
                    <a:pt x="56482" y="26648"/>
                  </a:lnTo>
                  <a:lnTo>
                    <a:pt x="94382" y="7041"/>
                  </a:lnTo>
                  <a:lnTo>
                    <a:pt x="138049" y="0"/>
                  </a:lnTo>
                  <a:lnTo>
                    <a:pt x="3681349" y="0"/>
                  </a:lnTo>
                  <a:lnTo>
                    <a:pt x="3725028" y="7041"/>
                  </a:lnTo>
                  <a:lnTo>
                    <a:pt x="3762960" y="26648"/>
                  </a:lnTo>
                  <a:lnTo>
                    <a:pt x="3792869" y="56545"/>
                  </a:lnTo>
                  <a:lnTo>
                    <a:pt x="3812482" y="94458"/>
                  </a:lnTo>
                  <a:lnTo>
                    <a:pt x="3819525" y="138112"/>
                  </a:lnTo>
                  <a:lnTo>
                    <a:pt x="3819525" y="690562"/>
                  </a:lnTo>
                  <a:lnTo>
                    <a:pt x="3812482" y="734216"/>
                  </a:lnTo>
                  <a:lnTo>
                    <a:pt x="3792869" y="772129"/>
                  </a:lnTo>
                  <a:lnTo>
                    <a:pt x="3762960" y="802026"/>
                  </a:lnTo>
                  <a:lnTo>
                    <a:pt x="3725028" y="821633"/>
                  </a:lnTo>
                  <a:lnTo>
                    <a:pt x="3681349" y="828675"/>
                  </a:lnTo>
                  <a:lnTo>
                    <a:pt x="138049" y="828675"/>
                  </a:lnTo>
                  <a:lnTo>
                    <a:pt x="94382" y="821633"/>
                  </a:lnTo>
                  <a:lnTo>
                    <a:pt x="56482" y="802026"/>
                  </a:lnTo>
                  <a:lnTo>
                    <a:pt x="26611" y="772129"/>
                  </a:lnTo>
                  <a:lnTo>
                    <a:pt x="7029" y="734216"/>
                  </a:lnTo>
                  <a:lnTo>
                    <a:pt x="0" y="690562"/>
                  </a:lnTo>
                  <a:lnTo>
                    <a:pt x="0" y="138112"/>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75" name="Google Shape;75;p1"/>
          <p:cNvSpPr txBox="1"/>
          <p:nvPr/>
        </p:nvSpPr>
        <p:spPr>
          <a:xfrm>
            <a:off x="8212399" y="4787190"/>
            <a:ext cx="3757500" cy="1419300"/>
          </a:xfrm>
          <a:prstGeom prst="rect">
            <a:avLst/>
          </a:prstGeom>
          <a:noFill/>
          <a:ln>
            <a:noFill/>
          </a:ln>
        </p:spPr>
        <p:txBody>
          <a:bodyPr anchor="t" anchorCtr="0" bIns="0" lIns="0" numCol="1" rIns="0" spcFirstLastPara="1" tIns="15875" wrap="square">
            <a:spAutoFit/>
          </a:bodyPr>
          <a:lstStyle/>
          <a:p>
            <a:pPr algn="ctr" indent="0" lvl="0" marL="0" marR="0"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RELIGIOUS EDUCATION</a:t>
            </a:r>
            <a:endParaRPr b="1" cap="none" i="0" strike="noStrike" sz="1200" u="none">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1000"/>
              <a:buFont typeface="Arial"/>
              <a:buNone/>
            </a:pPr>
            <a:r>
              <a:rPr altLang="en-GB" lang="en-GB" sz="1100">
                <a:solidFill>
                  <a:schemeClr val="dk1"/>
                </a:solidFill>
                <a:latin typeface="Century Gothic"/>
                <a:ea typeface="Century Gothic"/>
                <a:cs typeface="Century Gothic"/>
                <a:sym typeface="Century Gothic"/>
              </a:rPr>
              <a:t>This term we will be looking at the unit</a:t>
            </a:r>
            <a:r>
              <a:rPr altLang="en-GB" b="0" cap="none" i="0" lang="en-GB" strike="noStrike" sz="1100" u="none">
                <a:solidFill>
                  <a:schemeClr val="dk1"/>
                </a:solidFill>
                <a:latin typeface="Century Gothic"/>
                <a:ea typeface="Century Gothic"/>
                <a:cs typeface="Century Gothic"/>
                <a:sym typeface="Century Gothic"/>
              </a:rPr>
              <a:t> ‘</a:t>
            </a:r>
            <a:r>
              <a:rPr altLang="en-GB" lang="en-GB" sz="1100">
                <a:solidFill>
                  <a:schemeClr val="dk1"/>
                </a:solidFill>
                <a:latin typeface="Century Gothic"/>
                <a:ea typeface="Century Gothic"/>
                <a:cs typeface="Century Gothic"/>
                <a:sym typeface="Century Gothic"/>
              </a:rPr>
              <a:t>why do some Christians put a cross on their Easter garden.’ </a:t>
            </a:r>
            <a:endParaRPr sz="1100">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1000"/>
              <a:buFont typeface="Arial"/>
              <a:buNone/>
            </a:pPr>
            <a:r>
              <a:rPr altLang="en-GB" lang="en-GB" sz="1100">
                <a:solidFill>
                  <a:schemeClr val="dk1"/>
                </a:solidFill>
                <a:latin typeface="Century Gothic"/>
                <a:ea typeface="Century Gothic"/>
                <a:cs typeface="Century Gothic"/>
                <a:sym typeface="Century Gothic"/>
              </a:rPr>
              <a:t>This unit looks at the Easter story and how this links to Jesus. We will also look at Easter eggs and why these are seen as a symbol of Easter. </a:t>
            </a:r>
            <a:endParaRPr sz="1100">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1000"/>
              <a:buFont typeface="Arial"/>
              <a:buNone/>
            </a:pPr>
            <a:r>
              <a:t/>
            </a:r>
            <a:endParaRPr sz="1000">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1000"/>
              <a:buFont typeface="Arial"/>
              <a:buNone/>
            </a:pPr>
            <a:r>
              <a:t/>
            </a:r>
            <a:endParaRPr sz="1000">
              <a:solidFill>
                <a:schemeClr val="dk1"/>
              </a:solidFill>
              <a:latin typeface="Century Gothic"/>
              <a:ea typeface="Century Gothic"/>
              <a:cs typeface="Century Gothic"/>
              <a:sym typeface="Century Gothic"/>
            </a:endParaRPr>
          </a:p>
        </p:txBody>
      </p:sp>
      <p:pic>
        <p:nvPicPr>
          <p:cNvPr id="76" name="Google Shape;76;p1"/>
          <p:cNvPicPr preferRelativeResize="0"/>
          <p:nvPr/>
        </p:nvPicPr>
        <p:blipFill rotWithShape="1">
          <a:blip r:embed="rId3">
            <a:alphaModFix/>
          </a:blip>
          <a:srcRect b="0" l="0" r="0" t="0"/>
          <a:stretch/>
        </p:blipFill>
        <p:spPr>
          <a:xfrm>
            <a:off x="4075310" y="2077113"/>
            <a:ext cx="3912186" cy="1393931"/>
          </a:xfrm>
          <a:prstGeom prst="rect">
            <a:avLst/>
          </a:prstGeom>
          <a:noFill/>
          <a:ln>
            <a:noFill/>
          </a:ln>
        </p:spPr>
      </p:pic>
      <p:grpSp>
        <p:nvGrpSpPr>
          <p:cNvPr id="77" name="Google Shape;77;p1"/>
          <p:cNvGrpSpPr/>
          <p:nvPr/>
        </p:nvGrpSpPr>
        <p:grpSpPr>
          <a:xfrm>
            <a:off x="4186933" y="4765914"/>
            <a:ext cx="3915410" cy="1413585"/>
            <a:chOff x="100012" y="5557901"/>
            <a:chExt cx="3915410" cy="1200150"/>
          </a:xfrm>
        </p:grpSpPr>
        <p:sp>
          <p:nvSpPr>
            <p:cNvPr id="78" name="Google Shape;78;p1"/>
            <p:cNvSpPr/>
            <p:nvPr/>
          </p:nvSpPr>
          <p:spPr>
            <a:xfrm>
              <a:off x="100012" y="5557901"/>
              <a:ext cx="3915410" cy="1200150"/>
            </a:xfrm>
            <a:custGeom>
              <a:rect b="b" l="l" r="r" t="t"/>
              <a:pathLst>
                <a:path extrusionOk="0" h="1200150" w="3915410">
                  <a:moveTo>
                    <a:pt x="3714686" y="0"/>
                  </a:moveTo>
                  <a:lnTo>
                    <a:pt x="200025" y="0"/>
                  </a:lnTo>
                  <a:lnTo>
                    <a:pt x="154163" y="5279"/>
                  </a:lnTo>
                  <a:lnTo>
                    <a:pt x="112061" y="20319"/>
                  </a:lnTo>
                  <a:lnTo>
                    <a:pt x="74922" y="43920"/>
                  </a:lnTo>
                  <a:lnTo>
                    <a:pt x="43945" y="74883"/>
                  </a:lnTo>
                  <a:lnTo>
                    <a:pt x="20331" y="112010"/>
                  </a:lnTo>
                  <a:lnTo>
                    <a:pt x="5283" y="154103"/>
                  </a:lnTo>
                  <a:lnTo>
                    <a:pt x="0" y="199961"/>
                  </a:lnTo>
                  <a:lnTo>
                    <a:pt x="0" y="1000061"/>
                  </a:lnTo>
                  <a:lnTo>
                    <a:pt x="5283" y="1045923"/>
                  </a:lnTo>
                  <a:lnTo>
                    <a:pt x="20331" y="1088024"/>
                  </a:lnTo>
                  <a:lnTo>
                    <a:pt x="43945" y="1125164"/>
                  </a:lnTo>
                  <a:lnTo>
                    <a:pt x="74922" y="1156141"/>
                  </a:lnTo>
                  <a:lnTo>
                    <a:pt x="112061" y="1179754"/>
                  </a:lnTo>
                  <a:lnTo>
                    <a:pt x="154163" y="1194803"/>
                  </a:lnTo>
                  <a:lnTo>
                    <a:pt x="200025" y="1200086"/>
                  </a:lnTo>
                  <a:lnTo>
                    <a:pt x="3714686" y="1200086"/>
                  </a:lnTo>
                  <a:lnTo>
                    <a:pt x="3760563" y="1194803"/>
                  </a:lnTo>
                  <a:lnTo>
                    <a:pt x="3802686" y="1179754"/>
                  </a:lnTo>
                  <a:lnTo>
                    <a:pt x="3839849" y="1156141"/>
                  </a:lnTo>
                  <a:lnTo>
                    <a:pt x="3870851" y="1125164"/>
                  </a:lnTo>
                  <a:lnTo>
                    <a:pt x="3894485" y="1088024"/>
                  </a:lnTo>
                  <a:lnTo>
                    <a:pt x="3909549" y="1045923"/>
                  </a:lnTo>
                  <a:lnTo>
                    <a:pt x="3914838" y="1000061"/>
                  </a:lnTo>
                  <a:lnTo>
                    <a:pt x="3914838" y="199961"/>
                  </a:lnTo>
                  <a:lnTo>
                    <a:pt x="3909549" y="154103"/>
                  </a:lnTo>
                  <a:lnTo>
                    <a:pt x="3894485" y="112010"/>
                  </a:lnTo>
                  <a:lnTo>
                    <a:pt x="3870851" y="74883"/>
                  </a:lnTo>
                  <a:lnTo>
                    <a:pt x="3839849" y="43920"/>
                  </a:lnTo>
                  <a:lnTo>
                    <a:pt x="3802686" y="20319"/>
                  </a:lnTo>
                  <a:lnTo>
                    <a:pt x="3760563" y="5279"/>
                  </a:lnTo>
                  <a:lnTo>
                    <a:pt x="3714686" y="0"/>
                  </a:lnTo>
                  <a:close/>
                </a:path>
              </a:pathLst>
            </a:custGeom>
            <a:solidFill>
              <a:srgbClr val="DAE2F3"/>
            </a:solidFill>
            <a:ln>
              <a:noFill/>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sp>
          <p:nvSpPr>
            <p:cNvPr id="79" name="Google Shape;79;p1"/>
            <p:cNvSpPr/>
            <p:nvPr/>
          </p:nvSpPr>
          <p:spPr>
            <a:xfrm>
              <a:off x="100012" y="5557901"/>
              <a:ext cx="3915410" cy="1200150"/>
            </a:xfrm>
            <a:custGeom>
              <a:rect b="b" l="l" r="r" t="t"/>
              <a:pathLst>
                <a:path extrusionOk="0" h="1200150" w="3915410">
                  <a:moveTo>
                    <a:pt x="0" y="199961"/>
                  </a:moveTo>
                  <a:lnTo>
                    <a:pt x="5283" y="154103"/>
                  </a:lnTo>
                  <a:lnTo>
                    <a:pt x="20331" y="112010"/>
                  </a:lnTo>
                  <a:lnTo>
                    <a:pt x="43945" y="74883"/>
                  </a:lnTo>
                  <a:lnTo>
                    <a:pt x="74922" y="43920"/>
                  </a:lnTo>
                  <a:lnTo>
                    <a:pt x="112061" y="20319"/>
                  </a:lnTo>
                  <a:lnTo>
                    <a:pt x="154163" y="5279"/>
                  </a:lnTo>
                  <a:lnTo>
                    <a:pt x="200025" y="0"/>
                  </a:lnTo>
                  <a:lnTo>
                    <a:pt x="3714686" y="0"/>
                  </a:lnTo>
                  <a:lnTo>
                    <a:pt x="3760563" y="5279"/>
                  </a:lnTo>
                  <a:lnTo>
                    <a:pt x="3802686" y="20319"/>
                  </a:lnTo>
                  <a:lnTo>
                    <a:pt x="3839849" y="43920"/>
                  </a:lnTo>
                  <a:lnTo>
                    <a:pt x="3870851" y="74883"/>
                  </a:lnTo>
                  <a:lnTo>
                    <a:pt x="3894485" y="112010"/>
                  </a:lnTo>
                  <a:lnTo>
                    <a:pt x="3909549" y="154103"/>
                  </a:lnTo>
                  <a:lnTo>
                    <a:pt x="3914838" y="199961"/>
                  </a:lnTo>
                  <a:lnTo>
                    <a:pt x="3914838" y="1000061"/>
                  </a:lnTo>
                  <a:lnTo>
                    <a:pt x="3909549" y="1045923"/>
                  </a:lnTo>
                  <a:lnTo>
                    <a:pt x="3894485" y="1088024"/>
                  </a:lnTo>
                  <a:lnTo>
                    <a:pt x="3870851" y="1125164"/>
                  </a:lnTo>
                  <a:lnTo>
                    <a:pt x="3839849" y="1156141"/>
                  </a:lnTo>
                  <a:lnTo>
                    <a:pt x="3802686" y="1179754"/>
                  </a:lnTo>
                  <a:lnTo>
                    <a:pt x="3760563" y="1194803"/>
                  </a:lnTo>
                  <a:lnTo>
                    <a:pt x="3714686" y="1200086"/>
                  </a:lnTo>
                  <a:lnTo>
                    <a:pt x="200025" y="1200086"/>
                  </a:lnTo>
                  <a:lnTo>
                    <a:pt x="154163" y="1194803"/>
                  </a:lnTo>
                  <a:lnTo>
                    <a:pt x="112061" y="1179754"/>
                  </a:lnTo>
                  <a:lnTo>
                    <a:pt x="74922" y="1156141"/>
                  </a:lnTo>
                  <a:lnTo>
                    <a:pt x="43945" y="1125164"/>
                  </a:lnTo>
                  <a:lnTo>
                    <a:pt x="20331" y="1088024"/>
                  </a:lnTo>
                  <a:lnTo>
                    <a:pt x="5283" y="1045923"/>
                  </a:lnTo>
                  <a:lnTo>
                    <a:pt x="0" y="1000061"/>
                  </a:lnTo>
                  <a:lnTo>
                    <a:pt x="0" y="199961"/>
                  </a:lnTo>
                  <a:close/>
                </a:path>
              </a:pathLst>
            </a:custGeom>
            <a:noFill/>
            <a:ln cap="flat" cmpd="sng" w="12700">
              <a:solidFill>
                <a:srgbClr val="2E528F"/>
              </a:solidFill>
              <a:prstDash val="solid"/>
              <a:round/>
              <a:headEnd len="sm" type="none" w="sm"/>
              <a:tailEnd len="sm" type="none" w="sm"/>
            </a:ln>
          </p:spPr>
          <p:txBody>
            <a:bodyPr anchor="t" anchorCtr="0" bIns="0" lIns="0" numCol="1" rIns="0" spcFirstLastPara="1" tIns="0" wrap="square">
              <a:noAutofit/>
            </a:bodyPr>
            <a:lstStyle/>
            <a:p>
              <a:pPr algn="l" indent="0" lvl="0" marL="0" marR="0" rtl="0">
                <a:lnSpc>
                  <a:spcPct val="100000"/>
                </a:lnSpc>
                <a:spcBef>
                  <a:spcPts val="0"/>
                </a:spcBef>
                <a:spcAft>
                  <a:spcPts val="0"/>
                </a:spcAft>
                <a:buClr>
                  <a:srgbClr val="000000"/>
                </a:buClr>
                <a:buSzPts val="1800"/>
                <a:buFont typeface="Arial"/>
                <a:buNone/>
              </a:pPr>
              <a:r>
                <a:t/>
              </a:r>
              <a:endParaRPr b="0" cap="none" i="0" strike="noStrike" sz="1800" u="none">
                <a:solidFill>
                  <a:schemeClr val="dk1"/>
                </a:solidFill>
                <a:latin typeface="Calibri"/>
                <a:ea typeface="Calibri"/>
                <a:cs typeface="Calibri"/>
                <a:sym typeface="Calibri"/>
              </a:endParaRPr>
            </a:p>
          </p:txBody>
        </p:sp>
      </p:grpSp>
      <p:sp>
        <p:nvSpPr>
          <p:cNvPr id="80" name="Google Shape;80;p1"/>
          <p:cNvSpPr txBox="1"/>
          <p:nvPr/>
        </p:nvSpPr>
        <p:spPr>
          <a:xfrm>
            <a:off x="4362828" y="4804468"/>
            <a:ext cx="3563700" cy="1466100"/>
          </a:xfrm>
          <a:prstGeom prst="rect">
            <a:avLst/>
          </a:prstGeom>
          <a:noFill/>
          <a:ln>
            <a:noFill/>
          </a:ln>
        </p:spPr>
        <p:txBody>
          <a:bodyPr anchor="t" anchorCtr="0" bIns="0" lIns="0" numCol="1" rIns="0" spcFirstLastPara="1" tIns="15875" wrap="square">
            <a:spAutoFit/>
          </a:bodyPr>
          <a:lstStyle/>
          <a:p>
            <a:pPr algn="ctr" indent="0" lvl="0" marL="0" marR="0"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PHYSICAL DEVELOPMENT</a:t>
            </a:r>
            <a:endParaRPr b="0" cap="none" i="0" strike="noStrike" sz="1400" u="none">
              <a:solidFill>
                <a:srgbClr val="000000"/>
              </a:solidFill>
              <a:latin typeface="Arial"/>
              <a:ea typeface="Arial"/>
              <a:cs typeface="Arial"/>
              <a:sym typeface="Arial"/>
            </a:endParaRPr>
          </a:p>
          <a:p>
            <a:pPr algn="ctr" indent="0" lvl="0" marL="0" marR="0" rtl="0">
              <a:lnSpc>
                <a:spcPct val="100000"/>
              </a:lnSpc>
              <a:spcBef>
                <a:spcPts val="125"/>
              </a:spcBef>
              <a:spcAft>
                <a:spcPts val="0"/>
              </a:spcAft>
              <a:buClr>
                <a:srgbClr val="000000"/>
              </a:buClr>
              <a:buSzPts val="1200"/>
              <a:buFont typeface="Arial"/>
              <a:buNone/>
            </a:pPr>
            <a:r>
              <a:rPr altLang="en-GB" b="0" cap="none" i="0" lang="en-GB" strike="noStrike" sz="900" u="none">
                <a:solidFill>
                  <a:schemeClr val="dk1"/>
                </a:solidFill>
                <a:latin typeface="Century Gothic"/>
                <a:ea typeface="Century Gothic"/>
                <a:cs typeface="Century Gothic"/>
                <a:sym typeface="Century Gothic"/>
              </a:rPr>
              <a:t>Hedgehogs Class – Monday</a:t>
            </a:r>
            <a:endParaRPr b="0" cap="none" i="0" strike="noStrike" sz="900" u="none">
              <a:solidFill>
                <a:schemeClr val="dk1"/>
              </a:solidFill>
              <a:latin typeface="Century Gothic"/>
              <a:ea typeface="Century Gothic"/>
              <a:cs typeface="Century Gothic"/>
              <a:sym typeface="Century Gothic"/>
            </a:endParaRPr>
          </a:p>
          <a:p>
            <a:pPr algn="ctr" indent="0" lvl="0" marL="0" marR="0" rtl="0">
              <a:lnSpc>
                <a:spcPct val="100000"/>
              </a:lnSpc>
              <a:spcBef>
                <a:spcPts val="125"/>
              </a:spcBef>
              <a:spcAft>
                <a:spcPts val="0"/>
              </a:spcAft>
              <a:buClr>
                <a:srgbClr val="000000"/>
              </a:buClr>
              <a:buSzPts val="1200"/>
              <a:buFont typeface="Arial"/>
              <a:buNone/>
            </a:pPr>
            <a:r>
              <a:rPr altLang="en-GB" b="0" cap="none" i="0" lang="en-GB" strike="noStrike" sz="900" u="none">
                <a:solidFill>
                  <a:schemeClr val="dk1"/>
                </a:solidFill>
                <a:latin typeface="Century Gothic"/>
                <a:ea typeface="Century Gothic"/>
                <a:cs typeface="Century Gothic"/>
                <a:sym typeface="Century Gothic"/>
              </a:rPr>
              <a:t>Owls Class – Tuesday </a:t>
            </a:r>
            <a:endParaRPr b="0" cap="none" i="0" strike="noStrike" sz="900" u="none">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950"/>
              <a:buFont typeface="Arial"/>
              <a:buNone/>
            </a:pPr>
            <a:r>
              <a:rPr altLang="en-GB" b="0" cap="none" i="0" lang="en-GB" strike="noStrike" sz="900" u="none">
                <a:solidFill>
                  <a:schemeClr val="dk1"/>
                </a:solidFill>
                <a:latin typeface="Century Gothic"/>
                <a:ea typeface="Century Gothic"/>
                <a:cs typeface="Century Gothic"/>
                <a:sym typeface="Century Gothic"/>
              </a:rPr>
              <a:t>PE kit – white t-shirt, black/navy shorts or leggings, and PE pumps. No earrings please. This term through our Key PE curriculum </a:t>
            </a:r>
            <a:r>
              <a:rPr altLang="en-GB" lang="en-GB" sz="900">
                <a:solidFill>
                  <a:schemeClr val="dk1"/>
                </a:solidFill>
                <a:latin typeface="Century Gothic"/>
                <a:ea typeface="Century Gothic"/>
                <a:cs typeface="Century Gothic"/>
                <a:sym typeface="Century Gothic"/>
              </a:rPr>
              <a:t>Owls class </a:t>
            </a:r>
            <a:r>
              <a:rPr altLang="en-GB" b="0" cap="none" i="0" lang="en-GB" strike="noStrike" sz="900" u="none">
                <a:solidFill>
                  <a:schemeClr val="dk1"/>
                </a:solidFill>
                <a:latin typeface="Century Gothic"/>
                <a:ea typeface="Century Gothic"/>
                <a:cs typeface="Century Gothic"/>
                <a:sym typeface="Century Gothic"/>
              </a:rPr>
              <a:t> will be developing our ‘</a:t>
            </a:r>
            <a:r>
              <a:rPr altLang="en-GB" lang="en-GB" sz="900">
                <a:solidFill>
                  <a:schemeClr val="dk1"/>
                </a:solidFill>
                <a:latin typeface="Century Gothic"/>
                <a:ea typeface="Century Gothic"/>
                <a:cs typeface="Century Gothic"/>
                <a:sym typeface="Century Gothic"/>
              </a:rPr>
              <a:t>dance skills’. </a:t>
            </a:r>
            <a:endParaRPr sz="900">
              <a:solidFill>
                <a:schemeClr val="dk1"/>
              </a:solidFill>
              <a:latin typeface="Century Gothic"/>
              <a:ea typeface="Century Gothic"/>
              <a:cs typeface="Century Gothic"/>
              <a:sym typeface="Century Gothic"/>
            </a:endParaRPr>
          </a:p>
          <a:p>
            <a:pPr algn="just" indent="0" lvl="0" marL="0" marR="0" rtl="0">
              <a:lnSpc>
                <a:spcPct val="100000"/>
              </a:lnSpc>
              <a:spcBef>
                <a:spcPts val="125"/>
              </a:spcBef>
              <a:spcAft>
                <a:spcPts val="0"/>
              </a:spcAft>
              <a:buClr>
                <a:srgbClr val="000000"/>
              </a:buClr>
              <a:buSzPts val="950"/>
              <a:buFont typeface="Arial"/>
              <a:buNone/>
            </a:pPr>
            <a:r>
              <a:rPr altLang="en-GB" lang="en-GB" sz="900">
                <a:solidFill>
                  <a:schemeClr val="dk1"/>
                </a:solidFill>
                <a:latin typeface="Century Gothic"/>
                <a:ea typeface="Century Gothic"/>
                <a:cs typeface="Century Gothic"/>
                <a:sym typeface="Century Gothic"/>
              </a:rPr>
              <a:t>Hedgehogs class have a specialist cricket coach come in to their PE lessons this half term to teach them some skills. </a:t>
            </a:r>
            <a:endParaRPr sz="900">
              <a:solidFill>
                <a:schemeClr val="dk1"/>
              </a:solidFill>
              <a:latin typeface="Century Gothic"/>
              <a:ea typeface="Century Gothic"/>
              <a:cs typeface="Century Gothic"/>
              <a:sym typeface="Century Gothic"/>
            </a:endParaRPr>
          </a:p>
          <a:p>
            <a:pPr algn="ctr" indent="0" lvl="0" marL="0" marR="0" rtl="0">
              <a:lnSpc>
                <a:spcPct val="100000"/>
              </a:lnSpc>
              <a:spcBef>
                <a:spcPts val="125"/>
              </a:spcBef>
              <a:spcAft>
                <a:spcPts val="0"/>
              </a:spcAft>
              <a:buClr>
                <a:srgbClr val="000000"/>
              </a:buClr>
              <a:buSzPts val="1400"/>
              <a:buFont typeface="Arial"/>
              <a:buNone/>
            </a:pPr>
            <a:r>
              <a:t/>
            </a:r>
            <a:endParaRPr b="0" cap="none" i="0" strike="noStrike" sz="1400" u="none">
              <a:solidFill>
                <a:schemeClr val="dk1"/>
              </a:solidFill>
              <a:latin typeface="Carlito"/>
              <a:ea typeface="Carlito"/>
              <a:cs typeface="Carlito"/>
              <a:sym typeface="Carlito"/>
            </a:endParaRPr>
          </a:p>
        </p:txBody>
      </p:sp>
      <p:sp>
        <p:nvSpPr>
          <p:cNvPr id="81" name="Google Shape;81;p1"/>
          <p:cNvSpPr txBox="1"/>
          <p:nvPr/>
        </p:nvSpPr>
        <p:spPr>
          <a:xfrm>
            <a:off x="4186932" y="224518"/>
            <a:ext cx="3870325" cy="523220"/>
          </a:xfrm>
          <a:prstGeom prst="rect">
            <a:avLst/>
          </a:prstGeom>
          <a:noFill/>
          <a:ln>
            <a:noFill/>
          </a:ln>
        </p:spPr>
        <p:txBody>
          <a:bodyPr anchor="t" anchorCtr="0" bIns="45700" lIns="91425" numCol="1" rIns="91425" spcFirstLastPara="1" tIns="45700" wrap="square">
            <a:spAutoFit/>
          </a:bodyPr>
          <a:lstStyle/>
          <a:p>
            <a:pPr algn="ctr" indent="0" lvl="0" marL="0" marR="0" rtl="0">
              <a:lnSpc>
                <a:spcPct val="100000"/>
              </a:lnSpc>
              <a:spcBef>
                <a:spcPts val="0"/>
              </a:spcBef>
              <a:spcAft>
                <a:spcPts val="0"/>
              </a:spcAft>
              <a:buClr>
                <a:srgbClr val="000000"/>
              </a:buClr>
              <a:buSzPts val="1400"/>
              <a:buFont typeface="Arial"/>
              <a:buNone/>
            </a:pPr>
            <a:r>
              <a:rPr altLang="en-GB" b="0" cap="none" i="0" lang="en-GB" strike="noStrike" sz="1400" u="none">
                <a:solidFill>
                  <a:schemeClr val="dk1"/>
                </a:solidFill>
                <a:latin typeface="Century Gothic"/>
                <a:ea typeface="Century Gothic"/>
                <a:cs typeface="Century Gothic"/>
                <a:sym typeface="Century Gothic"/>
              </a:rPr>
              <a:t>These are the books we will be reading as part of our Talk Through Stories scheme…</a:t>
            </a:r>
            <a:endParaRPr b="0" cap="none" i="0" strike="noStrike" sz="1400" u="none">
              <a:solidFill>
                <a:schemeClr val="dk1"/>
              </a:solidFill>
              <a:latin typeface="Century Gothic"/>
              <a:ea typeface="Century Gothic"/>
              <a:cs typeface="Century Gothic"/>
              <a:sym typeface="Century Gothic"/>
            </a:endParaRPr>
          </a:p>
        </p:txBody>
      </p:sp>
      <p:sp>
        <p:nvSpPr>
          <p:cNvPr id="82" name="Google Shape;82;p1"/>
          <p:cNvSpPr txBox="1"/>
          <p:nvPr/>
        </p:nvSpPr>
        <p:spPr>
          <a:xfrm>
            <a:off x="207189" y="2887484"/>
            <a:ext cx="3664072" cy="1783180"/>
          </a:xfrm>
          <a:prstGeom prst="rect">
            <a:avLst/>
          </a:prstGeom>
          <a:noFill/>
          <a:ln>
            <a:noFill/>
          </a:ln>
        </p:spPr>
        <p:txBody>
          <a:bodyPr anchor="t" anchorCtr="0" bIns="0" lIns="0" numCol="1" rIns="0" spcFirstLastPara="1" tIns="15875" wrap="square">
            <a:spAutoFit/>
          </a:bodyPr>
          <a:lstStyle/>
          <a:p>
            <a:pPr algn="ctr" indent="0" lvl="0" marL="0" marR="3175" rtl="0">
              <a:lnSpc>
                <a:spcPct val="100000"/>
              </a:lnSpc>
              <a:spcBef>
                <a:spcPts val="0"/>
              </a:spcBef>
              <a:spcAft>
                <a:spcPts val="0"/>
              </a:spcAft>
              <a:buClr>
                <a:srgbClr val="000000"/>
              </a:buClr>
              <a:buSzPts val="1200"/>
              <a:buFont typeface="Arial"/>
              <a:buNone/>
            </a:pPr>
            <a:r>
              <a:rPr altLang="en-GB" b="1" cap="none" i="0" lang="en-GB" strike="noStrike" sz="1200" u="none">
                <a:solidFill>
                  <a:schemeClr val="dk1"/>
                </a:solidFill>
                <a:latin typeface="Century Gothic"/>
                <a:ea typeface="Century Gothic"/>
                <a:cs typeface="Century Gothic"/>
                <a:sym typeface="Century Gothic"/>
              </a:rPr>
              <a:t>PERSONAL, SOCIAL AND EMOTIONAL DEVELOPMENT </a:t>
            </a:r>
            <a:endParaRPr b="0" cap="none" i="0" strike="noStrike" sz="1400" u="none">
              <a:solidFill>
                <a:srgbClr val="000000"/>
              </a:solidFill>
              <a:latin typeface="Arial"/>
              <a:ea typeface="Arial"/>
              <a:cs typeface="Arial"/>
              <a:sym typeface="Arial"/>
            </a:endParaRPr>
          </a:p>
          <a:p>
            <a:pPr algn="just" indent="0" lvl="0" marL="0" marR="3175" rtl="0">
              <a:lnSpc>
                <a:spcPct val="100000"/>
              </a:lnSpc>
              <a:spcBef>
                <a:spcPts val="125"/>
              </a:spcBef>
              <a:spcAft>
                <a:spcPts val="0"/>
              </a:spcAft>
              <a:buClr>
                <a:srgbClr val="000000"/>
              </a:buClr>
              <a:buSzPts val="1000"/>
              <a:buFont typeface="Arial"/>
              <a:buNone/>
            </a:pPr>
            <a:r>
              <a:rPr altLang="en-GB" b="0" cap="none" i="0" lang="en-GB" strike="noStrike" sz="1000" u="none">
                <a:solidFill>
                  <a:schemeClr val="dk1"/>
                </a:solidFill>
                <a:latin typeface="Century Gothic"/>
                <a:ea typeface="Century Gothic"/>
                <a:cs typeface="Century Gothic"/>
                <a:sym typeface="Century Gothic"/>
              </a:rPr>
              <a:t>We will be developing and nurturing the children’s personal and social skills throughout every aspect of provision. We also have specific PSHE lessons. This term these will focus why we have rules, the importance of persistence and perseverance in the face of challenges, learn how to communicate effectively with others, practice 'grounding' coping strategies, and to learn new skills that will help them show resilience and perseverance in the face of challenge.</a:t>
            </a:r>
            <a:endParaRPr b="0" cap="none" i="0" strike="noStrike" sz="1000" u="none">
              <a:solidFill>
                <a:schemeClr val="dk1"/>
              </a:solidFill>
              <a:latin typeface="Century Gothic"/>
              <a:ea typeface="Century Gothic"/>
              <a:cs typeface="Century Gothic"/>
              <a:sym typeface="Century Gothic"/>
            </a:endParaRPr>
          </a:p>
        </p:txBody>
      </p:sp>
      <p:pic>
        <p:nvPicPr>
          <p:cNvPr descr="The Extraordinary Gardener: Samantha Boughton: Amazon.co.uk: Sam Boughton:  9781849765664: Books" id="83" name="Google Shape;83;p1"/>
          <p:cNvPicPr preferRelativeResize="0"/>
          <p:nvPr/>
        </p:nvPicPr>
        <p:blipFill>
          <a:blip r:embed="rId4">
            <a:alphaModFix/>
          </a:blip>
          <a:stretch>
            <a:fillRect/>
          </a:stretch>
        </p:blipFill>
        <p:spPr>
          <a:xfrm rot="702159">
            <a:off x="4186925" y="803150"/>
            <a:ext cx="571825" cy="870175"/>
          </a:xfrm>
          <a:prstGeom prst="rect">
            <a:avLst/>
          </a:prstGeom>
          <a:noFill/>
          <a:ln>
            <a:noFill/>
          </a:ln>
        </p:spPr>
      </p:pic>
      <p:pic>
        <p:nvPicPr>
          <p:cNvPr id="84" name="Google Shape;84;p1"/>
          <p:cNvPicPr preferRelativeResize="0"/>
          <p:nvPr/>
        </p:nvPicPr>
        <p:blipFill>
          <a:blip r:embed="rId5">
            <a:alphaModFix/>
          </a:blip>
          <a:stretch>
            <a:fillRect/>
          </a:stretch>
        </p:blipFill>
        <p:spPr>
          <a:xfrm>
            <a:off x="4841050" y="789450"/>
            <a:ext cx="639250" cy="968075"/>
          </a:xfrm>
          <a:prstGeom prst="rect">
            <a:avLst/>
          </a:prstGeom>
          <a:noFill/>
          <a:ln>
            <a:noFill/>
          </a:ln>
        </p:spPr>
      </p:pic>
      <p:pic>
        <p:nvPicPr>
          <p:cNvPr descr="C:\Users\046smithj\AppData\Local\Microsoft\Windows\INetCache\Content.MSO\2F4A843D.tmp" id="85" name="Google Shape;85;p1"/>
          <p:cNvPicPr preferRelativeResize="0"/>
          <p:nvPr/>
        </p:nvPicPr>
        <p:blipFill>
          <a:blip r:embed="rId6">
            <a:alphaModFix/>
          </a:blip>
          <a:stretch>
            <a:fillRect/>
          </a:stretch>
        </p:blipFill>
        <p:spPr>
          <a:xfrm rot="-256569">
            <a:off x="5544208" y="819328"/>
            <a:ext cx="522834" cy="908319"/>
          </a:xfrm>
          <a:prstGeom prst="rect">
            <a:avLst/>
          </a:prstGeom>
          <a:noFill/>
          <a:ln>
            <a:noFill/>
          </a:ln>
        </p:spPr>
      </p:pic>
      <p:pic>
        <p:nvPicPr>
          <p:cNvPr descr="Sonya's Chickens : Phoebe Wahl: Amazon.co.uk: Books" id="86" name="Google Shape;86;p1"/>
          <p:cNvPicPr preferRelativeResize="0"/>
          <p:nvPr/>
        </p:nvPicPr>
        <p:blipFill>
          <a:blip r:embed="rId7">
            <a:alphaModFix/>
          </a:blip>
          <a:stretch>
            <a:fillRect/>
          </a:stretch>
        </p:blipFill>
        <p:spPr>
          <a:xfrm rot="533198">
            <a:off x="6170793" y="794382"/>
            <a:ext cx="565063" cy="958211"/>
          </a:xfrm>
          <a:prstGeom prst="rect">
            <a:avLst/>
          </a:prstGeom>
          <a:noFill/>
          <a:ln>
            <a:noFill/>
          </a:ln>
        </p:spPr>
      </p:pic>
      <p:pic>
        <p:nvPicPr>
          <p:cNvPr descr="The Wall and the Wild (Lantana Global Picture Books) : Dendy, Christina:  Amazon.co.uk: Books" id="87" name="Google Shape;87;p1"/>
          <p:cNvPicPr preferRelativeResize="0"/>
          <p:nvPr/>
        </p:nvPicPr>
        <p:blipFill>
          <a:blip r:embed="rId8">
            <a:alphaModFix/>
          </a:blip>
          <a:stretch>
            <a:fillRect/>
          </a:stretch>
        </p:blipFill>
        <p:spPr>
          <a:xfrm rot="-335816">
            <a:off x="6844625" y="869525"/>
            <a:ext cx="510200" cy="888000"/>
          </a:xfrm>
          <a:prstGeom prst="rect">
            <a:avLst/>
          </a:prstGeom>
          <a:noFill/>
          <a:ln>
            <a:noFill/>
          </a:ln>
        </p:spPr>
      </p:pic>
      <p:pic>
        <p:nvPicPr>
          <p:cNvPr descr="The Lion Inside: Amazon.co.uk: Bright, Rachel, Field, Jim: 9781408331606:  Books" id="88" name="Google Shape;88;p1"/>
          <p:cNvPicPr preferRelativeResize="0"/>
          <p:nvPr/>
        </p:nvPicPr>
        <p:blipFill>
          <a:blip r:embed="rId9">
            <a:alphaModFix/>
          </a:blip>
          <a:stretch>
            <a:fillRect/>
          </a:stretch>
        </p:blipFill>
        <p:spPr>
          <a:xfrm rot="415679">
            <a:off x="7426350" y="869051"/>
            <a:ext cx="589100" cy="88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2022-04-24T12:01:44Z</dcterms:created>
  <dc:creator>Anna Lister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Created" pid="2">
    <vt:filetime>2022-01-10T00:00:00Z</vt:filetime>
  </property>
  <property fmtid="{D5CDD505-2E9C-101B-9397-08002B2CF9AE}" name="LastSaved" pid="3">
    <vt:filetime>2022-04-24T00:00:00Z</vt:filetime>
  </property>
  <property fmtid="{D5CDD505-2E9C-101B-9397-08002B2CF9AE}" name="ContentTypeId" pid="4">
    <vt:lpwstr>0x0101008AE797D87CEAD94CB8A562D749B8AF77</vt:lpwstr>
  </property>
  <property fmtid="{D5CDD505-2E9C-101B-9397-08002B2CF9AE}" name="MediaServiceImageTags" pid="5">
    <vt:lpwstr/>
  </property>
</Properties>
</file>