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64" r:id="rId6"/>
  </p:sldMasterIdLst>
  <p:notesMasterIdLst>
    <p:notesMasterId r:id="rId30"/>
  </p:notesMasterIdLst>
  <p:sldIdLst>
    <p:sldId id="256" r:id="rId7"/>
    <p:sldId id="258" r:id="rId8"/>
    <p:sldId id="259" r:id="rId9"/>
    <p:sldId id="281" r:id="rId10"/>
    <p:sldId id="282" r:id="rId11"/>
    <p:sldId id="260" r:id="rId12"/>
    <p:sldId id="283" r:id="rId13"/>
    <p:sldId id="706" r:id="rId14"/>
    <p:sldId id="285" r:id="rId15"/>
    <p:sldId id="707" r:id="rId16"/>
    <p:sldId id="708" r:id="rId17"/>
    <p:sldId id="709" r:id="rId18"/>
    <p:sldId id="710" r:id="rId19"/>
    <p:sldId id="290" r:id="rId20"/>
    <p:sldId id="711" r:id="rId21"/>
    <p:sldId id="712" r:id="rId22"/>
    <p:sldId id="713" r:id="rId23"/>
    <p:sldId id="715" r:id="rId24"/>
    <p:sldId id="314" r:id="rId25"/>
    <p:sldId id="700" r:id="rId26"/>
    <p:sldId id="704" r:id="rId27"/>
    <p:sldId id="277" r:id="rId28"/>
    <p:sldId id="714" r:id="rId29"/>
  </p:sldIdLst>
  <p:sldSz cx="9753600" cy="73152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  <p:embeddedFont>
      <p:font typeface="Rubik SemiBold" panose="020B0604020202020204" charset="-79"/>
      <p:regular r:id="rId39"/>
      <p:bold r:id="rId40"/>
      <p:italic r:id="rId41"/>
      <p:boldItalic r:id="rId42"/>
    </p:embeddedFont>
    <p:embeddedFont>
      <p:font typeface="Rubik 2" panose="020B0604020202020204" charset="-79"/>
      <p:regular r:id="rId43"/>
      <p:bold r:id="rId44"/>
      <p:italic r:id="rId45"/>
      <p:boldItalic r:id="rId46"/>
    </p:embeddedFont>
    <p:embeddedFont>
      <p:font typeface="Lato 3" panose="020B0604020202020204" charset="0"/>
      <p:regular r:id="rId47"/>
      <p:bold r:id="rId48"/>
      <p:italic r:id="rId49"/>
      <p:boldItalic r:id="rId50"/>
    </p:embeddedFont>
    <p:embeddedFont>
      <p:font typeface="Lato 1 Italics" panose="020B0604020202020204" charset="0"/>
      <p:regular r:id="rId51"/>
      <p:bold r:id="rId52"/>
      <p:italic r:id="rId53"/>
      <p:boldItalic r:id="rId54"/>
    </p:embeddedFont>
    <p:embeddedFont>
      <p:font typeface="Lato 2" panose="020B0604020202020204" charset="0"/>
      <p:regular r:id="rId55"/>
      <p:bold r:id="rId56"/>
      <p:italic r:id="rId57"/>
      <p:boldItalic r:id="rId58"/>
    </p:embeddedFont>
    <p:embeddedFont>
      <p:font typeface="Segoe UI" panose="020B0502040204020203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951B81"/>
    <a:srgbClr val="0ABAEE"/>
    <a:srgbClr val="00547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02D68-1E5B-4387-BD63-B39D09E2CD12}" v="2" dt="2024-01-04T11:47:40.568"/>
    <p1510:client id="{22DE7298-B75C-45CB-874B-FC4EEEF1418F}" v="3" dt="2024-01-03T13:40:52.030"/>
    <p1510:client id="{264CB9FD-ADB5-401E-9166-A21305F17304}" v="3" dt="2024-01-04T11:33:37.472"/>
    <p1510:client id="{5013348F-9795-4E90-84E3-59A7D87382C4}" v="4" dt="2024-01-04T10:11:30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9.fntdata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61" Type="http://schemas.openxmlformats.org/officeDocument/2006/relationships/font" Target="fonts/font3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2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in Evans" userId="fa16230a-5fd5-4c16-ab5a-0fd35eaac03a" providerId="ADAL" clId="{22DE7298-B75C-45CB-874B-FC4EEEF1418F}"/>
    <pc:docChg chg="custSel modSld">
      <pc:chgData name="Iain Evans" userId="fa16230a-5fd5-4c16-ab5a-0fd35eaac03a" providerId="ADAL" clId="{22DE7298-B75C-45CB-874B-FC4EEEF1418F}" dt="2024-01-03T13:41:47.385" v="27" actId="14100"/>
      <pc:docMkLst>
        <pc:docMk/>
      </pc:docMkLst>
      <pc:sldChg chg="modSp mod">
        <pc:chgData name="Iain Evans" userId="fa16230a-5fd5-4c16-ab5a-0fd35eaac03a" providerId="ADAL" clId="{22DE7298-B75C-45CB-874B-FC4EEEF1418F}" dt="2024-01-03T13:38:50.336" v="18" actId="20577"/>
        <pc:sldMkLst>
          <pc:docMk/>
          <pc:sldMk cId="0" sldId="256"/>
        </pc:sldMkLst>
        <pc:spChg chg="mod">
          <ac:chgData name="Iain Evans" userId="fa16230a-5fd5-4c16-ab5a-0fd35eaac03a" providerId="ADAL" clId="{22DE7298-B75C-45CB-874B-FC4EEEF1418F}" dt="2024-01-03T13:38:50.336" v="18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22DE7298-B75C-45CB-874B-FC4EEEF1418F}" dt="2024-01-03T13:41:47.385" v="27" actId="14100"/>
        <pc:sldMkLst>
          <pc:docMk/>
          <pc:sldMk cId="2948367896" sldId="277"/>
        </pc:sldMkLst>
        <pc:spChg chg="mod">
          <ac:chgData name="Iain Evans" userId="fa16230a-5fd5-4c16-ab5a-0fd35eaac03a" providerId="ADAL" clId="{22DE7298-B75C-45CB-874B-FC4EEEF1418F}" dt="2024-01-03T13:40:52.022" v="21" actId="20577"/>
          <ac:spMkLst>
            <pc:docMk/>
            <pc:sldMk cId="2948367896" sldId="277"/>
            <ac:spMk id="4" creationId="{D34A7184-5ACB-B2C6-5089-3525C4A41578}"/>
          </ac:spMkLst>
        </pc:spChg>
        <pc:picChg chg="add mod">
          <ac:chgData name="Iain Evans" userId="fa16230a-5fd5-4c16-ab5a-0fd35eaac03a" providerId="ADAL" clId="{22DE7298-B75C-45CB-874B-FC4EEEF1418F}" dt="2024-01-03T13:41:47.385" v="27" actId="14100"/>
          <ac:picMkLst>
            <pc:docMk/>
            <pc:sldMk cId="2948367896" sldId="277"/>
            <ac:picMk id="3" creationId="{21F55022-489C-8BB3-496E-2F2559EE4A68}"/>
          </ac:picMkLst>
        </pc:picChg>
        <pc:picChg chg="del">
          <ac:chgData name="Iain Evans" userId="fa16230a-5fd5-4c16-ab5a-0fd35eaac03a" providerId="ADAL" clId="{22DE7298-B75C-45CB-874B-FC4EEEF1418F}" dt="2024-01-03T13:41:17.019" v="23" actId="478"/>
          <ac:picMkLst>
            <pc:docMk/>
            <pc:sldMk cId="2948367896" sldId="277"/>
            <ac:picMk id="9" creationId="{C1F136CA-E2DB-B1ED-6CB5-5514A4C9F62C}"/>
          </ac:picMkLst>
        </pc:picChg>
      </pc:sldChg>
    </pc:docChg>
  </pc:docChgLst>
  <pc:docChgLst>
    <pc:chgData name="Iain Evans" userId="fa16230a-5fd5-4c16-ab5a-0fd35eaac03a" providerId="ADAL" clId="{03B02D68-1E5B-4387-BD63-B39D09E2CD12}"/>
    <pc:docChg chg="custSel modSld">
      <pc:chgData name="Iain Evans" userId="fa16230a-5fd5-4c16-ab5a-0fd35eaac03a" providerId="ADAL" clId="{03B02D68-1E5B-4387-BD63-B39D09E2CD12}" dt="2024-01-04T11:48:22.056" v="39" actId="1076"/>
      <pc:docMkLst>
        <pc:docMk/>
      </pc:docMkLst>
      <pc:sldChg chg="modSp mod">
        <pc:chgData name="Iain Evans" userId="fa16230a-5fd5-4c16-ab5a-0fd35eaac03a" providerId="ADAL" clId="{03B02D68-1E5B-4387-BD63-B39D09E2CD12}" dt="2024-01-04T11:46:49.799" v="29" actId="20577"/>
        <pc:sldMkLst>
          <pc:docMk/>
          <pc:sldMk cId="0" sldId="256"/>
        </pc:sldMkLst>
        <pc:spChg chg="mod">
          <ac:chgData name="Iain Evans" userId="fa16230a-5fd5-4c16-ab5a-0fd35eaac03a" providerId="ADAL" clId="{03B02D68-1E5B-4387-BD63-B39D09E2CD12}" dt="2024-01-04T11:46:49.799" v="29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03B02D68-1E5B-4387-BD63-B39D09E2CD12}" dt="2024-01-04T11:48:22.056" v="39" actId="1076"/>
        <pc:sldMkLst>
          <pc:docMk/>
          <pc:sldMk cId="2948367896" sldId="277"/>
        </pc:sldMkLst>
        <pc:spChg chg="mod">
          <ac:chgData name="Iain Evans" userId="fa16230a-5fd5-4c16-ab5a-0fd35eaac03a" providerId="ADAL" clId="{03B02D68-1E5B-4387-BD63-B39D09E2CD12}" dt="2024-01-04T11:47:40.560" v="32" actId="20577"/>
          <ac:spMkLst>
            <pc:docMk/>
            <pc:sldMk cId="2948367896" sldId="277"/>
            <ac:spMk id="4" creationId="{D34A7184-5ACB-B2C6-5089-3525C4A41578}"/>
          </ac:spMkLst>
        </pc:spChg>
        <pc:picChg chg="del">
          <ac:chgData name="Iain Evans" userId="fa16230a-5fd5-4c16-ab5a-0fd35eaac03a" providerId="ADAL" clId="{03B02D68-1E5B-4387-BD63-B39D09E2CD12}" dt="2024-01-04T11:47:44.519" v="33" actId="478"/>
          <ac:picMkLst>
            <pc:docMk/>
            <pc:sldMk cId="2948367896" sldId="277"/>
            <ac:picMk id="3" creationId="{7AC1D433-D6B4-DCC8-4EBA-A4BEA8E76CCC}"/>
          </ac:picMkLst>
        </pc:picChg>
        <pc:picChg chg="add mod">
          <ac:chgData name="Iain Evans" userId="fa16230a-5fd5-4c16-ab5a-0fd35eaac03a" providerId="ADAL" clId="{03B02D68-1E5B-4387-BD63-B39D09E2CD12}" dt="2024-01-04T11:48:22.056" v="39" actId="1076"/>
          <ac:picMkLst>
            <pc:docMk/>
            <pc:sldMk cId="2948367896" sldId="277"/>
            <ac:picMk id="7" creationId="{5527E666-A680-9074-37BB-ECC209142F48}"/>
          </ac:picMkLst>
        </pc:picChg>
      </pc:sldChg>
    </pc:docChg>
  </pc:docChgLst>
  <pc:docChgLst>
    <pc:chgData name="Iain Evans" userId="fa16230a-5fd5-4c16-ab5a-0fd35eaac03a" providerId="ADAL" clId="{1A096378-FFA5-4EF3-B964-CB297440CDD8}"/>
    <pc:docChg chg="custSel modSld">
      <pc:chgData name="Iain Evans" userId="fa16230a-5fd5-4c16-ab5a-0fd35eaac03a" providerId="ADAL" clId="{1A096378-FFA5-4EF3-B964-CB297440CDD8}" dt="2023-11-24T11:17:14.306" v="14" actId="1076"/>
      <pc:docMkLst>
        <pc:docMk/>
      </pc:docMkLst>
      <pc:sldChg chg="modSp mod">
        <pc:chgData name="Iain Evans" userId="fa16230a-5fd5-4c16-ab5a-0fd35eaac03a" providerId="ADAL" clId="{1A096378-FFA5-4EF3-B964-CB297440CDD8}" dt="2023-11-24T11:15:48.862" v="1" actId="20577"/>
        <pc:sldMkLst>
          <pc:docMk/>
          <pc:sldMk cId="0" sldId="256"/>
        </pc:sldMkLst>
        <pc:spChg chg="mod">
          <ac:chgData name="Iain Evans" userId="fa16230a-5fd5-4c16-ab5a-0fd35eaac03a" providerId="ADAL" clId="{1A096378-FFA5-4EF3-B964-CB297440CDD8}" dt="2023-11-24T11:15:48.862" v="1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1A096378-FFA5-4EF3-B964-CB297440CDD8}" dt="2023-11-24T11:17:14.306" v="14" actId="1076"/>
        <pc:sldMkLst>
          <pc:docMk/>
          <pc:sldMk cId="2948367896" sldId="277"/>
        </pc:sldMkLst>
        <pc:spChg chg="mod">
          <ac:chgData name="Iain Evans" userId="fa16230a-5fd5-4c16-ab5a-0fd35eaac03a" providerId="ADAL" clId="{1A096378-FFA5-4EF3-B964-CB297440CDD8}" dt="2023-11-24T11:16:29.775" v="6" actId="20577"/>
          <ac:spMkLst>
            <pc:docMk/>
            <pc:sldMk cId="2948367896" sldId="277"/>
            <ac:spMk id="4" creationId="{D34A7184-5ACB-B2C6-5089-3525C4A41578}"/>
          </ac:spMkLst>
        </pc:spChg>
        <pc:picChg chg="add mod">
          <ac:chgData name="Iain Evans" userId="fa16230a-5fd5-4c16-ab5a-0fd35eaac03a" providerId="ADAL" clId="{1A096378-FFA5-4EF3-B964-CB297440CDD8}" dt="2023-11-24T11:17:14.306" v="14" actId="1076"/>
          <ac:picMkLst>
            <pc:docMk/>
            <pc:sldMk cId="2948367896" sldId="277"/>
            <ac:picMk id="3" creationId="{D87E6272-B50E-AD03-DC34-D35E9F7EBB67}"/>
          </ac:picMkLst>
        </pc:picChg>
        <pc:picChg chg="del mod">
          <ac:chgData name="Iain Evans" userId="fa16230a-5fd5-4c16-ab5a-0fd35eaac03a" providerId="ADAL" clId="{1A096378-FFA5-4EF3-B964-CB297440CDD8}" dt="2023-11-24T11:16:05.902" v="3" actId="478"/>
          <ac:picMkLst>
            <pc:docMk/>
            <pc:sldMk cId="2948367896" sldId="277"/>
            <ac:picMk id="7" creationId="{13FCE0C2-0E86-FFEE-B103-42CAE31A42AB}"/>
          </ac:picMkLst>
        </pc:picChg>
      </pc:sldChg>
    </pc:docChg>
  </pc:docChgLst>
  <pc:docChgLst>
    <pc:chgData name="Iain Evans" userId="fa16230a-5fd5-4c16-ab5a-0fd35eaac03a" providerId="ADAL" clId="{679A30F3-305F-44B2-BD1C-6664F0AB080A}"/>
    <pc:docChg chg="custSel delSld modSld">
      <pc:chgData name="Iain Evans" userId="fa16230a-5fd5-4c16-ab5a-0fd35eaac03a" providerId="ADAL" clId="{679A30F3-305F-44B2-BD1C-6664F0AB080A}" dt="2023-12-07T08:43:02.273" v="38" actId="20577"/>
      <pc:docMkLst>
        <pc:docMk/>
      </pc:docMkLst>
      <pc:sldChg chg="modSp mod">
        <pc:chgData name="Iain Evans" userId="fa16230a-5fd5-4c16-ab5a-0fd35eaac03a" providerId="ADAL" clId="{679A30F3-305F-44B2-BD1C-6664F0AB080A}" dt="2023-12-07T08:43:02.273" v="38" actId="20577"/>
        <pc:sldMkLst>
          <pc:docMk/>
          <pc:sldMk cId="0" sldId="256"/>
        </pc:sldMkLst>
        <pc:spChg chg="mod">
          <ac:chgData name="Iain Evans" userId="fa16230a-5fd5-4c16-ab5a-0fd35eaac03a" providerId="ADAL" clId="{679A30F3-305F-44B2-BD1C-6664F0AB080A}" dt="2023-12-07T08:43:02.273" v="38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679A30F3-305F-44B2-BD1C-6664F0AB080A}" dt="2023-11-24T11:20:53.603" v="14" actId="1076"/>
        <pc:sldMkLst>
          <pc:docMk/>
          <pc:sldMk cId="2948367896" sldId="277"/>
        </pc:sldMkLst>
        <pc:spChg chg="mod">
          <ac:chgData name="Iain Evans" userId="fa16230a-5fd5-4c16-ab5a-0fd35eaac03a" providerId="ADAL" clId="{679A30F3-305F-44B2-BD1C-6664F0AB080A}" dt="2023-11-24T11:20:27.530" v="7" actId="20577"/>
          <ac:spMkLst>
            <pc:docMk/>
            <pc:sldMk cId="2948367896" sldId="277"/>
            <ac:spMk id="4" creationId="{D34A7184-5ACB-B2C6-5089-3525C4A41578}"/>
          </ac:spMkLst>
        </pc:spChg>
        <pc:picChg chg="del">
          <ac:chgData name="Iain Evans" userId="fa16230a-5fd5-4c16-ab5a-0fd35eaac03a" providerId="ADAL" clId="{679A30F3-305F-44B2-BD1C-6664F0AB080A}" dt="2023-11-24T11:20:03.286" v="4" actId="478"/>
          <ac:picMkLst>
            <pc:docMk/>
            <pc:sldMk cId="2948367896" sldId="277"/>
            <ac:picMk id="3" creationId="{D87E6272-B50E-AD03-DC34-D35E9F7EBB67}"/>
          </ac:picMkLst>
        </pc:picChg>
        <pc:picChg chg="add mod">
          <ac:chgData name="Iain Evans" userId="fa16230a-5fd5-4c16-ab5a-0fd35eaac03a" providerId="ADAL" clId="{679A30F3-305F-44B2-BD1C-6664F0AB080A}" dt="2023-11-24T11:20:53.603" v="14" actId="1076"/>
          <ac:picMkLst>
            <pc:docMk/>
            <pc:sldMk cId="2948367896" sldId="277"/>
            <ac:picMk id="7" creationId="{4AAA527B-0599-9457-77ED-E1E30C3A58B6}"/>
          </ac:picMkLst>
        </pc:picChg>
      </pc:sldChg>
      <pc:sldChg chg="del">
        <pc:chgData name="Iain Evans" userId="fa16230a-5fd5-4c16-ab5a-0fd35eaac03a" providerId="ADAL" clId="{679A30F3-305F-44B2-BD1C-6664F0AB080A}" dt="2023-11-27T11:33:24.861" v="21" actId="47"/>
        <pc:sldMkLst>
          <pc:docMk/>
          <pc:sldMk cId="0" sldId="291"/>
        </pc:sldMkLst>
      </pc:sldChg>
      <pc:sldChg chg="modSp mod">
        <pc:chgData name="Iain Evans" userId="fa16230a-5fd5-4c16-ab5a-0fd35eaac03a" providerId="ADAL" clId="{679A30F3-305F-44B2-BD1C-6664F0AB080A}" dt="2023-11-27T11:33:45.058" v="27" actId="20577"/>
        <pc:sldMkLst>
          <pc:docMk/>
          <pc:sldMk cId="3332891466" sldId="314"/>
        </pc:sldMkLst>
        <pc:spChg chg="mod">
          <ac:chgData name="Iain Evans" userId="fa16230a-5fd5-4c16-ab5a-0fd35eaac03a" providerId="ADAL" clId="{679A30F3-305F-44B2-BD1C-6664F0AB080A}" dt="2023-11-27T11:33:45.058" v="27" actId="20577"/>
          <ac:spMkLst>
            <pc:docMk/>
            <pc:sldMk cId="3332891466" sldId="314"/>
            <ac:spMk id="7" creationId="{0EC1CB08-EBED-E45A-CF36-745E4612940B}"/>
          </ac:spMkLst>
        </pc:spChg>
      </pc:sldChg>
      <pc:sldChg chg="modSp mod">
        <pc:chgData name="Iain Evans" userId="fa16230a-5fd5-4c16-ab5a-0fd35eaac03a" providerId="ADAL" clId="{679A30F3-305F-44B2-BD1C-6664F0AB080A}" dt="2023-11-27T11:33:08.782" v="20" actId="20577"/>
        <pc:sldMkLst>
          <pc:docMk/>
          <pc:sldMk cId="3463706877" sldId="712"/>
        </pc:sldMkLst>
        <pc:spChg chg="mod">
          <ac:chgData name="Iain Evans" userId="fa16230a-5fd5-4c16-ab5a-0fd35eaac03a" providerId="ADAL" clId="{679A30F3-305F-44B2-BD1C-6664F0AB080A}" dt="2023-11-27T11:33:08.782" v="20" actId="20577"/>
          <ac:spMkLst>
            <pc:docMk/>
            <pc:sldMk cId="3463706877" sldId="712"/>
            <ac:spMk id="7" creationId="{00000000-0000-0000-0000-000000000000}"/>
          </ac:spMkLst>
        </pc:spChg>
        <pc:spChg chg="mod">
          <ac:chgData name="Iain Evans" userId="fa16230a-5fd5-4c16-ab5a-0fd35eaac03a" providerId="ADAL" clId="{679A30F3-305F-44B2-BD1C-6664F0AB080A}" dt="2023-11-27T11:33:04.395" v="18" actId="20577"/>
          <ac:spMkLst>
            <pc:docMk/>
            <pc:sldMk cId="3463706877" sldId="712"/>
            <ac:spMk id="8" creationId="{00000000-0000-0000-0000-000000000000}"/>
          </ac:spMkLst>
        </pc:spChg>
      </pc:sldChg>
      <pc:sldChg chg="modSp mod">
        <pc:chgData name="Iain Evans" userId="fa16230a-5fd5-4c16-ab5a-0fd35eaac03a" providerId="ADAL" clId="{679A30F3-305F-44B2-BD1C-6664F0AB080A}" dt="2023-11-27T11:41:26.634" v="35" actId="20577"/>
        <pc:sldMkLst>
          <pc:docMk/>
          <pc:sldMk cId="3629340178" sldId="714"/>
        </pc:sldMkLst>
        <pc:spChg chg="mod">
          <ac:chgData name="Iain Evans" userId="fa16230a-5fd5-4c16-ab5a-0fd35eaac03a" providerId="ADAL" clId="{679A30F3-305F-44B2-BD1C-6664F0AB080A}" dt="2023-11-27T11:41:26.634" v="35" actId="20577"/>
          <ac:spMkLst>
            <pc:docMk/>
            <pc:sldMk cId="3629340178" sldId="714"/>
            <ac:spMk id="5" creationId="{00000000-0000-0000-0000-000000000000}"/>
          </ac:spMkLst>
        </pc:spChg>
      </pc:sldChg>
      <pc:sldChg chg="modSp mod">
        <pc:chgData name="Iain Evans" userId="fa16230a-5fd5-4c16-ab5a-0fd35eaac03a" providerId="ADAL" clId="{679A30F3-305F-44B2-BD1C-6664F0AB080A}" dt="2023-11-27T11:41:02.291" v="33" actId="20577"/>
        <pc:sldMkLst>
          <pc:docMk/>
          <pc:sldMk cId="0" sldId="715"/>
        </pc:sldMkLst>
        <pc:spChg chg="mod">
          <ac:chgData name="Iain Evans" userId="fa16230a-5fd5-4c16-ab5a-0fd35eaac03a" providerId="ADAL" clId="{679A30F3-305F-44B2-BD1C-6664F0AB080A}" dt="2023-11-27T11:41:02.291" v="33" actId="20577"/>
          <ac:spMkLst>
            <pc:docMk/>
            <pc:sldMk cId="0" sldId="715"/>
            <ac:spMk id="17" creationId="{77F6D716-67A3-999B-E3F5-A84B70889D2E}"/>
          </ac:spMkLst>
        </pc:spChg>
      </pc:sldChg>
    </pc:docChg>
  </pc:docChgLst>
  <pc:docChgLst>
    <pc:chgData name="Iain Evans" userId="fa16230a-5fd5-4c16-ab5a-0fd35eaac03a" providerId="ADAL" clId="{17C9C751-CC38-42AC-A6D4-61F8D36C4AE4}"/>
    <pc:docChg chg="custSel modSld">
      <pc:chgData name="Iain Evans" userId="fa16230a-5fd5-4c16-ab5a-0fd35eaac03a" providerId="ADAL" clId="{17C9C751-CC38-42AC-A6D4-61F8D36C4AE4}" dt="2023-11-24T11:13:10.611" v="18" actId="1076"/>
      <pc:docMkLst>
        <pc:docMk/>
      </pc:docMkLst>
      <pc:sldChg chg="modSp mod">
        <pc:chgData name="Iain Evans" userId="fa16230a-5fd5-4c16-ab5a-0fd35eaac03a" providerId="ADAL" clId="{17C9C751-CC38-42AC-A6D4-61F8D36C4AE4}" dt="2023-11-24T11:10:48.201" v="4" actId="20577"/>
        <pc:sldMkLst>
          <pc:docMk/>
          <pc:sldMk cId="0" sldId="256"/>
        </pc:sldMkLst>
        <pc:spChg chg="mod">
          <ac:chgData name="Iain Evans" userId="fa16230a-5fd5-4c16-ab5a-0fd35eaac03a" providerId="ADAL" clId="{17C9C751-CC38-42AC-A6D4-61F8D36C4AE4}" dt="2023-11-24T11:10:48.201" v="4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17C9C751-CC38-42AC-A6D4-61F8D36C4AE4}" dt="2023-11-24T11:13:10.611" v="18" actId="1076"/>
        <pc:sldMkLst>
          <pc:docMk/>
          <pc:sldMk cId="2948367896" sldId="277"/>
        </pc:sldMkLst>
        <pc:spChg chg="mod">
          <ac:chgData name="Iain Evans" userId="fa16230a-5fd5-4c16-ab5a-0fd35eaac03a" providerId="ADAL" clId="{17C9C751-CC38-42AC-A6D4-61F8D36C4AE4}" dt="2023-11-24T11:11:21.211" v="8" actId="20577"/>
          <ac:spMkLst>
            <pc:docMk/>
            <pc:sldMk cId="2948367896" sldId="277"/>
            <ac:spMk id="4" creationId="{D34A7184-5ACB-B2C6-5089-3525C4A41578}"/>
          </ac:spMkLst>
        </pc:spChg>
        <pc:picChg chg="del">
          <ac:chgData name="Iain Evans" userId="fa16230a-5fd5-4c16-ab5a-0fd35eaac03a" providerId="ADAL" clId="{17C9C751-CC38-42AC-A6D4-61F8D36C4AE4}" dt="2023-11-24T11:10:57.933" v="5" actId="478"/>
          <ac:picMkLst>
            <pc:docMk/>
            <pc:sldMk cId="2948367896" sldId="277"/>
            <ac:picMk id="3" creationId="{9DE4DA33-D6D3-6D17-C6FB-8F205F712D58}"/>
          </ac:picMkLst>
        </pc:picChg>
        <pc:picChg chg="add mod">
          <ac:chgData name="Iain Evans" userId="fa16230a-5fd5-4c16-ab5a-0fd35eaac03a" providerId="ADAL" clId="{17C9C751-CC38-42AC-A6D4-61F8D36C4AE4}" dt="2023-11-24T11:13:10.611" v="18" actId="1076"/>
          <ac:picMkLst>
            <pc:docMk/>
            <pc:sldMk cId="2948367896" sldId="277"/>
            <ac:picMk id="7" creationId="{13FCE0C2-0E86-FFEE-B103-42CAE31A42AB}"/>
          </ac:picMkLst>
        </pc:picChg>
      </pc:sldChg>
    </pc:docChg>
  </pc:docChgLst>
  <pc:docChgLst>
    <pc:chgData name="Iain Evans" userId="fa16230a-5fd5-4c16-ab5a-0fd35eaac03a" providerId="ADAL" clId="{5013348F-9795-4E90-84E3-59A7D87382C4}"/>
    <pc:docChg chg="undo custSel modSld">
      <pc:chgData name="Iain Evans" userId="fa16230a-5fd5-4c16-ab5a-0fd35eaac03a" providerId="ADAL" clId="{5013348F-9795-4E90-84E3-59A7D87382C4}" dt="2024-01-04T10:12:16.886" v="36" actId="14100"/>
      <pc:docMkLst>
        <pc:docMk/>
      </pc:docMkLst>
      <pc:sldChg chg="modSp mod">
        <pc:chgData name="Iain Evans" userId="fa16230a-5fd5-4c16-ab5a-0fd35eaac03a" providerId="ADAL" clId="{5013348F-9795-4E90-84E3-59A7D87382C4}" dt="2024-01-04T10:10:07.332" v="24" actId="20577"/>
        <pc:sldMkLst>
          <pc:docMk/>
          <pc:sldMk cId="0" sldId="256"/>
        </pc:sldMkLst>
        <pc:spChg chg="mod">
          <ac:chgData name="Iain Evans" userId="fa16230a-5fd5-4c16-ab5a-0fd35eaac03a" providerId="ADAL" clId="{5013348F-9795-4E90-84E3-59A7D87382C4}" dt="2024-01-04T10:10:07.332" v="24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5013348F-9795-4E90-84E3-59A7D87382C4}" dt="2024-01-04T10:12:16.886" v="36" actId="14100"/>
        <pc:sldMkLst>
          <pc:docMk/>
          <pc:sldMk cId="2948367896" sldId="277"/>
        </pc:sldMkLst>
        <pc:spChg chg="mod">
          <ac:chgData name="Iain Evans" userId="fa16230a-5fd5-4c16-ab5a-0fd35eaac03a" providerId="ADAL" clId="{5013348F-9795-4E90-84E3-59A7D87382C4}" dt="2024-01-04T10:11:30.794" v="27" actId="20577"/>
          <ac:spMkLst>
            <pc:docMk/>
            <pc:sldMk cId="2948367896" sldId="277"/>
            <ac:spMk id="4" creationId="{D34A7184-5ACB-B2C6-5089-3525C4A41578}"/>
          </ac:spMkLst>
        </pc:spChg>
        <pc:picChg chg="del">
          <ac:chgData name="Iain Evans" userId="fa16230a-5fd5-4c16-ab5a-0fd35eaac03a" providerId="ADAL" clId="{5013348F-9795-4E90-84E3-59A7D87382C4}" dt="2024-01-04T10:11:52.002" v="28" actId="478"/>
          <ac:picMkLst>
            <pc:docMk/>
            <pc:sldMk cId="2948367896" sldId="277"/>
            <ac:picMk id="3" creationId="{21F55022-489C-8BB3-496E-2F2559EE4A68}"/>
          </ac:picMkLst>
        </pc:picChg>
        <pc:picChg chg="add mod">
          <ac:chgData name="Iain Evans" userId="fa16230a-5fd5-4c16-ab5a-0fd35eaac03a" providerId="ADAL" clId="{5013348F-9795-4E90-84E3-59A7D87382C4}" dt="2024-01-04T10:12:16.886" v="36" actId="14100"/>
          <ac:picMkLst>
            <pc:docMk/>
            <pc:sldMk cId="2948367896" sldId="277"/>
            <ac:picMk id="7" creationId="{CD171A14-B42E-A697-9642-C72C2279CF06}"/>
          </ac:picMkLst>
        </pc:picChg>
      </pc:sldChg>
    </pc:docChg>
  </pc:docChgLst>
  <pc:docChgLst>
    <pc:chgData name="Iain Evans" userId="fa16230a-5fd5-4c16-ab5a-0fd35eaac03a" providerId="ADAL" clId="{1542DE99-75F8-4E0B-BC93-E76F3A809754}"/>
    <pc:docChg chg="undo custSel modSld">
      <pc:chgData name="Iain Evans" userId="fa16230a-5fd5-4c16-ab5a-0fd35eaac03a" providerId="ADAL" clId="{1542DE99-75F8-4E0B-BC93-E76F3A809754}" dt="2023-11-24T10:59:22.178" v="199" actId="1076"/>
      <pc:docMkLst>
        <pc:docMk/>
      </pc:docMkLst>
      <pc:sldChg chg="modSp mod">
        <pc:chgData name="Iain Evans" userId="fa16230a-5fd5-4c16-ab5a-0fd35eaac03a" providerId="ADAL" clId="{1542DE99-75F8-4E0B-BC93-E76F3A809754}" dt="2023-11-24T10:35:27.341" v="44" actId="20577"/>
        <pc:sldMkLst>
          <pc:docMk/>
          <pc:sldMk cId="0" sldId="256"/>
        </pc:sldMkLst>
        <pc:spChg chg="mod">
          <ac:chgData name="Iain Evans" userId="fa16230a-5fd5-4c16-ab5a-0fd35eaac03a" providerId="ADAL" clId="{1542DE99-75F8-4E0B-BC93-E76F3A809754}" dt="2023-11-24T10:35:27.341" v="44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1542DE99-75F8-4E0B-BC93-E76F3A809754}" dt="2023-11-24T10:54:22.162" v="194" actId="1076"/>
        <pc:sldMkLst>
          <pc:docMk/>
          <pc:sldMk cId="2948367896" sldId="277"/>
        </pc:sldMkLst>
        <pc:spChg chg="mod">
          <ac:chgData name="Iain Evans" userId="fa16230a-5fd5-4c16-ab5a-0fd35eaac03a" providerId="ADAL" clId="{1542DE99-75F8-4E0B-BC93-E76F3A809754}" dt="2023-11-24T10:52:59.586" v="184" actId="20577"/>
          <ac:spMkLst>
            <pc:docMk/>
            <pc:sldMk cId="2948367896" sldId="277"/>
            <ac:spMk id="4" creationId="{D34A7184-5ACB-B2C6-5089-3525C4A41578}"/>
          </ac:spMkLst>
        </pc:spChg>
        <pc:spChg chg="mod">
          <ac:chgData name="Iain Evans" userId="fa16230a-5fd5-4c16-ab5a-0fd35eaac03a" providerId="ADAL" clId="{1542DE99-75F8-4E0B-BC93-E76F3A809754}" dt="2023-11-24T10:53:17.418" v="185" actId="1076"/>
          <ac:spMkLst>
            <pc:docMk/>
            <pc:sldMk cId="2948367896" sldId="277"/>
            <ac:spMk id="6" creationId="{DC3A1699-EA6B-119C-3EF1-E60730B8A027}"/>
          </ac:spMkLst>
        </pc:spChg>
        <pc:picChg chg="add mod">
          <ac:chgData name="Iain Evans" userId="fa16230a-5fd5-4c16-ab5a-0fd35eaac03a" providerId="ADAL" clId="{1542DE99-75F8-4E0B-BC93-E76F3A809754}" dt="2023-11-24T10:51:52.353" v="169" actId="1076"/>
          <ac:picMkLst>
            <pc:docMk/>
            <pc:sldMk cId="2948367896" sldId="277"/>
            <ac:picMk id="3" creationId="{DE070B8D-E6E4-189A-ABF5-B7815E810972}"/>
          </ac:picMkLst>
        </pc:picChg>
        <pc:picChg chg="add mod">
          <ac:chgData name="Iain Evans" userId="fa16230a-5fd5-4c16-ab5a-0fd35eaac03a" providerId="ADAL" clId="{1542DE99-75F8-4E0B-BC93-E76F3A809754}" dt="2023-11-24T10:54:22.162" v="194" actId="1076"/>
          <ac:picMkLst>
            <pc:docMk/>
            <pc:sldMk cId="2948367896" sldId="277"/>
            <ac:picMk id="8" creationId="{5D1B5EF6-3772-B7BE-0548-77F72783D1B9}"/>
          </ac:picMkLst>
        </pc:picChg>
        <pc:picChg chg="del">
          <ac:chgData name="Iain Evans" userId="fa16230a-5fd5-4c16-ab5a-0fd35eaac03a" providerId="ADAL" clId="{1542DE99-75F8-4E0B-BC93-E76F3A809754}" dt="2023-11-24T10:50:55.240" v="162" actId="478"/>
          <ac:picMkLst>
            <pc:docMk/>
            <pc:sldMk cId="2948367896" sldId="277"/>
            <ac:picMk id="2050" creationId="{4C0B30D0-C3E8-16FF-F829-33355BEB59A8}"/>
          </ac:picMkLst>
        </pc:picChg>
        <pc:picChg chg="del">
          <ac:chgData name="Iain Evans" userId="fa16230a-5fd5-4c16-ab5a-0fd35eaac03a" providerId="ADAL" clId="{1542DE99-75F8-4E0B-BC93-E76F3A809754}" dt="2023-11-24T10:51:57.707" v="170" actId="478"/>
          <ac:picMkLst>
            <pc:docMk/>
            <pc:sldMk cId="2948367896" sldId="277"/>
            <ac:picMk id="2052" creationId="{609D79ED-B618-26AA-C316-038C4BBB08D3}"/>
          </ac:picMkLst>
        </pc:picChg>
        <pc:picChg chg="mod">
          <ac:chgData name="Iain Evans" userId="fa16230a-5fd5-4c16-ab5a-0fd35eaac03a" providerId="ADAL" clId="{1542DE99-75F8-4E0B-BC93-E76F3A809754}" dt="2023-11-24T10:53:38.514" v="187" actId="1076"/>
          <ac:picMkLst>
            <pc:docMk/>
            <pc:sldMk cId="2948367896" sldId="277"/>
            <ac:picMk id="2054" creationId="{8C9F7FFF-69F2-C33C-FB25-543642B71758}"/>
          </ac:picMkLst>
        </pc:picChg>
      </pc:sldChg>
      <pc:sldChg chg="modSp mod">
        <pc:chgData name="Iain Evans" userId="fa16230a-5fd5-4c16-ab5a-0fd35eaac03a" providerId="ADAL" clId="{1542DE99-75F8-4E0B-BC93-E76F3A809754}" dt="2023-11-24T10:36:51.729" v="48" actId="1076"/>
        <pc:sldMkLst>
          <pc:docMk/>
          <pc:sldMk cId="0" sldId="285"/>
        </pc:sldMkLst>
        <pc:spChg chg="mod">
          <ac:chgData name="Iain Evans" userId="fa16230a-5fd5-4c16-ab5a-0fd35eaac03a" providerId="ADAL" clId="{1542DE99-75F8-4E0B-BC93-E76F3A809754}" dt="2023-11-24T10:36:51.729" v="48" actId="1076"/>
          <ac:spMkLst>
            <pc:docMk/>
            <pc:sldMk cId="0" sldId="285"/>
            <ac:spMk id="6" creationId="{00000000-0000-0000-0000-000000000000}"/>
          </ac:spMkLst>
        </pc:spChg>
        <pc:spChg chg="mod">
          <ac:chgData name="Iain Evans" userId="fa16230a-5fd5-4c16-ab5a-0fd35eaac03a" providerId="ADAL" clId="{1542DE99-75F8-4E0B-BC93-E76F3A809754}" dt="2023-11-24T10:36:38.562" v="47" actId="14100"/>
          <ac:spMkLst>
            <pc:docMk/>
            <pc:sldMk cId="0" sldId="285"/>
            <ac:spMk id="17" creationId="{C4E8DB2C-D25A-FF1C-A9DE-3EC39CAD9707}"/>
          </ac:spMkLst>
        </pc:spChg>
      </pc:sldChg>
      <pc:sldChg chg="modSp mod">
        <pc:chgData name="Iain Evans" userId="fa16230a-5fd5-4c16-ab5a-0fd35eaac03a" providerId="ADAL" clId="{1542DE99-75F8-4E0B-BC93-E76F3A809754}" dt="2023-11-24T10:42:52.950" v="154" actId="20577"/>
        <pc:sldMkLst>
          <pc:docMk/>
          <pc:sldMk cId="0" sldId="291"/>
        </pc:sldMkLst>
        <pc:spChg chg="mod">
          <ac:chgData name="Iain Evans" userId="fa16230a-5fd5-4c16-ab5a-0fd35eaac03a" providerId="ADAL" clId="{1542DE99-75F8-4E0B-BC93-E76F3A809754}" dt="2023-11-24T10:42:52.950" v="154" actId="20577"/>
          <ac:spMkLst>
            <pc:docMk/>
            <pc:sldMk cId="0" sldId="291"/>
            <ac:spMk id="17" creationId="{77F6D716-67A3-999B-E3F5-A84B70889D2E}"/>
          </ac:spMkLst>
        </pc:spChg>
      </pc:sldChg>
      <pc:sldChg chg="addSp delSp modSp mod">
        <pc:chgData name="Iain Evans" userId="fa16230a-5fd5-4c16-ab5a-0fd35eaac03a" providerId="ADAL" clId="{1542DE99-75F8-4E0B-BC93-E76F3A809754}" dt="2023-11-24T10:59:22.178" v="199" actId="1076"/>
        <pc:sldMkLst>
          <pc:docMk/>
          <pc:sldMk cId="0" sldId="711"/>
        </pc:sldMkLst>
        <pc:spChg chg="del mod">
          <ac:chgData name="Iain Evans" userId="fa16230a-5fd5-4c16-ab5a-0fd35eaac03a" providerId="ADAL" clId="{1542DE99-75F8-4E0B-BC93-E76F3A809754}" dt="2023-11-24T10:39:59.331" v="74" actId="478"/>
          <ac:spMkLst>
            <pc:docMk/>
            <pc:sldMk cId="0" sldId="711"/>
            <ac:spMk id="7" creationId="{00000000-0000-0000-0000-000000000000}"/>
          </ac:spMkLst>
        </pc:spChg>
        <pc:spChg chg="del mod">
          <ac:chgData name="Iain Evans" userId="fa16230a-5fd5-4c16-ab5a-0fd35eaac03a" providerId="ADAL" clId="{1542DE99-75F8-4E0B-BC93-E76F3A809754}" dt="2023-11-24T10:39:59.331" v="76"/>
          <ac:spMkLst>
            <pc:docMk/>
            <pc:sldMk cId="0" sldId="711"/>
            <ac:spMk id="8" creationId="{00000000-0000-0000-0000-000000000000}"/>
          </ac:spMkLst>
        </pc:spChg>
        <pc:spChg chg="add mod">
          <ac:chgData name="Iain Evans" userId="fa16230a-5fd5-4c16-ab5a-0fd35eaac03a" providerId="ADAL" clId="{1542DE99-75F8-4E0B-BC93-E76F3A809754}" dt="2023-11-24T10:59:08.985" v="196" actId="1076"/>
          <ac:spMkLst>
            <pc:docMk/>
            <pc:sldMk cId="0" sldId="711"/>
            <ac:spMk id="16" creationId="{D58B2CC8-D170-C972-DE63-FA34C1A7AA64}"/>
          </ac:spMkLst>
        </pc:spChg>
        <pc:spChg chg="add mod">
          <ac:chgData name="Iain Evans" userId="fa16230a-5fd5-4c16-ab5a-0fd35eaac03a" providerId="ADAL" clId="{1542DE99-75F8-4E0B-BC93-E76F3A809754}" dt="2023-11-24T10:59:22.178" v="199" actId="1076"/>
          <ac:spMkLst>
            <pc:docMk/>
            <pc:sldMk cId="0" sldId="711"/>
            <ac:spMk id="18" creationId="{EDFAA8B1-0E37-5361-93EF-B9D7D7A06530}"/>
          </ac:spMkLst>
        </pc:spChg>
        <pc:picChg chg="mod">
          <ac:chgData name="Iain Evans" userId="fa16230a-5fd5-4c16-ab5a-0fd35eaac03a" providerId="ADAL" clId="{1542DE99-75F8-4E0B-BC93-E76F3A809754}" dt="2023-11-24T10:59:14.271" v="198" actId="1076"/>
          <ac:picMkLst>
            <pc:docMk/>
            <pc:sldMk cId="0" sldId="711"/>
            <ac:picMk id="2" creationId="{00000000-0000-0000-0000-000000000000}"/>
          </ac:picMkLst>
        </pc:picChg>
      </pc:sldChg>
      <pc:sldChg chg="modSp mod">
        <pc:chgData name="Iain Evans" userId="fa16230a-5fd5-4c16-ab5a-0fd35eaac03a" providerId="ADAL" clId="{1542DE99-75F8-4E0B-BC93-E76F3A809754}" dt="2023-11-24T10:42:34.026" v="153" actId="1076"/>
        <pc:sldMkLst>
          <pc:docMk/>
          <pc:sldMk cId="3463706877" sldId="712"/>
        </pc:sldMkLst>
        <pc:spChg chg="mod">
          <ac:chgData name="Iain Evans" userId="fa16230a-5fd5-4c16-ab5a-0fd35eaac03a" providerId="ADAL" clId="{1542DE99-75F8-4E0B-BC93-E76F3A809754}" dt="2023-11-24T10:42:05.844" v="150" actId="20577"/>
          <ac:spMkLst>
            <pc:docMk/>
            <pc:sldMk cId="3463706877" sldId="712"/>
            <ac:spMk id="7" creationId="{00000000-0000-0000-0000-000000000000}"/>
          </ac:spMkLst>
        </pc:spChg>
        <pc:spChg chg="mod">
          <ac:chgData name="Iain Evans" userId="fa16230a-5fd5-4c16-ab5a-0fd35eaac03a" providerId="ADAL" clId="{1542DE99-75F8-4E0B-BC93-E76F3A809754}" dt="2023-11-24T10:42:34.026" v="153" actId="1076"/>
          <ac:spMkLst>
            <pc:docMk/>
            <pc:sldMk cId="3463706877" sldId="712"/>
            <ac:spMk id="8" creationId="{00000000-0000-0000-0000-000000000000}"/>
          </ac:spMkLst>
        </pc:spChg>
      </pc:sldChg>
      <pc:sldChg chg="modSp mod">
        <pc:chgData name="Iain Evans" userId="fa16230a-5fd5-4c16-ab5a-0fd35eaac03a" providerId="ADAL" clId="{1542DE99-75F8-4E0B-BC93-E76F3A809754}" dt="2023-11-24T10:43:44.372" v="158" actId="1076"/>
        <pc:sldMkLst>
          <pc:docMk/>
          <pc:sldMk cId="3629340178" sldId="714"/>
        </pc:sldMkLst>
        <pc:spChg chg="mod">
          <ac:chgData name="Iain Evans" userId="fa16230a-5fd5-4c16-ab5a-0fd35eaac03a" providerId="ADAL" clId="{1542DE99-75F8-4E0B-BC93-E76F3A809754}" dt="2023-11-24T10:43:29.427" v="157" actId="20577"/>
          <ac:spMkLst>
            <pc:docMk/>
            <pc:sldMk cId="3629340178" sldId="714"/>
            <ac:spMk id="5" creationId="{00000000-0000-0000-0000-000000000000}"/>
          </ac:spMkLst>
        </pc:spChg>
        <pc:picChg chg="mod">
          <ac:chgData name="Iain Evans" userId="fa16230a-5fd5-4c16-ab5a-0fd35eaac03a" providerId="ADAL" clId="{1542DE99-75F8-4E0B-BC93-E76F3A809754}" dt="2023-11-24T10:43:44.372" v="158" actId="1076"/>
          <ac:picMkLst>
            <pc:docMk/>
            <pc:sldMk cId="3629340178" sldId="714"/>
            <ac:picMk id="3" creationId="{00000000-0000-0000-0000-000000000000}"/>
          </ac:picMkLst>
        </pc:picChg>
      </pc:sldChg>
    </pc:docChg>
  </pc:docChgLst>
  <pc:docChgLst>
    <pc:chgData name="Iain Evans" userId="fa16230a-5fd5-4c16-ab5a-0fd35eaac03a" providerId="ADAL" clId="{57FCB0A0-C973-43A0-A9FD-A80B9E199E19}"/>
    <pc:docChg chg="custSel modSld">
      <pc:chgData name="Iain Evans" userId="fa16230a-5fd5-4c16-ab5a-0fd35eaac03a" providerId="ADAL" clId="{57FCB0A0-C973-43A0-A9FD-A80B9E199E19}" dt="2023-11-24T11:07:42.802" v="14" actId="1076"/>
      <pc:docMkLst>
        <pc:docMk/>
      </pc:docMkLst>
      <pc:sldChg chg="modSp mod">
        <pc:chgData name="Iain Evans" userId="fa16230a-5fd5-4c16-ab5a-0fd35eaac03a" providerId="ADAL" clId="{57FCB0A0-C973-43A0-A9FD-A80B9E199E19}" dt="2023-11-24T11:06:28.116" v="1" actId="20577"/>
        <pc:sldMkLst>
          <pc:docMk/>
          <pc:sldMk cId="0" sldId="256"/>
        </pc:sldMkLst>
        <pc:spChg chg="mod">
          <ac:chgData name="Iain Evans" userId="fa16230a-5fd5-4c16-ab5a-0fd35eaac03a" providerId="ADAL" clId="{57FCB0A0-C973-43A0-A9FD-A80B9E199E19}" dt="2023-11-24T11:06:28.116" v="1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57FCB0A0-C973-43A0-A9FD-A80B9E199E19}" dt="2023-11-24T11:07:42.802" v="14" actId="1076"/>
        <pc:sldMkLst>
          <pc:docMk/>
          <pc:sldMk cId="2948367896" sldId="277"/>
        </pc:sldMkLst>
        <pc:spChg chg="mod">
          <ac:chgData name="Iain Evans" userId="fa16230a-5fd5-4c16-ab5a-0fd35eaac03a" providerId="ADAL" clId="{57FCB0A0-C973-43A0-A9FD-A80B9E199E19}" dt="2023-11-24T11:07:01.751" v="6" actId="20577"/>
          <ac:spMkLst>
            <pc:docMk/>
            <pc:sldMk cId="2948367896" sldId="277"/>
            <ac:spMk id="4" creationId="{D34A7184-5ACB-B2C6-5089-3525C4A41578}"/>
          </ac:spMkLst>
        </pc:spChg>
        <pc:picChg chg="add mod">
          <ac:chgData name="Iain Evans" userId="fa16230a-5fd5-4c16-ab5a-0fd35eaac03a" providerId="ADAL" clId="{57FCB0A0-C973-43A0-A9FD-A80B9E199E19}" dt="2023-11-24T11:07:42.802" v="14" actId="1076"/>
          <ac:picMkLst>
            <pc:docMk/>
            <pc:sldMk cId="2948367896" sldId="277"/>
            <ac:picMk id="3" creationId="{9DE4DA33-D6D3-6D17-C6FB-8F205F712D58}"/>
          </ac:picMkLst>
        </pc:picChg>
        <pc:picChg chg="del">
          <ac:chgData name="Iain Evans" userId="fa16230a-5fd5-4c16-ab5a-0fd35eaac03a" providerId="ADAL" clId="{57FCB0A0-C973-43A0-A9FD-A80B9E199E19}" dt="2023-11-24T11:07:09.538" v="7" actId="478"/>
          <ac:picMkLst>
            <pc:docMk/>
            <pc:sldMk cId="2948367896" sldId="277"/>
            <ac:picMk id="7" creationId="{8C206B65-DAD1-4277-62AC-A49BAEE12D06}"/>
          </ac:picMkLst>
        </pc:picChg>
      </pc:sldChg>
    </pc:docChg>
  </pc:docChgLst>
  <pc:docChgLst>
    <pc:chgData name="Iain Evans" userId="fa16230a-5fd5-4c16-ab5a-0fd35eaac03a" providerId="ADAL" clId="{264CB9FD-ADB5-401E-9166-A21305F17304}"/>
    <pc:docChg chg="custSel modSld">
      <pc:chgData name="Iain Evans" userId="fa16230a-5fd5-4c16-ab5a-0fd35eaac03a" providerId="ADAL" clId="{264CB9FD-ADB5-401E-9166-A21305F17304}" dt="2024-01-04T11:34:12.671" v="15" actId="14100"/>
      <pc:docMkLst>
        <pc:docMk/>
      </pc:docMkLst>
      <pc:sldChg chg="modSp mod">
        <pc:chgData name="Iain Evans" userId="fa16230a-5fd5-4c16-ab5a-0fd35eaac03a" providerId="ADAL" clId="{264CB9FD-ADB5-401E-9166-A21305F17304}" dt="2024-01-04T11:32:35.959" v="7" actId="20577"/>
        <pc:sldMkLst>
          <pc:docMk/>
          <pc:sldMk cId="0" sldId="256"/>
        </pc:sldMkLst>
        <pc:spChg chg="mod">
          <ac:chgData name="Iain Evans" userId="fa16230a-5fd5-4c16-ab5a-0fd35eaac03a" providerId="ADAL" clId="{264CB9FD-ADB5-401E-9166-A21305F17304}" dt="2024-01-04T11:32:35.959" v="7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264CB9FD-ADB5-401E-9166-A21305F17304}" dt="2024-01-04T11:34:12.671" v="15" actId="14100"/>
        <pc:sldMkLst>
          <pc:docMk/>
          <pc:sldMk cId="2948367896" sldId="277"/>
        </pc:sldMkLst>
        <pc:spChg chg="mod">
          <ac:chgData name="Iain Evans" userId="fa16230a-5fd5-4c16-ab5a-0fd35eaac03a" providerId="ADAL" clId="{264CB9FD-ADB5-401E-9166-A21305F17304}" dt="2024-01-04T11:33:37.469" v="10" actId="20577"/>
          <ac:spMkLst>
            <pc:docMk/>
            <pc:sldMk cId="2948367896" sldId="277"/>
            <ac:spMk id="4" creationId="{D34A7184-5ACB-B2C6-5089-3525C4A41578}"/>
          </ac:spMkLst>
        </pc:spChg>
        <pc:picChg chg="add mod">
          <ac:chgData name="Iain Evans" userId="fa16230a-5fd5-4c16-ab5a-0fd35eaac03a" providerId="ADAL" clId="{264CB9FD-ADB5-401E-9166-A21305F17304}" dt="2024-01-04T11:34:12.671" v="15" actId="14100"/>
          <ac:picMkLst>
            <pc:docMk/>
            <pc:sldMk cId="2948367896" sldId="277"/>
            <ac:picMk id="3" creationId="{7AC1D433-D6B4-DCC8-4EBA-A4BEA8E76CCC}"/>
          </ac:picMkLst>
        </pc:picChg>
        <pc:picChg chg="del">
          <ac:chgData name="Iain Evans" userId="fa16230a-5fd5-4c16-ab5a-0fd35eaac03a" providerId="ADAL" clId="{264CB9FD-ADB5-401E-9166-A21305F17304}" dt="2024-01-04T11:33:56.222" v="11" actId="478"/>
          <ac:picMkLst>
            <pc:docMk/>
            <pc:sldMk cId="2948367896" sldId="277"/>
            <ac:picMk id="7" creationId="{CD171A14-B42E-A697-9642-C72C2279CF06}"/>
          </ac:picMkLst>
        </pc:picChg>
      </pc:sldChg>
    </pc:docChg>
  </pc:docChgLst>
  <pc:docChgLst>
    <pc:chgData name="Iain Evans" userId="fa16230a-5fd5-4c16-ab5a-0fd35eaac03a" providerId="ADAL" clId="{7390AD34-311E-4224-BD9E-A2E3235762C8}"/>
    <pc:docChg chg="undo custSel modSld">
      <pc:chgData name="Iain Evans" userId="fa16230a-5fd5-4c16-ab5a-0fd35eaac03a" providerId="ADAL" clId="{7390AD34-311E-4224-BD9E-A2E3235762C8}" dt="2024-01-03T11:02:32.055" v="57" actId="14100"/>
      <pc:docMkLst>
        <pc:docMk/>
      </pc:docMkLst>
      <pc:sldChg chg="modSp mod">
        <pc:chgData name="Iain Evans" userId="fa16230a-5fd5-4c16-ab5a-0fd35eaac03a" providerId="ADAL" clId="{7390AD34-311E-4224-BD9E-A2E3235762C8}" dt="2024-01-03T10:49:38.124" v="30" actId="20577"/>
        <pc:sldMkLst>
          <pc:docMk/>
          <pc:sldMk cId="0" sldId="256"/>
        </pc:sldMkLst>
        <pc:spChg chg="mod">
          <ac:chgData name="Iain Evans" userId="fa16230a-5fd5-4c16-ab5a-0fd35eaac03a" providerId="ADAL" clId="{7390AD34-311E-4224-BD9E-A2E3235762C8}" dt="2024-01-03T10:49:38.124" v="30" actId="2057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Iain Evans" userId="fa16230a-5fd5-4c16-ab5a-0fd35eaac03a" providerId="ADAL" clId="{7390AD34-311E-4224-BD9E-A2E3235762C8}" dt="2024-01-03T10:50:21.116" v="36" actId="20577"/>
        <pc:sldMkLst>
          <pc:docMk/>
          <pc:sldMk cId="728585379" sldId="260"/>
        </pc:sldMkLst>
        <pc:spChg chg="mod">
          <ac:chgData name="Iain Evans" userId="fa16230a-5fd5-4c16-ab5a-0fd35eaac03a" providerId="ADAL" clId="{7390AD34-311E-4224-BD9E-A2E3235762C8}" dt="2024-01-03T10:50:21.116" v="36" actId="20577"/>
          <ac:spMkLst>
            <pc:docMk/>
            <pc:sldMk cId="728585379" sldId="260"/>
            <ac:spMk id="5" creationId="{C2406728-6899-9613-CC3C-63E13BB6225D}"/>
          </ac:spMkLst>
        </pc:spChg>
      </pc:sldChg>
      <pc:sldChg chg="addSp delSp modSp mod">
        <pc:chgData name="Iain Evans" userId="fa16230a-5fd5-4c16-ab5a-0fd35eaac03a" providerId="ADAL" clId="{7390AD34-311E-4224-BD9E-A2E3235762C8}" dt="2024-01-03T11:02:32.055" v="57" actId="14100"/>
        <pc:sldMkLst>
          <pc:docMk/>
          <pc:sldMk cId="2948367896" sldId="277"/>
        </pc:sldMkLst>
        <pc:spChg chg="mod">
          <ac:chgData name="Iain Evans" userId="fa16230a-5fd5-4c16-ab5a-0fd35eaac03a" providerId="ADAL" clId="{7390AD34-311E-4224-BD9E-A2E3235762C8}" dt="2024-01-03T11:01:21.402" v="51" actId="20577"/>
          <ac:spMkLst>
            <pc:docMk/>
            <pc:sldMk cId="2948367896" sldId="277"/>
            <ac:spMk id="4" creationId="{D34A7184-5ACB-B2C6-5089-3525C4A41578}"/>
          </ac:spMkLst>
        </pc:spChg>
        <pc:graphicFrameChg chg="add del mod">
          <ac:chgData name="Iain Evans" userId="fa16230a-5fd5-4c16-ab5a-0fd35eaac03a" providerId="ADAL" clId="{7390AD34-311E-4224-BD9E-A2E3235762C8}" dt="2024-01-03T11:01:07.114" v="46"/>
          <ac:graphicFrameMkLst>
            <pc:docMk/>
            <pc:sldMk cId="2948367896" sldId="277"/>
            <ac:graphicFrameMk id="2" creationId="{5C35B92B-D851-7263-B39F-36C022C25E90}"/>
          </ac:graphicFrameMkLst>
        </pc:graphicFrameChg>
        <pc:picChg chg="del">
          <ac:chgData name="Iain Evans" userId="fa16230a-5fd5-4c16-ab5a-0fd35eaac03a" providerId="ADAL" clId="{7390AD34-311E-4224-BD9E-A2E3235762C8}" dt="2024-01-03T11:02:08.781" v="52" actId="478"/>
          <ac:picMkLst>
            <pc:docMk/>
            <pc:sldMk cId="2948367896" sldId="277"/>
            <ac:picMk id="7" creationId="{4AAA527B-0599-9457-77ED-E1E30C3A58B6}"/>
          </ac:picMkLst>
        </pc:picChg>
        <pc:picChg chg="add mod">
          <ac:chgData name="Iain Evans" userId="fa16230a-5fd5-4c16-ab5a-0fd35eaac03a" providerId="ADAL" clId="{7390AD34-311E-4224-BD9E-A2E3235762C8}" dt="2024-01-03T11:02:32.055" v="57" actId="14100"/>
          <ac:picMkLst>
            <pc:docMk/>
            <pc:sldMk cId="2948367896" sldId="277"/>
            <ac:picMk id="9" creationId="{C1F136CA-E2DB-B1ED-6CB5-5514A4C9F62C}"/>
          </ac:picMkLst>
        </pc:picChg>
      </pc:sldChg>
      <pc:sldChg chg="modSp mod">
        <pc:chgData name="Iain Evans" userId="fa16230a-5fd5-4c16-ab5a-0fd35eaac03a" providerId="ADAL" clId="{7390AD34-311E-4224-BD9E-A2E3235762C8}" dt="2024-01-03T10:57:18.579" v="44" actId="20577"/>
        <pc:sldMkLst>
          <pc:docMk/>
          <pc:sldMk cId="4122428772" sldId="704"/>
        </pc:sldMkLst>
        <pc:spChg chg="mod">
          <ac:chgData name="Iain Evans" userId="fa16230a-5fd5-4c16-ab5a-0fd35eaac03a" providerId="ADAL" clId="{7390AD34-311E-4224-BD9E-A2E3235762C8}" dt="2024-01-03T10:57:18.579" v="44" actId="20577"/>
          <ac:spMkLst>
            <pc:docMk/>
            <pc:sldMk cId="4122428772" sldId="704"/>
            <ac:spMk id="6" creationId="{8C640EE4-314B-443A-87BB-DCAEE9B247D5}"/>
          </ac:spMkLst>
        </pc:spChg>
      </pc:sldChg>
      <pc:sldChg chg="modSp mod">
        <pc:chgData name="Iain Evans" userId="fa16230a-5fd5-4c16-ab5a-0fd35eaac03a" providerId="ADAL" clId="{7390AD34-311E-4224-BD9E-A2E3235762C8}" dt="2024-01-03T10:51:58.940" v="38" actId="20577"/>
        <pc:sldMkLst>
          <pc:docMk/>
          <pc:sldMk cId="0" sldId="709"/>
        </pc:sldMkLst>
        <pc:spChg chg="mod">
          <ac:chgData name="Iain Evans" userId="fa16230a-5fd5-4c16-ab5a-0fd35eaac03a" providerId="ADAL" clId="{7390AD34-311E-4224-BD9E-A2E3235762C8}" dt="2024-01-03T10:51:58.940" v="38" actId="20577"/>
          <ac:spMkLst>
            <pc:docMk/>
            <pc:sldMk cId="0" sldId="709"/>
            <ac:spMk id="5" creationId="{E99A69AC-3238-30DA-00AE-886BB7B67500}"/>
          </ac:spMkLst>
        </pc:spChg>
      </pc:sldChg>
      <pc:sldChg chg="modSp mod">
        <pc:chgData name="Iain Evans" userId="fa16230a-5fd5-4c16-ab5a-0fd35eaac03a" providerId="ADAL" clId="{7390AD34-311E-4224-BD9E-A2E3235762C8}" dt="2024-01-03T10:52:58.723" v="42" actId="20577"/>
        <pc:sldMkLst>
          <pc:docMk/>
          <pc:sldMk cId="0" sldId="715"/>
        </pc:sldMkLst>
        <pc:spChg chg="mod">
          <ac:chgData name="Iain Evans" userId="fa16230a-5fd5-4c16-ab5a-0fd35eaac03a" providerId="ADAL" clId="{7390AD34-311E-4224-BD9E-A2E3235762C8}" dt="2024-01-03T10:52:58.723" v="42" actId="20577"/>
          <ac:spMkLst>
            <pc:docMk/>
            <pc:sldMk cId="0" sldId="715"/>
            <ac:spMk id="17" creationId="{77F6D716-67A3-999B-E3F5-A84B70889D2E}"/>
          </ac:spMkLst>
        </pc:spChg>
      </pc:sldChg>
    </pc:docChg>
  </pc:docChgLst>
  <pc:docChgLst>
    <pc:chgData name="Iain Evans" userId="fa16230a-5fd5-4c16-ab5a-0fd35eaac03a" providerId="ADAL" clId="{5E0C857C-73FF-4ACB-BC7D-8108DF5E6DB6}"/>
    <pc:docChg chg="custSel modSld">
      <pc:chgData name="Iain Evans" userId="fa16230a-5fd5-4c16-ab5a-0fd35eaac03a" providerId="ADAL" clId="{5E0C857C-73FF-4ACB-BC7D-8108DF5E6DB6}" dt="2023-11-24T11:03:55.022" v="24" actId="20577"/>
      <pc:docMkLst>
        <pc:docMk/>
      </pc:docMkLst>
      <pc:sldChg chg="modSp mod">
        <pc:chgData name="Iain Evans" userId="fa16230a-5fd5-4c16-ab5a-0fd35eaac03a" providerId="ADAL" clId="{5E0C857C-73FF-4ACB-BC7D-8108DF5E6DB6}" dt="2023-11-24T11:02:21.003" v="12" actId="20577"/>
        <pc:sldMkLst>
          <pc:docMk/>
          <pc:sldMk cId="0" sldId="256"/>
        </pc:sldMkLst>
        <pc:spChg chg="mod">
          <ac:chgData name="Iain Evans" userId="fa16230a-5fd5-4c16-ab5a-0fd35eaac03a" providerId="ADAL" clId="{5E0C857C-73FF-4ACB-BC7D-8108DF5E6DB6}" dt="2023-11-24T11:02:21.003" v="12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Iain Evans" userId="fa16230a-5fd5-4c16-ab5a-0fd35eaac03a" providerId="ADAL" clId="{5E0C857C-73FF-4ACB-BC7D-8108DF5E6DB6}" dt="2023-11-24T11:03:55.022" v="24" actId="20577"/>
        <pc:sldMkLst>
          <pc:docMk/>
          <pc:sldMk cId="2948367896" sldId="277"/>
        </pc:sldMkLst>
        <pc:spChg chg="mod">
          <ac:chgData name="Iain Evans" userId="fa16230a-5fd5-4c16-ab5a-0fd35eaac03a" providerId="ADAL" clId="{5E0C857C-73FF-4ACB-BC7D-8108DF5E6DB6}" dt="2023-11-24T11:03:55.022" v="24" actId="20577"/>
          <ac:spMkLst>
            <pc:docMk/>
            <pc:sldMk cId="2948367896" sldId="277"/>
            <ac:spMk id="4" creationId="{D34A7184-5ACB-B2C6-5089-3525C4A41578}"/>
          </ac:spMkLst>
        </pc:spChg>
        <pc:graphicFrameChg chg="add del mod">
          <ac:chgData name="Iain Evans" userId="fa16230a-5fd5-4c16-ab5a-0fd35eaac03a" providerId="ADAL" clId="{5E0C857C-73FF-4ACB-BC7D-8108DF5E6DB6}" dt="2023-11-24T11:03:44.553" v="20"/>
          <ac:graphicFrameMkLst>
            <pc:docMk/>
            <pc:sldMk cId="2948367896" sldId="277"/>
            <ac:graphicFrameMk id="9" creationId="{F3A8CCC5-AC2B-6CFE-850D-5EDFDA534702}"/>
          </ac:graphicFrameMkLst>
        </pc:graphicFrameChg>
        <pc:picChg chg="del">
          <ac:chgData name="Iain Evans" userId="fa16230a-5fd5-4c16-ab5a-0fd35eaac03a" providerId="ADAL" clId="{5E0C857C-73FF-4ACB-BC7D-8108DF5E6DB6}" dt="2023-11-24T11:03:02.250" v="13" actId="478"/>
          <ac:picMkLst>
            <pc:docMk/>
            <pc:sldMk cId="2948367896" sldId="277"/>
            <ac:picMk id="3" creationId="{DE070B8D-E6E4-189A-ABF5-B7815E810972}"/>
          </ac:picMkLst>
        </pc:picChg>
        <pc:picChg chg="add mod">
          <ac:chgData name="Iain Evans" userId="fa16230a-5fd5-4c16-ab5a-0fd35eaac03a" providerId="ADAL" clId="{5E0C857C-73FF-4ACB-BC7D-8108DF5E6DB6}" dt="2023-11-24T11:03:16.875" v="18" actId="1076"/>
          <ac:picMkLst>
            <pc:docMk/>
            <pc:sldMk cId="2948367896" sldId="277"/>
            <ac:picMk id="7" creationId="{8C206B65-DAD1-4277-62AC-A49BAEE12D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KdA0LCNg2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uert73Le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www.youtube.com/watch?v=pKdA0LCNg2s</a:t>
            </a:r>
            <a:r>
              <a:rPr lang="en-US" dirty="0"/>
              <a:t>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20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https://www.youtube.com/watch?v=XZuert73Le0</a:t>
            </a:r>
            <a:r>
              <a:rPr lang="en-US" dirty="0"/>
              <a:t> 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AD3CC-F3EC-4FA9-A518-3086B4F2FB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67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31321-0E5E-4172-8575-F62F9F7B89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9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49528-58E2-7F43-9B0B-08D5E4554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789" y="1583270"/>
            <a:ext cx="8680027" cy="4030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8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only with 2 columns (without falling numbers)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F612E35-03C5-FD44-9399-C973E2DC0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8149" y="2082801"/>
            <a:ext cx="4148667" cy="383902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2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960" b="1" i="0" baseline="0">
                <a:latin typeface="Lato" panose="020F0502020204030203" pitchFamily="34" charset="77"/>
              </a:defRPr>
            </a:lvl2pPr>
            <a:lvl3pPr marL="0">
              <a:buFontTx/>
              <a:buNone/>
              <a:defRPr sz="960" b="0" i="0">
                <a:latin typeface="Lato" panose="020F0502020204030203" pitchFamily="34" charset="77"/>
              </a:defRPr>
            </a:lvl3pPr>
            <a:lvl4pPr marL="144005" indent="144005">
              <a:buFont typeface="Arial" panose="020B0604020202020204" pitchFamily="34" charset="0"/>
              <a:buChar char="•"/>
              <a:defRPr sz="960" b="0" i="0">
                <a:latin typeface="Lato" panose="020F0502020204030203" pitchFamily="34" charset="77"/>
              </a:defRPr>
            </a:lvl4pPr>
            <a:lvl5pPr>
              <a:buFontTx/>
              <a:buNone/>
              <a:defRPr sz="8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Use text heading for single line secondary titles</a:t>
            </a:r>
          </a:p>
          <a:p>
            <a:pPr lvl="2"/>
            <a:r>
              <a:rPr lang="en-GB"/>
              <a:t>Use body text for running text in paragraphs, with line breaks between </a:t>
            </a:r>
          </a:p>
          <a:p>
            <a:pPr lvl="3"/>
            <a:r>
              <a:rPr lang="en-GB"/>
              <a:t>Use bullet text for illustrative points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2674EA2-EAF8-C641-B326-BCF5220615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789" y="2082801"/>
            <a:ext cx="4148667" cy="383902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2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960" b="1" i="0" baseline="0">
                <a:latin typeface="Lato" panose="020F0502020204030203" pitchFamily="34" charset="77"/>
              </a:defRPr>
            </a:lvl2pPr>
            <a:lvl3pPr marL="0" marR="0" indent="-182886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" b="0" i="0">
                <a:latin typeface="Lato" panose="020F0502020204030203" pitchFamily="34" charset="77"/>
              </a:defRPr>
            </a:lvl3pPr>
            <a:lvl4pPr marL="0" marR="0" indent="288009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8009" algn="l"/>
              </a:tabLst>
              <a:defRPr sz="960" b="0" i="0">
                <a:latin typeface="Lato" panose="020F0502020204030203" pitchFamily="34" charset="77"/>
              </a:defRPr>
            </a:lvl4pPr>
            <a:lvl5pPr>
              <a:buFontTx/>
              <a:buNone/>
              <a:defRPr sz="8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182886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44005" marR="0" lvl="3" indent="144005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2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&amp; image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B16B8F5-C767-6E4F-B69D-6DAE3E323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789" y="1583270"/>
            <a:ext cx="8680027" cy="4030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8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&amp; image (without falling numbers)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860C10-8CD6-1849-8771-10A2DC6E34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8149" y="2082800"/>
            <a:ext cx="4148667" cy="4211321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F4F4E01-3089-4C6E-A520-0CC70D660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789" y="2082801"/>
            <a:ext cx="4148667" cy="383902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2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960" b="1" i="0" baseline="0">
                <a:latin typeface="Lato" panose="020F0502020204030203" pitchFamily="34" charset="77"/>
              </a:defRPr>
            </a:lvl2pPr>
            <a:lvl3pPr marL="0" marR="0" indent="-182886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" b="0" i="0">
                <a:latin typeface="Lato" panose="020F0502020204030203" pitchFamily="34" charset="77"/>
              </a:defRPr>
            </a:lvl3pPr>
            <a:lvl4pPr marL="0" marR="0" indent="288009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8009" algn="l"/>
              </a:tabLst>
              <a:defRPr sz="960" b="0" i="0">
                <a:latin typeface="Lato" panose="020F0502020204030203" pitchFamily="34" charset="77"/>
              </a:defRPr>
            </a:lvl4pPr>
            <a:lvl5pPr>
              <a:buFontTx/>
              <a:buNone/>
              <a:defRPr sz="8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182886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44005" marR="0" lvl="3" indent="144005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9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&amp; graph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E9AAFD-C723-6940-A73B-DE2E1FC369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789" y="1583270"/>
            <a:ext cx="8680027" cy="4030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80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graph (without falling numbers)</a:t>
            </a:r>
          </a:p>
        </p:txBody>
      </p:sp>
      <p:sp>
        <p:nvSpPr>
          <p:cNvPr id="7" name="Chart Placeholder 15">
            <a:extLst>
              <a:ext uri="{FF2B5EF4-FFF2-40B4-BE49-F238E27FC236}">
                <a16:creationId xmlns:a16="http://schemas.microsoft.com/office/drawing/2014/main" id="{B9FF6F86-111F-EF44-B00D-CAF95F963AE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068149" y="2082800"/>
            <a:ext cx="4148667" cy="413418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 b="1" i="0" baseline="0">
                <a:solidFill>
                  <a:srgbClr val="951B81"/>
                </a:solidFill>
                <a:latin typeface="Lato" panose="020F0502020204030203" pitchFamily="34" charset="77"/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2FDD2F2-A2CA-4A73-8271-20486EEF5B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789" y="2082801"/>
            <a:ext cx="4148667" cy="383902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2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960" b="1" i="0" baseline="0">
                <a:latin typeface="Lato" panose="020F0502020204030203" pitchFamily="34" charset="77"/>
              </a:defRPr>
            </a:lvl2pPr>
            <a:lvl3pPr marL="0" marR="0" indent="-182886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" b="0" i="0">
                <a:latin typeface="Lato" panose="020F0502020204030203" pitchFamily="34" charset="77"/>
              </a:defRPr>
            </a:lvl3pPr>
            <a:lvl4pPr marL="0" marR="0" indent="288009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8009" algn="l"/>
              </a:tabLst>
              <a:defRPr sz="960" b="0" i="0">
                <a:latin typeface="Lato" panose="020F0502020204030203" pitchFamily="34" charset="77"/>
              </a:defRPr>
            </a:lvl4pPr>
            <a:lvl5pPr>
              <a:buFontTx/>
              <a:buNone/>
              <a:defRPr sz="800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182886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44005" marR="0" lvl="3" indent="144005" algn="l" defTabSz="731543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49528-58E2-7F43-9B0B-08D5E4554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788" y="1583268"/>
            <a:ext cx="8680027" cy="4030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707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only with 2 columns (without falling numbers)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F612E35-03C5-FD44-9399-C973E2DC0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8148" y="2082801"/>
            <a:ext cx="4148667" cy="383902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6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80" b="1" i="0" baseline="0">
                <a:latin typeface="Lato" panose="020F0502020204030203" pitchFamily="34" charset="77"/>
              </a:defRPr>
            </a:lvl2pPr>
            <a:lvl3pPr marL="0">
              <a:buFontTx/>
              <a:buNone/>
              <a:defRPr sz="1280" b="0" i="0">
                <a:latin typeface="Lato" panose="020F0502020204030203" pitchFamily="34" charset="77"/>
              </a:defRPr>
            </a:lvl3pPr>
            <a:lvl4pPr marL="192006" indent="192006">
              <a:buFont typeface="Arial" panose="020B0604020202020204" pitchFamily="34" charset="0"/>
              <a:buChar char="•"/>
              <a:defRPr sz="1280" b="0" i="0">
                <a:latin typeface="Lato" panose="020F0502020204030203" pitchFamily="34" charset="77"/>
              </a:defRPr>
            </a:lvl4pPr>
            <a:lvl5pPr>
              <a:buFontTx/>
              <a:buNone/>
              <a:defRPr sz="1067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Use text heading for single line secondary titles</a:t>
            </a:r>
          </a:p>
          <a:p>
            <a:pPr lvl="2"/>
            <a:r>
              <a:rPr lang="en-GB"/>
              <a:t>Use body text for running text in paragraphs, with line breaks between </a:t>
            </a:r>
          </a:p>
          <a:p>
            <a:pPr lvl="3"/>
            <a:r>
              <a:rPr lang="en-GB"/>
              <a:t>Use bullet text for illustrative points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2674EA2-EAF8-C641-B326-BCF5220615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788" y="2082801"/>
            <a:ext cx="4148667" cy="383902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6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80" b="1" i="0" baseline="0">
                <a:latin typeface="Lato" panose="020F0502020204030203" pitchFamily="34" charset="77"/>
              </a:defRPr>
            </a:lvl2pPr>
            <a:lvl3pPr marL="0" marR="0" indent="-243848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" b="0" i="0">
                <a:latin typeface="Lato" panose="020F0502020204030203" pitchFamily="34" charset="77"/>
              </a:defRPr>
            </a:lvl3pPr>
            <a:lvl4pPr marL="0" marR="0" indent="384012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84012" algn="l"/>
              </a:tabLst>
              <a:defRPr sz="1280" b="0" i="0">
                <a:latin typeface="Lato" panose="020F0502020204030203" pitchFamily="34" charset="77"/>
              </a:defRPr>
            </a:lvl4pPr>
            <a:lvl5pPr>
              <a:buFontTx/>
              <a:buNone/>
              <a:defRPr sz="1067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43848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92006" marR="0" lvl="3" indent="192006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8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&amp; image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B16B8F5-C767-6E4F-B69D-6DAE3E323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788" y="1583268"/>
            <a:ext cx="8680027" cy="4030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707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&amp; image (without falling numbers)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860C10-8CD6-1849-8771-10A2DC6E34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8148" y="2082800"/>
            <a:ext cx="4148667" cy="4211321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F4F4E01-3089-4C6E-A520-0CC70D660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788" y="2082801"/>
            <a:ext cx="4148667" cy="383902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6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80" b="1" i="0" baseline="0">
                <a:latin typeface="Lato" panose="020F0502020204030203" pitchFamily="34" charset="77"/>
              </a:defRPr>
            </a:lvl2pPr>
            <a:lvl3pPr marL="0" marR="0" indent="-243848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" b="0" i="0">
                <a:latin typeface="Lato" panose="020F0502020204030203" pitchFamily="34" charset="77"/>
              </a:defRPr>
            </a:lvl3pPr>
            <a:lvl4pPr marL="0" marR="0" indent="384012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84012" algn="l"/>
              </a:tabLst>
              <a:defRPr sz="1280" b="0" i="0">
                <a:latin typeface="Lato" panose="020F0502020204030203" pitchFamily="34" charset="77"/>
              </a:defRPr>
            </a:lvl4pPr>
            <a:lvl5pPr>
              <a:buFontTx/>
              <a:buNone/>
              <a:defRPr sz="1067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43848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92006" marR="0" lvl="3" indent="192006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45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&amp; graph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E9AAFD-C723-6940-A73B-DE2E1FC369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788" y="1583268"/>
            <a:ext cx="8680027" cy="4030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707" b="1">
                <a:solidFill>
                  <a:srgbClr val="951B81"/>
                </a:solidFill>
                <a:latin typeface="+mj-lt"/>
                <a:cs typeface="Rubik Medium" panose="02000604000000020004" pitchFamily="2" charset="-79"/>
              </a:defRPr>
            </a:lvl1pPr>
          </a:lstStyle>
          <a:p>
            <a:pPr lvl="0"/>
            <a:r>
              <a:rPr lang="en-GB"/>
              <a:t>Content page text graph (without falling numbers)</a:t>
            </a:r>
          </a:p>
        </p:txBody>
      </p:sp>
      <p:sp>
        <p:nvSpPr>
          <p:cNvPr id="7" name="Chart Placeholder 15">
            <a:extLst>
              <a:ext uri="{FF2B5EF4-FFF2-40B4-BE49-F238E27FC236}">
                <a16:creationId xmlns:a16="http://schemas.microsoft.com/office/drawing/2014/main" id="{B9FF6F86-111F-EF44-B00D-CAF95F963AE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068148" y="2082800"/>
            <a:ext cx="4148667" cy="413418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67" b="1" i="0" baseline="0">
                <a:solidFill>
                  <a:srgbClr val="951B81"/>
                </a:solidFill>
                <a:latin typeface="Lato" panose="020F0502020204030203" pitchFamily="34" charset="77"/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2FDD2F2-A2CA-4A73-8271-20486EEF5B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788" y="2082801"/>
            <a:ext cx="4148667" cy="383902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600" b="0" i="0">
                <a:solidFill>
                  <a:srgbClr val="951B81"/>
                </a:solidFill>
                <a:latin typeface="Lato" panose="020F0502020204030203" pitchFamily="34" charset="77"/>
              </a:defRPr>
            </a:lvl1pPr>
            <a:lvl2pPr marL="0">
              <a:buFontTx/>
              <a:buNone/>
              <a:defRPr sz="1280" b="1" i="0" baseline="0">
                <a:latin typeface="Lato" panose="020F0502020204030203" pitchFamily="34" charset="77"/>
              </a:defRPr>
            </a:lvl2pPr>
            <a:lvl3pPr marL="0" marR="0" indent="-243848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" b="0" i="0">
                <a:latin typeface="Lato" panose="020F0502020204030203" pitchFamily="34" charset="77"/>
              </a:defRPr>
            </a:lvl3pPr>
            <a:lvl4pPr marL="0" marR="0" indent="384012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84012" algn="l"/>
              </a:tabLst>
              <a:defRPr sz="1280" b="0" i="0">
                <a:latin typeface="Lato" panose="020F0502020204030203" pitchFamily="34" charset="77"/>
              </a:defRPr>
            </a:lvl4pPr>
            <a:lvl5pPr>
              <a:buFontTx/>
              <a:buNone/>
              <a:defRPr sz="1067"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here to edit text</a:t>
            </a:r>
          </a:p>
          <a:p>
            <a:pPr lvl="1"/>
            <a:r>
              <a:rPr lang="en-GB"/>
              <a:t>Subheading font style</a:t>
            </a:r>
          </a:p>
          <a:p>
            <a:pPr marL="0" marR="0" lvl="2" indent="-243848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 Lorem </a:t>
            </a:r>
            <a:r>
              <a:rPr lang="en-GB" err="1"/>
              <a:t>impsem</a:t>
            </a:r>
            <a:r>
              <a:rPr lang="en-GB"/>
              <a:t> sample text here as body text for paragraphs of running text</a:t>
            </a:r>
          </a:p>
          <a:p>
            <a:pPr marL="192006" marR="0" lvl="3" indent="192006" algn="l" defTabSz="975390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Pull out point of interest in bullet text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1EFA3-2A10-3C41-84C0-54A52AA1E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67E5C-5380-A044-8E72-1A24391EBF07}"/>
              </a:ext>
            </a:extLst>
          </p:cNvPr>
          <p:cNvSpPr txBox="1"/>
          <p:nvPr/>
        </p:nvSpPr>
        <p:spPr>
          <a:xfrm>
            <a:off x="443362" y="6712759"/>
            <a:ext cx="372106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31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" b="0" i="0" err="1">
                <a:solidFill>
                  <a:srgbClr val="951B81"/>
                </a:solidFill>
                <a:latin typeface="Lato" panose="020F0502020204030203" pitchFamily="34" charset="77"/>
              </a:rPr>
              <a:t>nationalnumeracy.org.uk</a:t>
            </a:r>
            <a:endParaRPr lang="en-GB" sz="960" b="0" i="0">
              <a:solidFill>
                <a:srgbClr val="951B81"/>
              </a:solidFill>
              <a:latin typeface="Lato" panose="020F0502020204030203" pitchFamily="34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716D79-07DA-4349-A0B0-95E1E60F2B95}"/>
              </a:ext>
            </a:extLst>
          </p:cNvPr>
          <p:cNvCxnSpPr>
            <a:cxnSpLocks/>
          </p:cNvCxnSpPr>
          <p:nvPr/>
        </p:nvCxnSpPr>
        <p:spPr>
          <a:xfrm>
            <a:off x="536789" y="6628562"/>
            <a:ext cx="8680027" cy="0"/>
          </a:xfrm>
          <a:prstGeom prst="line">
            <a:avLst/>
          </a:prstGeom>
          <a:ln w="22225">
            <a:solidFill>
              <a:srgbClr val="951B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9" r:id="rId4"/>
  </p:sldLayoutIdLst>
  <p:hf sldNum="0" hdr="0" dt="0"/>
  <p:txStyles>
    <p:titleStyle>
      <a:lvl1pPr algn="l" defTabSz="731543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6" indent="-182886" algn="l" defTabSz="731543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57" indent="-182886" algn="l" defTabSz="73154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indent="-182886" algn="l" defTabSz="73154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200" indent="-182886" algn="l" defTabSz="73154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71" indent="-182886" algn="l" defTabSz="73154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743" indent="-182886" algn="l" defTabSz="73154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14" indent="-182886" algn="l" defTabSz="73154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86" indent="-182886" algn="l" defTabSz="73154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57" indent="-182886" algn="l" defTabSz="73154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71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43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14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86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57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629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400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171" algn="l" defTabSz="731543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238">
          <p15:clr>
            <a:srgbClr val="F26B43"/>
          </p15:clr>
        </p15:guide>
        <p15:guide id="3" pos="4082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075">
          <p15:clr>
            <a:srgbClr val="F26B43"/>
          </p15:clr>
        </p15:guide>
        <p15:guide id="7" pos="2245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1EFA3-2A10-3C41-84C0-54A52AA1E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67E5C-5380-A044-8E72-1A24391EBF07}"/>
              </a:ext>
            </a:extLst>
          </p:cNvPr>
          <p:cNvSpPr txBox="1"/>
          <p:nvPr/>
        </p:nvSpPr>
        <p:spPr>
          <a:xfrm>
            <a:off x="443361" y="6712758"/>
            <a:ext cx="372106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80" b="0" i="0" err="1">
                <a:solidFill>
                  <a:srgbClr val="951B81"/>
                </a:solidFill>
                <a:latin typeface="Lato" panose="020F0502020204030203" pitchFamily="34" charset="77"/>
              </a:rPr>
              <a:t>nationalnumeracy.org.uk</a:t>
            </a:r>
            <a:endParaRPr lang="en-GB" sz="1280" b="0" i="0">
              <a:solidFill>
                <a:srgbClr val="951B81"/>
              </a:solidFill>
              <a:latin typeface="Lato" panose="020F0502020204030203" pitchFamily="34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716D79-07DA-4349-A0B0-95E1E60F2B95}"/>
              </a:ext>
            </a:extLst>
          </p:cNvPr>
          <p:cNvCxnSpPr>
            <a:cxnSpLocks/>
          </p:cNvCxnSpPr>
          <p:nvPr/>
        </p:nvCxnSpPr>
        <p:spPr>
          <a:xfrm>
            <a:off x="536788" y="6628562"/>
            <a:ext cx="8680027" cy="0"/>
          </a:xfrm>
          <a:prstGeom prst="line">
            <a:avLst/>
          </a:prstGeom>
          <a:ln w="22225">
            <a:solidFill>
              <a:srgbClr val="951B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75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596483675?h=548069b127&amp;app_id=12296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Zuert73Le0?feature=oembed" TargetMode="Externa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mailto:support@nnchallenge.org.uk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www.nationalnumeracy.org.uk/challenge/smceps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ationalnumeracy.org.uk/free-family-maths-toolkit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5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laying a game&#10;&#10;Description automatically generated">
            <a:extLst>
              <a:ext uri="{FF2B5EF4-FFF2-40B4-BE49-F238E27FC236}">
                <a16:creationId xmlns:a16="http://schemas.microsoft.com/office/drawing/2014/main" id="{A77AE560-BFB4-9E40-459C-CC919C577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468"/>
            <a:ext cx="9753600" cy="6502400"/>
          </a:xfrm>
          <a:prstGeom prst="rect">
            <a:avLst/>
          </a:prstGeom>
        </p:spPr>
      </p:pic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871" r="21254" b="27005"/>
          <a:stretch/>
        </p:blipFill>
        <p:spPr>
          <a:xfrm flipH="1">
            <a:off x="-4" y="4614847"/>
            <a:ext cx="9753601" cy="2700353"/>
          </a:xfrm>
          <a:prstGeom prst="rect">
            <a:avLst/>
          </a:prstGeom>
        </p:spPr>
      </p:pic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03310">
            <a:off x="-998840" y="-1179923"/>
            <a:ext cx="5399103" cy="3502668"/>
          </a:xfrm>
          <a:prstGeom prst="rect">
            <a:avLst/>
          </a:prstGeom>
        </p:spPr>
      </p:pic>
      <p:pic>
        <p:nvPicPr>
          <p:cNvPr id="5" name="Picture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5086" y="266080"/>
            <a:ext cx="3250145" cy="13309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43951" y="6657138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FFFFFF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3948" y="5148503"/>
            <a:ext cx="8665701" cy="11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6"/>
              </a:lnSpc>
            </a:pPr>
            <a:r>
              <a:rPr lang="en-US" sz="3413" dirty="0">
                <a:solidFill>
                  <a:srgbClr val="FFFFFF"/>
                </a:solidFill>
                <a:latin typeface="Rubik SemiBold" pitchFamily="2" charset="-79"/>
                <a:cs typeface="Rubik SemiBold" pitchFamily="2" charset="-79"/>
              </a:rPr>
              <a:t>Help your child love </a:t>
            </a:r>
            <a:r>
              <a:rPr lang="en-US" sz="3413" dirty="0" err="1">
                <a:solidFill>
                  <a:srgbClr val="FFFFFF"/>
                </a:solidFill>
                <a:latin typeface="Rubik SemiBold" pitchFamily="2" charset="-79"/>
                <a:cs typeface="Rubik SemiBold" pitchFamily="2" charset="-79"/>
              </a:rPr>
              <a:t>maths</a:t>
            </a:r>
            <a:r>
              <a:rPr lang="en-US" sz="3413" dirty="0">
                <a:solidFill>
                  <a:srgbClr val="FFFFFF"/>
                </a:solidFill>
                <a:latin typeface="Rubik SemiBold" pitchFamily="2" charset="-79"/>
                <a:cs typeface="Rubik SemiBold" pitchFamily="2" charset="-79"/>
              </a:rPr>
              <a:t>!</a:t>
            </a:r>
          </a:p>
          <a:p>
            <a:pPr algn="l">
              <a:lnSpc>
                <a:spcPts val="4676"/>
              </a:lnSpc>
            </a:pPr>
            <a:r>
              <a:rPr lang="en-GB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 Matthew’s CE Primary School –</a:t>
            </a:r>
            <a:r>
              <a:rPr lang="en-US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Thursday 18</a:t>
            </a:r>
            <a:r>
              <a:rPr lang="en-US" baseline="30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January 2024   </a:t>
            </a:r>
            <a:r>
              <a:rPr lang="en-US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   9-10 am</a:t>
            </a:r>
            <a:endParaRPr lang="en-US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24072" flipH="1">
            <a:off x="3737563" y="1392641"/>
            <a:ext cx="4917576" cy="36121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077532" y="1775350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3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2"/>
                <a:ea typeface="+mn-ea"/>
                <a:cs typeface="+mn-cs"/>
              </a:rPr>
              <a:t>“I was never any good at maths at school and it did me no harm.”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2062">
            <a:off x="1131453" y="965983"/>
            <a:ext cx="3925298" cy="4097745"/>
          </a:xfrm>
          <a:prstGeom prst="rect">
            <a:avLst/>
          </a:prstGeom>
        </p:spPr>
      </p:pic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2" y="6758478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1953" y="1401026"/>
            <a:ext cx="3303348" cy="2709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“You won’t need to worry about maths once you’ve finished school.”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00343" y="1400804"/>
            <a:ext cx="5015638" cy="37805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8056" y="1296837"/>
            <a:ext cx="3921216" cy="491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  <a:defRPr/>
            </a:pP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 2"/>
              <a:cs typeface="Rubik 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A69AC-3238-30DA-00AE-886BB7B67500}"/>
              </a:ext>
            </a:extLst>
          </p:cNvPr>
          <p:cNvSpPr txBox="1"/>
          <p:nvPr/>
        </p:nvSpPr>
        <p:spPr>
          <a:xfrm>
            <a:off x="4044926" y="1973670"/>
            <a:ext cx="464187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Segoe UI"/>
              </a:rPr>
              <a:t>“It’s ok. You can’t be good at everything. You’re better at literacy. Your brother is more of a </a:t>
            </a:r>
            <a:r>
              <a:rPr lang="en-US" sz="2800" b="1" dirty="0" err="1">
                <a:solidFill>
                  <a:srgbClr val="FFFFFF"/>
                </a:solidFill>
                <a:latin typeface="Segoe UI"/>
              </a:rPr>
              <a:t>maths</a:t>
            </a:r>
            <a:r>
              <a:rPr lang="en-US" sz="2800" b="1" dirty="0">
                <a:solidFill>
                  <a:srgbClr val="FFFFFF"/>
                </a:solidFill>
                <a:latin typeface="Segoe UI"/>
              </a:rPr>
              <a:t> person.”</a:t>
            </a:r>
            <a:endParaRPr lang="en-US" sz="28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59540">
            <a:off x="491660" y="1673597"/>
            <a:ext cx="4957649" cy="29146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2" y="6758478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9402" y="2304919"/>
            <a:ext cx="4162165" cy="162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“Well done for getting that right. You’re so clever.”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3251"/>
            <a:ext cx="9753600" cy="7308698"/>
          </a:xfrm>
          <a:prstGeom prst="rect">
            <a:avLst/>
          </a:prstGeom>
        </p:spPr>
      </p:pic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599" y="6835666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D1AE5-BA31-8161-CCA0-AB08415DB7B2}"/>
              </a:ext>
            </a:extLst>
          </p:cNvPr>
          <p:cNvSpPr/>
          <p:nvPr/>
        </p:nvSpPr>
        <p:spPr>
          <a:xfrm>
            <a:off x="1450396" y="3374520"/>
            <a:ext cx="6855404" cy="540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6680" y="3430054"/>
            <a:ext cx="7600240" cy="49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1200" cap="none" spc="0" normalizeH="0" baseline="0" noProof="0">
                <a:ln>
                  <a:noFill/>
                </a:ln>
                <a:solidFill>
                  <a:srgbClr val="0ABAEE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Praise effort rather than talent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0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7249" r="37339"/>
          <a:stretch>
            <a:fillRect/>
          </a:stretch>
        </p:blipFill>
        <p:spPr>
          <a:xfrm>
            <a:off x="2231292" y="1186106"/>
            <a:ext cx="816708" cy="18079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41378" t="12100" r="40290" b="13163"/>
          <a:stretch>
            <a:fillRect/>
          </a:stretch>
        </p:blipFill>
        <p:spPr>
          <a:xfrm>
            <a:off x="6705602" y="1109190"/>
            <a:ext cx="819448" cy="18792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34802" y="6758478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8945C5-9C21-F7A3-19CE-D53B6F6D9C46}"/>
              </a:ext>
            </a:extLst>
          </p:cNvPr>
          <p:cNvSpPr/>
          <p:nvPr/>
        </p:nvSpPr>
        <p:spPr>
          <a:xfrm>
            <a:off x="642606" y="667853"/>
            <a:ext cx="4386594" cy="405661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1520" y="741045"/>
            <a:ext cx="849714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Praise effort rather than talent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887B19-7EA0-1095-E595-E830AD7DD16F}"/>
              </a:ext>
            </a:extLst>
          </p:cNvPr>
          <p:cNvSpPr/>
          <p:nvPr/>
        </p:nvSpPr>
        <p:spPr>
          <a:xfrm>
            <a:off x="941041" y="3064147"/>
            <a:ext cx="3298066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3879" y="3057833"/>
            <a:ext cx="3092389" cy="430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Praising Talent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B0E6A-A91C-D27E-09A1-7D9FB56C6244}"/>
              </a:ext>
            </a:extLst>
          </p:cNvPr>
          <p:cNvSpPr/>
          <p:nvPr/>
        </p:nvSpPr>
        <p:spPr>
          <a:xfrm>
            <a:off x="5804522" y="3057833"/>
            <a:ext cx="2667000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74885" y="3069015"/>
            <a:ext cx="2480877" cy="445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Praising Effort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B2CC8-D170-C972-DE63-FA34C1A7AA64}"/>
              </a:ext>
            </a:extLst>
          </p:cNvPr>
          <p:cNvSpPr txBox="1"/>
          <p:nvPr/>
        </p:nvSpPr>
        <p:spPr>
          <a:xfrm>
            <a:off x="5155128" y="3663981"/>
            <a:ext cx="39657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  <a:t>“Well done for working so hard at that.”</a:t>
            </a:r>
            <a:b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</a:br>
            <a:endParaRPr lang="en-GB" sz="2200" dirty="0">
              <a:latin typeface="Lato 1 Italics" panose="020B0604020202020204" charset="0"/>
              <a:ea typeface="Lato 1 Italics" panose="020B0604020202020204" charset="0"/>
              <a:cs typeface="Lato 1 Italics" panose="020B0604020202020204" charset="0"/>
            </a:endParaRPr>
          </a:p>
          <a:p>
            <a:pPr algn="ctr"/>
            <a: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  <a:t>“You’ve learned so much, well done.”</a:t>
            </a:r>
            <a:b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</a:br>
            <a:endParaRPr lang="en-GB" sz="2200" dirty="0">
              <a:latin typeface="Lato 1 Italics" panose="020B0604020202020204" charset="0"/>
              <a:ea typeface="Lato 1 Italics" panose="020B0604020202020204" charset="0"/>
              <a:cs typeface="Lato 1 Italics" panose="020B0604020202020204" charset="0"/>
            </a:endParaRPr>
          </a:p>
          <a:p>
            <a:pPr algn="ctr"/>
            <a: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  <a:t>“It’s great that you kept going even when it was tricky.”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FAA8B1-0E37-5361-93EF-B9D7D7A06530}"/>
              </a:ext>
            </a:extLst>
          </p:cNvPr>
          <p:cNvSpPr txBox="1"/>
          <p:nvPr/>
        </p:nvSpPr>
        <p:spPr>
          <a:xfrm>
            <a:off x="752772" y="4002535"/>
            <a:ext cx="377374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  <a:t>“Well done, you’re so clever.”</a:t>
            </a:r>
            <a:b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</a:br>
            <a:endParaRPr lang="en-GB" sz="2200" dirty="0">
              <a:latin typeface="Lato 1 Italics" panose="020B0604020202020204" charset="0"/>
              <a:ea typeface="Lato 1 Italics" panose="020B0604020202020204" charset="0"/>
              <a:cs typeface="Lato 1 Italics" panose="020B0604020202020204" charset="0"/>
            </a:endParaRPr>
          </a:p>
          <a:p>
            <a:pPr algn="ctr"/>
            <a: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  <a:t>“You’re naturally really good at this.”</a:t>
            </a:r>
            <a:b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</a:br>
            <a:endParaRPr lang="en-GB" sz="2200" dirty="0">
              <a:latin typeface="Lato 1 Italics" panose="020B0604020202020204" charset="0"/>
              <a:ea typeface="Lato 1 Italics" panose="020B0604020202020204" charset="0"/>
              <a:cs typeface="Lato 1 Italics" panose="020B0604020202020204" charset="0"/>
            </a:endParaRPr>
          </a:p>
          <a:p>
            <a:pPr algn="ctr"/>
            <a:r>
              <a:rPr lang="en-GB" sz="2200" dirty="0">
                <a:latin typeface="Lato 1 Italics" panose="020B0604020202020204" charset="0"/>
                <a:ea typeface="Lato 1 Italics" panose="020B0604020202020204" charset="0"/>
                <a:cs typeface="Lato 1 Italics" panose="020B0604020202020204" charset="0"/>
              </a:rPr>
              <a:t>“It’s amazing that maths is so easy for you.”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2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34802" y="6758478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4802" y="2324426"/>
            <a:ext cx="426295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chemeClr val="tx1"/>
                </a:solidFill>
              </a:rPr>
              <a:t>Talent is something you’re born with</a:t>
            </a:r>
            <a:endParaRPr lang="en-GB" sz="2400" dirty="0">
              <a:solidFill>
                <a:schemeClr val="tx1"/>
              </a:solidFill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chemeClr val="tx1"/>
                </a:solidFill>
              </a:rPr>
              <a:t>Some people just can’t do certain things</a:t>
            </a:r>
            <a:endParaRPr lang="en-GB" sz="2400" dirty="0">
              <a:solidFill>
                <a:schemeClr val="tx1"/>
              </a:solidFill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chemeClr val="tx1"/>
                </a:solidFill>
              </a:rPr>
              <a:t>There is no point in trying to improve if you aren’t born with an ability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4202" y="2446795"/>
            <a:ext cx="4262955" cy="375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chemeClr val="tx1"/>
                </a:solidFill>
              </a:rPr>
              <a:t>Ability is not fixed</a:t>
            </a:r>
            <a:endParaRPr lang="en-GB" sz="2400" dirty="0">
              <a:solidFill>
                <a:schemeClr val="tx1"/>
              </a:solidFill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chemeClr val="tx1"/>
                </a:solidFill>
              </a:rPr>
              <a:t>You can learn and improve at anything if you put enough time and effort into it</a:t>
            </a: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chemeClr val="tx1"/>
                </a:solidFill>
              </a:rPr>
              <a:t>If you put your mind to it, you will be able to improve; ability isn’t something you’re born with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8945C5-9C21-F7A3-19CE-D53B6F6D9C46}"/>
              </a:ext>
            </a:extLst>
          </p:cNvPr>
          <p:cNvSpPr/>
          <p:nvPr/>
        </p:nvSpPr>
        <p:spPr>
          <a:xfrm>
            <a:off x="642606" y="703529"/>
            <a:ext cx="2405394" cy="405661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1521" y="771026"/>
            <a:ext cx="2316480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Growth Mindset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887B19-7EA0-1095-E595-E830AD7DD16F}"/>
              </a:ext>
            </a:extLst>
          </p:cNvPr>
          <p:cNvSpPr/>
          <p:nvPr/>
        </p:nvSpPr>
        <p:spPr>
          <a:xfrm>
            <a:off x="602489" y="1565393"/>
            <a:ext cx="3298066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1521" y="1585335"/>
            <a:ext cx="3092389" cy="430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Fixed Mindset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B0E6A-A91C-D27E-09A1-7D9FB56C6244}"/>
              </a:ext>
            </a:extLst>
          </p:cNvPr>
          <p:cNvSpPr/>
          <p:nvPr/>
        </p:nvSpPr>
        <p:spPr>
          <a:xfrm>
            <a:off x="5557963" y="1559634"/>
            <a:ext cx="3375622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43273" y="1566381"/>
            <a:ext cx="3205003" cy="430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Growth Mindset</a:t>
            </a:r>
          </a:p>
        </p:txBody>
      </p:sp>
    </p:spTree>
    <p:extLst>
      <p:ext uri="{BB962C8B-B14F-4D97-AF65-F5344CB8AC3E}">
        <p14:creationId xmlns:p14="http://schemas.microsoft.com/office/powerpoint/2010/main" val="34637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3251"/>
            <a:ext cx="9753600" cy="7308698"/>
          </a:xfrm>
          <a:prstGeom prst="rect">
            <a:avLst/>
          </a:prstGeom>
        </p:spPr>
      </p:pic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599" y="6835666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D1AE5-BA31-8161-CCA0-AB08415DB7B2}"/>
              </a:ext>
            </a:extLst>
          </p:cNvPr>
          <p:cNvSpPr/>
          <p:nvPr/>
        </p:nvSpPr>
        <p:spPr>
          <a:xfrm>
            <a:off x="1450396" y="3374520"/>
            <a:ext cx="6855404" cy="540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6680" y="3430054"/>
            <a:ext cx="7600240" cy="49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1200" cap="none" spc="0" normalizeH="0" baseline="0" noProof="0" dirty="0">
                <a:ln>
                  <a:noFill/>
                </a:ln>
                <a:solidFill>
                  <a:srgbClr val="0ABAEE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Improve your own confidence</a:t>
            </a:r>
          </a:p>
        </p:txBody>
      </p:sp>
    </p:spTree>
    <p:extLst>
      <p:ext uri="{BB962C8B-B14F-4D97-AF65-F5344CB8AC3E}">
        <p14:creationId xmlns:p14="http://schemas.microsoft.com/office/powerpoint/2010/main" val="14259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2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34802" y="6758478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2"/>
              </a:lnSpc>
            </a:pPr>
            <a:r>
              <a:rPr lang="en-US" sz="960">
                <a:solidFill>
                  <a:srgbClr val="951B81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8945C5-9C21-F7A3-19CE-D53B6F6D9C46}"/>
              </a:ext>
            </a:extLst>
          </p:cNvPr>
          <p:cNvSpPr/>
          <p:nvPr/>
        </p:nvSpPr>
        <p:spPr>
          <a:xfrm>
            <a:off x="653115" y="633427"/>
            <a:ext cx="5264209" cy="485600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31520" y="767255"/>
            <a:ext cx="5343459" cy="299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2400" dirty="0">
                <a:solidFill>
                  <a:srgbClr val="FFFFFF"/>
                </a:solidFill>
                <a:latin typeface="Rubik SemiBold" pitchFamily="2" charset="-79"/>
              </a:rPr>
              <a:t>The National Numeracy Challenge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0209" y="4152114"/>
            <a:ext cx="3092389" cy="430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</a:pPr>
            <a:r>
              <a:rPr lang="en-US" sz="2588" dirty="0">
                <a:solidFill>
                  <a:srgbClr val="FFFFFF"/>
                </a:solidFill>
                <a:latin typeface="Rubik 2"/>
              </a:rPr>
              <a:t>Praising Talent</a:t>
            </a:r>
          </a:p>
        </p:txBody>
      </p:sp>
      <p:pic>
        <p:nvPicPr>
          <p:cNvPr id="16" name="Picture 15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2D3A6621-DC8B-BA00-94C5-155DB2423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3" y="2374083"/>
            <a:ext cx="4422447" cy="3369677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77F6D716-67A3-999B-E3F5-A84B70889D2E}"/>
              </a:ext>
            </a:extLst>
          </p:cNvPr>
          <p:cNvSpPr txBox="1"/>
          <p:nvPr/>
        </p:nvSpPr>
        <p:spPr>
          <a:xfrm>
            <a:off x="5081243" y="1506975"/>
            <a:ext cx="4422446" cy="465960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193040" algn="l"/>
              </a:tabLst>
            </a:pPr>
            <a:r>
              <a:rPr sz="2200" spc="-5" dirty="0">
                <a:latin typeface="Lato" panose="020F0502020204030203" pitchFamily="34" charset="0"/>
                <a:cs typeface="Arial"/>
              </a:rPr>
              <a:t>Focuses </a:t>
            </a:r>
            <a:r>
              <a:rPr sz="2200" dirty="0">
                <a:latin typeface="Lato" panose="020F0502020204030203" pitchFamily="34" charset="0"/>
                <a:cs typeface="Arial"/>
              </a:rPr>
              <a:t>on </a:t>
            </a:r>
            <a:r>
              <a:rPr sz="2200" spc="-10" dirty="0">
                <a:latin typeface="Lato" panose="020F0502020204030203" pitchFamily="34" charset="0"/>
                <a:cs typeface="Arial"/>
              </a:rPr>
              <a:t>everyday</a:t>
            </a:r>
            <a:r>
              <a:rPr sz="2200" spc="10" dirty="0">
                <a:latin typeface="Lato" panose="020F0502020204030203" pitchFamily="34" charset="0"/>
                <a:cs typeface="Arial"/>
              </a:rPr>
              <a:t> </a:t>
            </a:r>
            <a:r>
              <a:rPr sz="2200" spc="-5" dirty="0" err="1">
                <a:latin typeface="Lato" panose="020F0502020204030203" pitchFamily="34" charset="0"/>
                <a:cs typeface="Arial"/>
              </a:rPr>
              <a:t>maths</a:t>
            </a:r>
            <a:endParaRPr sz="2200" dirty="0">
              <a:latin typeface="Lato" panose="020F0502020204030203" pitchFamily="34" charset="0"/>
              <a:cs typeface="Arial"/>
            </a:endParaRPr>
          </a:p>
          <a:p>
            <a:pPr marL="192405" marR="434340" indent="-1803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2200" dirty="0">
                <a:latin typeface="Lato" panose="020F0502020204030203" pitchFamily="34" charset="0"/>
                <a:cs typeface="Arial"/>
              </a:rPr>
              <a:t>Includes</a:t>
            </a:r>
            <a:r>
              <a:rPr lang="en-GB" sz="2200" dirty="0">
                <a:latin typeface="Lato" panose="020F0502020204030203" pitchFamily="34" charset="0"/>
                <a:cs typeface="Arial"/>
              </a:rPr>
              <a:t> </a:t>
            </a:r>
            <a:r>
              <a:rPr sz="2200" dirty="0">
                <a:latin typeface="Lato" panose="020F0502020204030203" pitchFamily="34" charset="0"/>
                <a:cs typeface="Arial"/>
              </a:rPr>
              <a:t>multiple </a:t>
            </a:r>
            <a:r>
              <a:rPr sz="2200" spc="-5" dirty="0">
                <a:latin typeface="Lato" panose="020F0502020204030203" pitchFamily="34" charset="0"/>
                <a:cs typeface="Arial"/>
              </a:rPr>
              <a:t>choice  </a:t>
            </a:r>
            <a:r>
              <a:rPr sz="2200" dirty="0">
                <a:latin typeface="Lato" panose="020F0502020204030203" pitchFamily="34" charset="0"/>
                <a:cs typeface="Arial"/>
              </a:rPr>
              <a:t>questions </a:t>
            </a:r>
            <a:r>
              <a:rPr sz="2200" spc="5" dirty="0">
                <a:latin typeface="Lato" panose="020F0502020204030203" pitchFamily="34" charset="0"/>
                <a:cs typeface="Arial"/>
              </a:rPr>
              <a:t>with </a:t>
            </a:r>
            <a:r>
              <a:rPr sz="2200" dirty="0">
                <a:latin typeface="Lato" panose="020F0502020204030203" pitchFamily="34" charset="0"/>
                <a:cs typeface="Arial"/>
              </a:rPr>
              <a:t>an</a:t>
            </a:r>
            <a:r>
              <a:rPr sz="2200" spc="-140" dirty="0">
                <a:latin typeface="Lato" panose="020F0502020204030203" pitchFamily="34" charset="0"/>
                <a:cs typeface="Arial"/>
              </a:rPr>
              <a:t> </a:t>
            </a:r>
            <a:r>
              <a:rPr sz="2200" dirty="0">
                <a:latin typeface="Lato" panose="020F0502020204030203" pitchFamily="34" charset="0"/>
                <a:cs typeface="Arial"/>
              </a:rPr>
              <a:t>option for ‘I don’t</a:t>
            </a:r>
            <a:r>
              <a:rPr sz="2200" spc="-40" dirty="0">
                <a:latin typeface="Lato" panose="020F0502020204030203" pitchFamily="34" charset="0"/>
                <a:cs typeface="Arial"/>
              </a:rPr>
              <a:t> </a:t>
            </a:r>
            <a:r>
              <a:rPr sz="2200" spc="-10" dirty="0">
                <a:latin typeface="Lato" panose="020F0502020204030203" pitchFamily="34" charset="0"/>
                <a:cs typeface="Arial"/>
              </a:rPr>
              <a:t>know’</a:t>
            </a:r>
            <a:endParaRPr sz="2200" dirty="0">
              <a:latin typeface="Lato" panose="020F0502020204030203" pitchFamily="34" charset="0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2200" spc="-5" dirty="0">
                <a:latin typeface="Lato" panose="020F0502020204030203" pitchFamily="34" charset="0"/>
                <a:cs typeface="Arial"/>
              </a:rPr>
              <a:t>Has </a:t>
            </a:r>
            <a:r>
              <a:rPr sz="2200" dirty="0">
                <a:latin typeface="Lato" panose="020F0502020204030203" pitchFamily="34" charset="0"/>
                <a:cs typeface="Arial"/>
              </a:rPr>
              <a:t>no time</a:t>
            </a:r>
            <a:r>
              <a:rPr sz="2200" spc="-10" dirty="0">
                <a:latin typeface="Lato" panose="020F0502020204030203" pitchFamily="34" charset="0"/>
                <a:cs typeface="Arial"/>
              </a:rPr>
              <a:t> </a:t>
            </a:r>
            <a:r>
              <a:rPr sz="2200" dirty="0">
                <a:latin typeface="Lato" panose="020F0502020204030203" pitchFamily="34" charset="0"/>
                <a:cs typeface="Arial"/>
              </a:rPr>
              <a:t>limits</a:t>
            </a:r>
          </a:p>
          <a:p>
            <a:pPr marL="192405" marR="971550" indent="-18034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93040" algn="l"/>
              </a:tabLst>
            </a:pPr>
            <a:r>
              <a:rPr sz="2200" spc="-30" dirty="0">
                <a:latin typeface="Lato" panose="020F0502020204030203" pitchFamily="34" charset="0"/>
                <a:cs typeface="Arial"/>
              </a:rPr>
              <a:t>Takes </a:t>
            </a:r>
            <a:r>
              <a:rPr sz="2200" dirty="0">
                <a:latin typeface="Lato" panose="020F0502020204030203" pitchFamily="34" charset="0"/>
                <a:cs typeface="Arial"/>
              </a:rPr>
              <a:t>up to </a:t>
            </a:r>
            <a:r>
              <a:rPr sz="2200" spc="-5" dirty="0">
                <a:latin typeface="Lato" panose="020F0502020204030203" pitchFamily="34" charset="0"/>
                <a:cs typeface="Arial"/>
              </a:rPr>
              <a:t>an</a:t>
            </a:r>
            <a:r>
              <a:rPr sz="2200" spc="-50" dirty="0">
                <a:latin typeface="Lato" panose="020F0502020204030203" pitchFamily="34" charset="0"/>
                <a:cs typeface="Arial"/>
              </a:rPr>
              <a:t> </a:t>
            </a:r>
            <a:r>
              <a:rPr sz="2200" dirty="0">
                <a:latin typeface="Lato" panose="020F0502020204030203" pitchFamily="34" charset="0"/>
                <a:cs typeface="Arial"/>
              </a:rPr>
              <a:t>hour to</a:t>
            </a:r>
            <a:r>
              <a:rPr sz="2200" spc="-5" dirty="0">
                <a:latin typeface="Lato" panose="020F0502020204030203" pitchFamily="34" charset="0"/>
                <a:cs typeface="Arial"/>
              </a:rPr>
              <a:t> complete</a:t>
            </a:r>
            <a:endParaRPr sz="2200" dirty="0">
              <a:latin typeface="Lato" panose="020F0502020204030203" pitchFamily="34" charset="0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2200" dirty="0">
                <a:latin typeface="Lato" panose="020F0502020204030203" pitchFamily="34" charset="0"/>
                <a:cs typeface="Arial"/>
              </a:rPr>
              <a:t>Allows </a:t>
            </a:r>
            <a:r>
              <a:rPr sz="2200" spc="-5" dirty="0">
                <a:latin typeface="Lato" panose="020F0502020204030203" pitchFamily="34" charset="0"/>
                <a:cs typeface="Arial"/>
              </a:rPr>
              <a:t>learners </a:t>
            </a:r>
            <a:r>
              <a:rPr sz="2200" dirty="0">
                <a:latin typeface="Lato" panose="020F0502020204030203" pitchFamily="34" charset="0"/>
                <a:cs typeface="Arial"/>
              </a:rPr>
              <a:t>to</a:t>
            </a:r>
            <a:r>
              <a:rPr sz="2200" spc="-25" dirty="0">
                <a:latin typeface="Lato" panose="020F0502020204030203" pitchFamily="34" charset="0"/>
                <a:cs typeface="Arial"/>
              </a:rPr>
              <a:t> </a:t>
            </a:r>
            <a:r>
              <a:rPr sz="2200" dirty="0">
                <a:latin typeface="Lato" panose="020F0502020204030203" pitchFamily="34" charset="0"/>
                <a:cs typeface="Arial"/>
              </a:rPr>
              <a:t>log</a:t>
            </a:r>
          </a:p>
          <a:p>
            <a:pPr marL="192405" marR="243840">
              <a:lnSpc>
                <a:spcPct val="100000"/>
              </a:lnSpc>
            </a:pPr>
            <a:r>
              <a:rPr sz="2200" dirty="0">
                <a:latin typeface="Lato" panose="020F0502020204030203" pitchFamily="34" charset="0"/>
                <a:cs typeface="Arial"/>
              </a:rPr>
              <a:t>in </a:t>
            </a:r>
            <a:r>
              <a:rPr lang="en-GB" sz="2200" dirty="0">
                <a:latin typeface="Lato" panose="020F0502020204030203" pitchFamily="34" charset="0"/>
                <a:cs typeface="Arial"/>
              </a:rPr>
              <a:t>and</a:t>
            </a:r>
            <a:r>
              <a:rPr sz="2200" dirty="0">
                <a:latin typeface="Lato" panose="020F0502020204030203" pitchFamily="34" charset="0"/>
                <a:cs typeface="Arial"/>
              </a:rPr>
              <a:t> out </a:t>
            </a:r>
            <a:r>
              <a:rPr sz="2200" spc="-5" dirty="0">
                <a:latin typeface="Lato" panose="020F0502020204030203" pitchFamily="34" charset="0"/>
                <a:cs typeface="Arial"/>
              </a:rPr>
              <a:t>at </a:t>
            </a:r>
            <a:r>
              <a:rPr sz="2200" dirty="0">
                <a:latin typeface="Lato" panose="020F0502020204030203" pitchFamily="34" charset="0"/>
                <a:cs typeface="Arial"/>
              </a:rPr>
              <a:t>any time</a:t>
            </a:r>
            <a:r>
              <a:rPr sz="2200" spc="-95" dirty="0">
                <a:latin typeface="Lato" panose="020F0502020204030203" pitchFamily="34" charset="0"/>
                <a:cs typeface="Arial"/>
              </a:rPr>
              <a:t> </a:t>
            </a:r>
            <a:r>
              <a:rPr sz="2200" dirty="0">
                <a:latin typeface="Lato" panose="020F0502020204030203" pitchFamily="34" charset="0"/>
                <a:cs typeface="Arial"/>
              </a:rPr>
              <a:t>and </a:t>
            </a:r>
            <a:r>
              <a:rPr sz="2200" spc="-15" dirty="0">
                <a:latin typeface="Lato" panose="020F0502020204030203" pitchFamily="34" charset="0"/>
                <a:cs typeface="Arial"/>
              </a:rPr>
              <a:t>save </a:t>
            </a:r>
            <a:r>
              <a:rPr sz="2200" dirty="0">
                <a:latin typeface="Lato" panose="020F0502020204030203" pitchFamily="34" charset="0"/>
                <a:cs typeface="Arial"/>
              </a:rPr>
              <a:t>their</a:t>
            </a:r>
            <a:r>
              <a:rPr sz="2200" spc="-5" dirty="0">
                <a:latin typeface="Lato" panose="020F0502020204030203" pitchFamily="34" charset="0"/>
                <a:cs typeface="Arial"/>
              </a:rPr>
              <a:t> progress</a:t>
            </a:r>
            <a:endParaRPr sz="2200" dirty="0">
              <a:latin typeface="Lato" panose="020F0502020204030203" pitchFamily="34" charset="0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2200" spc="-10" dirty="0">
                <a:latin typeface="Lato" panose="020F0502020204030203" pitchFamily="34" charset="0"/>
                <a:cs typeface="Arial"/>
              </a:rPr>
              <a:t>Adapts </a:t>
            </a:r>
            <a:r>
              <a:rPr sz="2200" dirty="0">
                <a:latin typeface="Lato" panose="020F0502020204030203" pitchFamily="34" charset="0"/>
                <a:cs typeface="Arial"/>
              </a:rPr>
              <a:t>to the </a:t>
            </a:r>
            <a:r>
              <a:rPr sz="2200" spc="-5" dirty="0">
                <a:latin typeface="Lato" panose="020F0502020204030203" pitchFamily="34" charset="0"/>
                <a:cs typeface="Arial"/>
              </a:rPr>
              <a:t>learner’s</a:t>
            </a:r>
            <a:r>
              <a:rPr sz="2200" spc="-15" dirty="0">
                <a:latin typeface="Lato" panose="020F0502020204030203" pitchFamily="34" charset="0"/>
                <a:cs typeface="Arial"/>
              </a:rPr>
              <a:t> </a:t>
            </a:r>
            <a:r>
              <a:rPr sz="2200" spc="-10" dirty="0">
                <a:latin typeface="Lato" panose="020F0502020204030203" pitchFamily="34" charset="0"/>
                <a:cs typeface="Arial"/>
              </a:rPr>
              <a:t>level</a:t>
            </a:r>
            <a:endParaRPr sz="2200" dirty="0">
              <a:latin typeface="Lato" panose="020F0502020204030203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34802" y="6758478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2"/>
              </a:lnSpc>
            </a:pPr>
            <a:r>
              <a:rPr lang="en-US" sz="960">
                <a:solidFill>
                  <a:srgbClr val="951B81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8945C5-9C21-F7A3-19CE-D53B6F6D9C46}"/>
              </a:ext>
            </a:extLst>
          </p:cNvPr>
          <p:cNvSpPr/>
          <p:nvPr/>
        </p:nvSpPr>
        <p:spPr>
          <a:xfrm>
            <a:off x="653115" y="633427"/>
            <a:ext cx="5264209" cy="485600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31520" y="767255"/>
            <a:ext cx="5343459" cy="299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2400" dirty="0">
                <a:solidFill>
                  <a:srgbClr val="FFFFFF"/>
                </a:solidFill>
                <a:latin typeface="Rubik SemiBold" pitchFamily="2" charset="-79"/>
              </a:rPr>
              <a:t>The National Numeracy Challenge</a:t>
            </a:r>
          </a:p>
        </p:txBody>
      </p:sp>
      <p:pic>
        <p:nvPicPr>
          <p:cNvPr id="4" name="Picture 3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2EA79956-1591-E1FA-3DC5-E80FA8F6B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7" y="1403253"/>
            <a:ext cx="3787928" cy="2130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D84B01-9FA3-F26D-FC18-7700DC0F7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71" y="3818189"/>
            <a:ext cx="1831180" cy="2598902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0EC1CB08-EBED-E45A-CF36-745E4612940B}"/>
              </a:ext>
            </a:extLst>
          </p:cNvPr>
          <p:cNvSpPr txBox="1"/>
          <p:nvPr/>
        </p:nvSpPr>
        <p:spPr>
          <a:xfrm>
            <a:off x="4876800" y="1666303"/>
            <a:ext cx="4187590" cy="4767331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193040" algn="l"/>
              </a:tabLst>
            </a:pPr>
            <a:r>
              <a:rPr lang="en-GB" sz="2400" spc="-10" dirty="0">
                <a:latin typeface="Lato" panose="020F0502020204030203" pitchFamily="34" charset="0"/>
                <a:cs typeface="Arial"/>
              </a:rPr>
              <a:t>Linked to the questions the learner got wrong </a:t>
            </a:r>
          </a:p>
          <a:p>
            <a:pPr marL="192405" indent="-18034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193040" algn="l"/>
              </a:tabLst>
            </a:pPr>
            <a:r>
              <a:rPr lang="en-GB" sz="2400" spc="-10" dirty="0">
                <a:latin typeface="Lato" panose="020F0502020204030203" pitchFamily="34" charset="0"/>
                <a:cs typeface="Arial"/>
              </a:rPr>
              <a:t>Selected at the right level </a:t>
            </a:r>
          </a:p>
          <a:p>
            <a:pPr marL="192405" indent="-18034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193040" algn="l"/>
              </a:tabLst>
            </a:pPr>
            <a:r>
              <a:rPr lang="en-GB" sz="2400" spc="-10" dirty="0">
                <a:latin typeface="Lato" panose="020F0502020204030203" pitchFamily="34" charset="0"/>
                <a:cs typeface="Arial"/>
              </a:rPr>
              <a:t>Provides choice for learners</a:t>
            </a:r>
          </a:p>
          <a:p>
            <a:pPr marL="192405" indent="-18034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193040" algn="l"/>
              </a:tabLst>
            </a:pPr>
            <a:r>
              <a:rPr lang="en-GB" sz="2400" spc="-10" dirty="0">
                <a:latin typeface="Lato" panose="020F0502020204030203" pitchFamily="34" charset="0"/>
                <a:cs typeface="Arial"/>
              </a:rPr>
              <a:t>Available on mobile </a:t>
            </a:r>
          </a:p>
          <a:p>
            <a:pPr marL="192405" indent="-18034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193040" algn="l"/>
              </a:tabLst>
            </a:pPr>
            <a:r>
              <a:rPr lang="en-GB" sz="2400" spc="-10" dirty="0">
                <a:latin typeface="Lato" panose="020F0502020204030203" pitchFamily="34" charset="0"/>
                <a:cs typeface="Arial"/>
              </a:rPr>
              <a:t>Can be worked through independently </a:t>
            </a:r>
          </a:p>
          <a:p>
            <a:pPr marL="192405" indent="-18034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193040" algn="l"/>
              </a:tabLst>
            </a:pPr>
            <a:r>
              <a:rPr lang="en-GB" sz="2400" spc="-10" dirty="0">
                <a:latin typeface="Lato" panose="020F0502020204030203" pitchFamily="34" charset="0"/>
                <a:cs typeface="Arial"/>
              </a:rPr>
              <a:t>Designed for those </a:t>
            </a:r>
            <a:r>
              <a:rPr lang="en-GB" sz="2400" spc="-10">
                <a:latin typeface="Lato" panose="020F0502020204030203" pitchFamily="34" charset="0"/>
                <a:cs typeface="Arial"/>
              </a:rPr>
              <a:t>with even the </a:t>
            </a:r>
            <a:r>
              <a:rPr lang="en-GB" sz="2400" spc="-10" dirty="0">
                <a:latin typeface="Lato" panose="020F0502020204030203" pitchFamily="34" charset="0"/>
                <a:cs typeface="Arial"/>
              </a:rPr>
              <a:t>lowest confidence  </a:t>
            </a:r>
          </a:p>
          <a:p>
            <a:pPr marL="12065">
              <a:lnSpc>
                <a:spcPct val="100000"/>
              </a:lnSpc>
              <a:spcBef>
                <a:spcPts val="1295"/>
              </a:spcBef>
              <a:tabLst>
                <a:tab pos="193040" algn="l"/>
              </a:tabLst>
            </a:pPr>
            <a:endParaRPr sz="1800" dirty="0">
              <a:latin typeface="Lato" panose="020F050202020403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951B81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25138-C10F-0E9E-13AA-B6F9C37ED18D}"/>
              </a:ext>
            </a:extLst>
          </p:cNvPr>
          <p:cNvSpPr/>
          <p:nvPr/>
        </p:nvSpPr>
        <p:spPr>
          <a:xfrm>
            <a:off x="534801" y="528499"/>
            <a:ext cx="4941162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28226" y="612050"/>
            <a:ext cx="484773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64"/>
              </a:lnSpc>
            </a:pPr>
            <a:r>
              <a:rPr lang="en-US" sz="2559" dirty="0">
                <a:solidFill>
                  <a:srgbClr val="FFFFFF"/>
                </a:solidFill>
                <a:latin typeface="Rubik SemiBold" pitchFamily="2" charset="-79"/>
                <a:cs typeface="Rubik SemiBold" pitchFamily="2" charset="-79"/>
              </a:rPr>
              <a:t>How do you feel about </a:t>
            </a:r>
            <a:r>
              <a:rPr lang="en-US" sz="2559" dirty="0" err="1">
                <a:solidFill>
                  <a:srgbClr val="FFFFFF"/>
                </a:solidFill>
                <a:latin typeface="Rubik SemiBold" pitchFamily="2" charset="-79"/>
                <a:cs typeface="Rubik SemiBold" pitchFamily="2" charset="-79"/>
              </a:rPr>
              <a:t>maths</a:t>
            </a:r>
            <a:r>
              <a:rPr lang="en-US" sz="2559" dirty="0">
                <a:solidFill>
                  <a:srgbClr val="FFFFFF"/>
                </a:solidFill>
                <a:latin typeface="Rubik SemiBold" pitchFamily="2" charset="-79"/>
                <a:cs typeface="Rubik SemiBold" pitchFamily="2" charset="-79"/>
              </a:rPr>
              <a:t>?</a:t>
            </a:r>
          </a:p>
        </p:txBody>
      </p:sp>
      <p:pic>
        <p:nvPicPr>
          <p:cNvPr id="7" name="Online Media 6" title="How I Feel About Maths - Subtitled">
            <a:hlinkClick r:id="" action="ppaction://media"/>
            <a:extLst>
              <a:ext uri="{FF2B5EF4-FFF2-40B4-BE49-F238E27FC236}">
                <a16:creationId xmlns:a16="http://schemas.microsoft.com/office/drawing/2014/main" id="{32E5A045-3E34-F496-4A14-182814D941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8226" y="1615694"/>
            <a:ext cx="8372945" cy="462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A8978-F850-3C18-B23E-1C24217BF6C2}"/>
              </a:ext>
            </a:extLst>
          </p:cNvPr>
          <p:cNvSpPr/>
          <p:nvPr/>
        </p:nvSpPr>
        <p:spPr>
          <a:xfrm>
            <a:off x="653115" y="633427"/>
            <a:ext cx="5264209" cy="485600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B5E52E-A414-6C0E-63D0-E1ECD632CA51}"/>
              </a:ext>
            </a:extLst>
          </p:cNvPr>
          <p:cNvSpPr txBox="1"/>
          <p:nvPr/>
        </p:nvSpPr>
        <p:spPr>
          <a:xfrm>
            <a:off x="731520" y="767255"/>
            <a:ext cx="5343459" cy="299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2400" dirty="0">
                <a:solidFill>
                  <a:srgbClr val="FFFFFF"/>
                </a:solidFill>
                <a:latin typeface="Rubik SemiBold" pitchFamily="2" charset="-79"/>
              </a:rPr>
              <a:t>The National Numeracy Challenge</a:t>
            </a:r>
          </a:p>
        </p:txBody>
      </p:sp>
      <p:pic>
        <p:nvPicPr>
          <p:cNvPr id="8" name="Online Media 7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EE081C1E-F7FB-00D1-3C3A-A2A6664D5E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1973" y="1413507"/>
            <a:ext cx="8909654" cy="50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640EE4-314B-443A-87BB-DCAEE9B247D5}"/>
              </a:ext>
            </a:extLst>
          </p:cNvPr>
          <p:cNvSpPr txBox="1"/>
          <p:nvPr/>
        </p:nvSpPr>
        <p:spPr>
          <a:xfrm>
            <a:off x="247472" y="1468593"/>
            <a:ext cx="5580572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238" indent="-192369" defTabSz="975390">
              <a:spcBef>
                <a:spcPts val="1381"/>
              </a:spcBef>
              <a:buFont typeface="Arial"/>
              <a:buChar char="•"/>
              <a:tabLst>
                <a:tab pos="205916" algn="l"/>
              </a:tabLst>
            </a:pPr>
            <a:r>
              <a:rPr lang="en-GB" sz="2400" spc="-5" dirty="0">
                <a:latin typeface="Lato"/>
                <a:cs typeface="Arial"/>
              </a:rPr>
              <a:t>Over 200 ‘everyday maths’ activities for children and their families to do together</a:t>
            </a:r>
          </a:p>
          <a:p>
            <a:pPr marL="205238" indent="-192369" defTabSz="975390">
              <a:spcBef>
                <a:spcPts val="1381"/>
              </a:spcBef>
              <a:buFont typeface="Arial"/>
              <a:buChar char="•"/>
              <a:tabLst>
                <a:tab pos="205916" algn="l"/>
              </a:tabLst>
            </a:pPr>
            <a:r>
              <a:rPr lang="en-GB" sz="2400" spc="-5" dirty="0">
                <a:latin typeface="Lato"/>
                <a:cs typeface="Arial"/>
              </a:rPr>
              <a:t>Reception and Years 1 – 6</a:t>
            </a:r>
          </a:p>
          <a:p>
            <a:pPr marL="205238" indent="-192369" defTabSz="975390">
              <a:spcBef>
                <a:spcPts val="1381"/>
              </a:spcBef>
              <a:buFont typeface="Arial"/>
              <a:buChar char="•"/>
              <a:tabLst>
                <a:tab pos="205916" algn="l"/>
              </a:tabLst>
            </a:pPr>
            <a:r>
              <a:rPr lang="en-GB" sz="2400" spc="-5" dirty="0">
                <a:latin typeface="Lato"/>
                <a:cs typeface="Arial"/>
              </a:rPr>
              <a:t>Weekly maths challenge to complete outside of school with the family</a:t>
            </a:r>
          </a:p>
          <a:p>
            <a:pPr marL="205238" indent="-192369" defTabSz="975390">
              <a:spcBef>
                <a:spcPts val="1381"/>
              </a:spcBef>
              <a:buFont typeface="Arial"/>
              <a:buChar char="•"/>
              <a:tabLst>
                <a:tab pos="205916" algn="l"/>
              </a:tabLst>
            </a:pPr>
            <a:r>
              <a:rPr lang="en-GB" sz="2400" spc="-5" dirty="0">
                <a:latin typeface="Lato"/>
                <a:cs typeface="Arial"/>
              </a:rPr>
              <a:t>Activities are linked to objects around the home, school calendar and cultural events</a:t>
            </a:r>
          </a:p>
          <a:p>
            <a:pPr marL="205238" indent="-192369" defTabSz="975390">
              <a:spcBef>
                <a:spcPts val="1381"/>
              </a:spcBef>
              <a:buFont typeface="Arial"/>
              <a:buChar char="•"/>
              <a:tabLst>
                <a:tab pos="205916" algn="l"/>
              </a:tabLst>
            </a:pPr>
            <a:r>
              <a:rPr lang="en-GB" sz="2400" spc="-5" dirty="0">
                <a:latin typeface="Lato"/>
                <a:cs typeface="Arial"/>
              </a:rPr>
              <a:t>Aligned to the 2014 National Curriculum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A2085-59A8-A6D1-2828-098C8164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314" y="1523851"/>
            <a:ext cx="3625188" cy="2381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1368AF-166E-6CF2-60DA-0581E0D5E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14" y="3905158"/>
            <a:ext cx="3788300" cy="25616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008A4-B6E7-D412-6FF3-2FA501446459}"/>
              </a:ext>
            </a:extLst>
          </p:cNvPr>
          <p:cNvSpPr/>
          <p:nvPr/>
        </p:nvSpPr>
        <p:spPr>
          <a:xfrm>
            <a:off x="536786" y="715414"/>
            <a:ext cx="3974924" cy="474424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8A4F0B-B743-4024-B11D-3609770C0F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46" y="751119"/>
            <a:ext cx="3784004" cy="403013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Rubik SemiBold" panose="020B0604020202020204" charset="-79"/>
                <a:cs typeface="Rubik SemiBold" panose="020B0604020202020204" charset="-79"/>
              </a:rPr>
              <a:t>Family Maths Toolkit</a:t>
            </a:r>
          </a:p>
        </p:txBody>
      </p:sp>
    </p:spTree>
    <p:extLst>
      <p:ext uri="{BB962C8B-B14F-4D97-AF65-F5344CB8AC3E}">
        <p14:creationId xmlns:p14="http://schemas.microsoft.com/office/powerpoint/2010/main" val="41224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D34A7184-5ACB-B2C6-5089-3525C4A41578}"/>
              </a:ext>
            </a:extLst>
          </p:cNvPr>
          <p:cNvSpPr txBox="1"/>
          <p:nvPr/>
        </p:nvSpPr>
        <p:spPr>
          <a:xfrm>
            <a:off x="816240" y="2553818"/>
            <a:ext cx="8180294" cy="1206484"/>
          </a:xfrm>
          <a:prstGeom prst="rect">
            <a:avLst/>
          </a:prstGeom>
          <a:noFill/>
        </p:spPr>
        <p:txBody>
          <a:bodyPr rot="0" spcFirstLastPara="0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hlinkClick r:id="rId2"/>
              </a:rPr>
              <a:t>www.nationalnumeracy.org.uk/challenge/smcepsaq</a:t>
            </a:r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>
                <a:ea typeface="Lato"/>
                <a:cs typeface="Lato"/>
              </a:rPr>
              <a:t>Technical Support: </a:t>
            </a:r>
            <a:r>
              <a:rPr lang="en-GB" sz="2400" b="1" dirty="0">
                <a:ea typeface="Lato"/>
                <a:cs typeface="Lato"/>
                <a:hlinkClick r:id="rId3"/>
              </a:rPr>
              <a:t>support@nnchallenge.org.uk</a:t>
            </a:r>
            <a:r>
              <a:rPr lang="en-GB" sz="2400" b="1" dirty="0">
                <a:ea typeface="Lato"/>
                <a:cs typeface="Lato"/>
              </a:rPr>
              <a:t> </a:t>
            </a:r>
            <a:endParaRPr lang="en-GB" sz="3413" b="1" dirty="0">
              <a:ea typeface="Lato"/>
              <a:cs typeface="Lato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4A4F36B-F98B-A20C-A72B-582C1BCCC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735" y="908468"/>
            <a:ext cx="3703288" cy="1744232"/>
          </a:xfrm>
          <a:prstGeom prst="rect">
            <a:avLst/>
          </a:prstGeom>
        </p:spPr>
      </p:pic>
      <p:pic>
        <p:nvPicPr>
          <p:cNvPr id="2054" name="Picture 6" descr="Over 200 free activities in the family maths toolkit">
            <a:extLst>
              <a:ext uri="{FF2B5EF4-FFF2-40B4-BE49-F238E27FC236}">
                <a16:creationId xmlns:a16="http://schemas.microsoft.com/office/drawing/2014/main" id="{8C9F7FFF-69F2-C33C-FB25-543642B7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1" y="3831445"/>
            <a:ext cx="4047444" cy="21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DC3A1699-EA6B-119C-3EF1-E60730B8A027}"/>
              </a:ext>
            </a:extLst>
          </p:cNvPr>
          <p:cNvSpPr txBox="1"/>
          <p:nvPr/>
        </p:nvSpPr>
        <p:spPr>
          <a:xfrm>
            <a:off x="435429" y="6017220"/>
            <a:ext cx="8941916" cy="452432"/>
          </a:xfrm>
          <a:prstGeom prst="rect">
            <a:avLst/>
          </a:prstGeom>
          <a:noFill/>
        </p:spPr>
        <p:txBody>
          <a:bodyPr rot="0" spcFirstLastPara="0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0" b="1" dirty="0">
                <a:hlinkClick r:id="rId6"/>
              </a:rPr>
              <a:t>https://www.nationalnumeracy.org.uk/free-family-maths-toolkit</a:t>
            </a:r>
            <a:r>
              <a:rPr lang="en-GB" sz="2300" b="1" dirty="0"/>
              <a:t> </a:t>
            </a:r>
            <a:endParaRPr lang="en-GB" sz="2300" b="1" dirty="0">
              <a:ea typeface="Lato"/>
              <a:cs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B5EF6-3772-B7BE-0548-77F72783D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437" y="3760302"/>
            <a:ext cx="2367592" cy="2367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7E666-A680-9074-37BB-ECC209142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437" y="241563"/>
            <a:ext cx="2367592" cy="23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54987" y="3004932"/>
            <a:ext cx="471221" cy="471221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598" y="6826140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FFFFFF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8938" y="2429271"/>
            <a:ext cx="6144604" cy="104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3"/>
              </a:lnSpc>
            </a:pPr>
            <a:r>
              <a:rPr lang="en-US" sz="2719" dirty="0">
                <a:solidFill>
                  <a:srgbClr val="FFFFFF"/>
                </a:solidFill>
                <a:latin typeface="Lato" panose="020F0502020204030203" pitchFamily="34" charset="0"/>
              </a:rPr>
              <a:t>Any questions?</a:t>
            </a:r>
          </a:p>
          <a:p>
            <a:pPr>
              <a:lnSpc>
                <a:spcPts val="4243"/>
              </a:lnSpc>
            </a:pPr>
            <a: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</a:rPr>
              <a:t>       iain@</a:t>
            </a:r>
            <a:r>
              <a:rPr lang="en-US" sz="27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nationalnumeracy.org.uk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8DCE07-D5DF-7AA1-5A69-3BA647CE6224}"/>
              </a:ext>
            </a:extLst>
          </p:cNvPr>
          <p:cNvSpPr/>
          <p:nvPr/>
        </p:nvSpPr>
        <p:spPr>
          <a:xfrm>
            <a:off x="3040498" y="1769944"/>
            <a:ext cx="4020217" cy="573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190598" y="1804928"/>
            <a:ext cx="764860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sz="3913" dirty="0">
                <a:solidFill>
                  <a:srgbClr val="951B81"/>
                </a:solidFill>
                <a:latin typeface="Rubik SemiBold" pitchFamily="2" charset="-79"/>
              </a:rPr>
              <a:t>Thank you!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570E63-CBDF-FD95-108E-B8000B75D805}"/>
              </a:ext>
            </a:extLst>
          </p:cNvPr>
          <p:cNvSpPr/>
          <p:nvPr/>
        </p:nvSpPr>
        <p:spPr>
          <a:xfrm>
            <a:off x="997706" y="3660851"/>
            <a:ext cx="8034386" cy="573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C5338-6CD3-A6AA-B425-6EA7F558F001}"/>
              </a:ext>
            </a:extLst>
          </p:cNvPr>
          <p:cNvSpPr txBox="1"/>
          <p:nvPr/>
        </p:nvSpPr>
        <p:spPr>
          <a:xfrm>
            <a:off x="859607" y="3651316"/>
            <a:ext cx="803438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sz="3200" dirty="0">
                <a:solidFill>
                  <a:srgbClr val="951B81"/>
                </a:solidFill>
                <a:latin typeface="Rubik SemiBold" pitchFamily="2" charset="-79"/>
              </a:rPr>
              <a:t>Please complete the feedback form </a:t>
            </a:r>
          </a:p>
        </p:txBody>
      </p: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348D317-216F-B36F-A0E8-5BFF29C62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71" y="4426307"/>
            <a:ext cx="2328457" cy="23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951B81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0335" y="1421950"/>
            <a:ext cx="5852929" cy="4953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A086EF-F810-44F4-C0BB-6DCAFFEF59B4}"/>
              </a:ext>
            </a:extLst>
          </p:cNvPr>
          <p:cNvSpPr/>
          <p:nvPr/>
        </p:nvSpPr>
        <p:spPr>
          <a:xfrm>
            <a:off x="534801" y="528499"/>
            <a:ext cx="4415571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9CABB-A167-9E14-7DDB-D589C1783D11}"/>
              </a:ext>
            </a:extLst>
          </p:cNvPr>
          <p:cNvSpPr txBox="1"/>
          <p:nvPr/>
        </p:nvSpPr>
        <p:spPr>
          <a:xfrm>
            <a:off x="628227" y="612050"/>
            <a:ext cx="42485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64"/>
              </a:lnSpc>
            </a:pPr>
            <a:r>
              <a:rPr lang="en-US" sz="2559" dirty="0">
                <a:solidFill>
                  <a:srgbClr val="FFFFFF"/>
                </a:solidFill>
                <a:latin typeface="Rubik SemiBold" pitchFamily="2" charset="-79"/>
                <a:cs typeface="Rubik SemiBold" pitchFamily="2" charset="-79"/>
              </a:rPr>
              <a:t>What do other people say?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20" y="1334346"/>
            <a:ext cx="1041737" cy="1836747"/>
          </a:xfrm>
          <a:prstGeom prst="rect">
            <a:avLst/>
          </a:prstGeom>
        </p:spPr>
      </p:pic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01823" y="1370869"/>
            <a:ext cx="1512456" cy="1800224"/>
          </a:xfrm>
          <a:prstGeom prst="rect">
            <a:avLst/>
          </a:prstGeom>
        </p:spPr>
      </p:pic>
      <p:pic>
        <p:nvPicPr>
          <p:cNvPr id="5" name="Picture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4677" y="1338444"/>
            <a:ext cx="1315151" cy="1828552"/>
          </a:xfrm>
          <a:prstGeom prst="rect">
            <a:avLst/>
          </a:prstGeom>
        </p:spPr>
      </p:pic>
      <p:pic>
        <p:nvPicPr>
          <p:cNvPr id="6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01345" y="1366662"/>
            <a:ext cx="1237613" cy="1795219"/>
          </a:xfrm>
          <a:prstGeom prst="rect">
            <a:avLst/>
          </a:prstGeom>
        </p:spPr>
      </p:pic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386318">
            <a:off x="-89507" y="3837167"/>
            <a:ext cx="4786801" cy="0"/>
          </a:xfrm>
          <a:prstGeom prst="line">
            <a:avLst/>
          </a:prstGeom>
          <a:ln w="38100" cap="flat">
            <a:solidFill>
              <a:srgbClr val="951B81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386318">
            <a:off x="2218570" y="3837167"/>
            <a:ext cx="4786801" cy="0"/>
          </a:xfrm>
          <a:prstGeom prst="line">
            <a:avLst/>
          </a:prstGeom>
          <a:ln w="38100" cap="flat">
            <a:solidFill>
              <a:srgbClr val="951B81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386318">
            <a:off x="4608196" y="3837167"/>
            <a:ext cx="4786801" cy="0"/>
          </a:xfrm>
          <a:prstGeom prst="line">
            <a:avLst/>
          </a:prstGeom>
          <a:ln w="38100" cap="flat">
            <a:solidFill>
              <a:srgbClr val="951B81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10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16526" y="4740441"/>
            <a:ext cx="1580514" cy="1726369"/>
          </a:xfrm>
          <a:prstGeom prst="rect">
            <a:avLst/>
          </a:prstGeom>
        </p:spPr>
      </p:pic>
      <p:pic>
        <p:nvPicPr>
          <p:cNvPr id="11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06910" y="4895221"/>
            <a:ext cx="1730684" cy="1435858"/>
          </a:xfrm>
          <a:prstGeom prst="rect">
            <a:avLst/>
          </a:prstGeom>
        </p:spPr>
      </p:pic>
      <p:pic>
        <p:nvPicPr>
          <p:cNvPr id="12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85711" y="4950754"/>
            <a:ext cx="1293302" cy="1404465"/>
          </a:xfrm>
          <a:prstGeom prst="rect">
            <a:avLst/>
          </a:prstGeom>
        </p:spPr>
      </p:pic>
      <p:pic>
        <p:nvPicPr>
          <p:cNvPr id="13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87183" y="4862627"/>
            <a:ext cx="1130412" cy="1443230"/>
          </a:xfrm>
          <a:prstGeom prst="rect">
            <a:avLst/>
          </a:prstGeom>
        </p:spPr>
      </p:pic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951B81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7848" y="3475893"/>
            <a:ext cx="1909082" cy="116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00" dirty="0">
                <a:solidFill>
                  <a:srgbClr val="520544"/>
                </a:solidFill>
                <a:latin typeface="Lato 2"/>
              </a:rPr>
              <a:t>Point out </a:t>
            </a:r>
            <a:r>
              <a:rPr lang="en-US" sz="2200" dirty="0" err="1">
                <a:solidFill>
                  <a:srgbClr val="520544"/>
                </a:solidFill>
                <a:latin typeface="Lato 2"/>
              </a:rPr>
              <a:t>maths</a:t>
            </a:r>
            <a:r>
              <a:rPr lang="en-US" sz="2200" dirty="0">
                <a:solidFill>
                  <a:srgbClr val="520544"/>
                </a:solidFill>
                <a:latin typeface="Lato 2"/>
              </a:rPr>
              <a:t> in the real world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17712" y="3475893"/>
            <a:ext cx="1909082" cy="116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00304A"/>
                </a:solidFill>
                <a:latin typeface="Lato 2"/>
              </a:rPr>
              <a:t>Be positive about </a:t>
            </a:r>
          </a:p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00304A"/>
                </a:solidFill>
                <a:latin typeface="Lato 2"/>
              </a:rPr>
              <a:t>maths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52242" y="3475893"/>
            <a:ext cx="1909082" cy="116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520544"/>
                </a:solidFill>
                <a:latin typeface="Lato 2"/>
              </a:rPr>
              <a:t>Praise effort rather than talent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77821" y="3475893"/>
            <a:ext cx="1909082" cy="116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00304A"/>
                </a:solidFill>
                <a:latin typeface="Lato 2"/>
              </a:rPr>
              <a:t>Improve </a:t>
            </a:r>
          </a:p>
          <a:p>
            <a:pPr algn="ctr">
              <a:lnSpc>
                <a:spcPts val="3137"/>
              </a:lnSpc>
            </a:pPr>
            <a:r>
              <a:rPr lang="en-US" sz="2241">
                <a:solidFill>
                  <a:srgbClr val="00304A"/>
                </a:solidFill>
                <a:latin typeface="Lato 2"/>
              </a:rPr>
              <a:t>your own confidence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65130E-58DB-787E-5DF1-98ADDBF09BEC}"/>
              </a:ext>
            </a:extLst>
          </p:cNvPr>
          <p:cNvSpPr/>
          <p:nvPr/>
        </p:nvSpPr>
        <p:spPr>
          <a:xfrm>
            <a:off x="687182" y="535740"/>
            <a:ext cx="8400085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628227" y="626745"/>
            <a:ext cx="8497147" cy="35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6"/>
              </a:lnSpc>
            </a:pPr>
            <a:r>
              <a:rPr lang="en-US" sz="2460">
                <a:solidFill>
                  <a:srgbClr val="FFFFFF"/>
                </a:solidFill>
                <a:latin typeface="Rubik SemiBold" pitchFamily="2" charset="-79"/>
              </a:rPr>
              <a:t>National Numeracy’s top tips for supporting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951B81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4" name="AutoShape 4"/>
          <p:cNvSpPr/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88"/>
          <a:stretch>
            <a:fillRect/>
          </a:stretch>
        </p:blipFill>
        <p:spPr>
          <a:xfrm>
            <a:off x="0" y="3251"/>
            <a:ext cx="9753600" cy="7308698"/>
          </a:xfrm>
          <a:prstGeom prst="rect">
            <a:avLst/>
          </a:prstGeom>
        </p:spPr>
      </p:pic>
      <p:pic>
        <p:nvPicPr>
          <p:cNvPr id="6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599" y="6835666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2"/>
              </a:lnSpc>
            </a:pPr>
            <a:r>
              <a:rPr lang="en-US" sz="960">
                <a:solidFill>
                  <a:srgbClr val="FFFFFF"/>
                </a:solidFill>
                <a:latin typeface="Lato" panose="020F0502020204030203" pitchFamily="34" charset="0"/>
              </a:rPr>
              <a:t>nationalnumeracy.org.uk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511CBE-91E5-14B4-7E78-3933CF0731EF}"/>
              </a:ext>
            </a:extLst>
          </p:cNvPr>
          <p:cNvSpPr/>
          <p:nvPr/>
        </p:nvSpPr>
        <p:spPr>
          <a:xfrm>
            <a:off x="1295400" y="3345521"/>
            <a:ext cx="7162800" cy="540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76681" y="3430054"/>
            <a:ext cx="7600240" cy="49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6"/>
              </a:lnSpc>
            </a:pPr>
            <a:r>
              <a:rPr lang="en-US" sz="3413">
                <a:solidFill>
                  <a:srgbClr val="0ABAEE"/>
                </a:solidFill>
                <a:latin typeface="Rubik SemiBold" pitchFamily="2" charset="-79"/>
              </a:rPr>
              <a:t>Point out </a:t>
            </a:r>
            <a:r>
              <a:rPr lang="en-US" sz="3413" err="1">
                <a:solidFill>
                  <a:srgbClr val="0ABAEE"/>
                </a:solidFill>
                <a:latin typeface="Rubik SemiBold" pitchFamily="2" charset="-79"/>
              </a:rPr>
              <a:t>maths</a:t>
            </a:r>
            <a:r>
              <a:rPr lang="en-US" sz="3413">
                <a:solidFill>
                  <a:srgbClr val="0ABAEE"/>
                </a:solidFill>
                <a:latin typeface="Rubik SemiBold" pitchFamily="2" charset="-79"/>
              </a:rPr>
              <a:t> in the real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708D16-3019-7ABC-08F6-0F5F5DA4ACC5}"/>
              </a:ext>
            </a:extLst>
          </p:cNvPr>
          <p:cNvSpPr/>
          <p:nvPr/>
        </p:nvSpPr>
        <p:spPr>
          <a:xfrm>
            <a:off x="225664" y="559788"/>
            <a:ext cx="5702864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184794-0FF9-0487-6321-FD44EECD0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603" y="575178"/>
            <a:ext cx="5992345" cy="708326"/>
          </a:xfrm>
        </p:spPr>
        <p:txBody>
          <a:bodyPr/>
          <a:lstStyle/>
          <a:p>
            <a:r>
              <a:rPr lang="en-GB" sz="2560" dirty="0">
                <a:solidFill>
                  <a:schemeClr val="bg1"/>
                </a:solidFill>
                <a:latin typeface="Rubik SemiBold" panose="020B0604020202020204" charset="-79"/>
                <a:cs typeface="Rubik SemiBold" panose="020B0604020202020204" charset="-79"/>
              </a:rPr>
              <a:t>Point out maths in the real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06728-6899-9613-CC3C-63E13BB62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966" y="1906170"/>
            <a:ext cx="4915939" cy="3839028"/>
          </a:xfrm>
        </p:spPr>
        <p:txBody>
          <a:bodyPr/>
          <a:lstStyle/>
          <a:p>
            <a:pPr indent="0">
              <a:spcAft>
                <a:spcPts val="1280"/>
              </a:spcAft>
            </a:pPr>
            <a:r>
              <a:rPr lang="en-GB" sz="3200" dirty="0">
                <a:solidFill>
                  <a:schemeClr val="tx1"/>
                </a:solidFill>
              </a:rPr>
              <a:t>Consider a scenario from daily life</a:t>
            </a:r>
          </a:p>
          <a:p>
            <a:pPr indent="0">
              <a:spcAft>
                <a:spcPts val="1280"/>
              </a:spcAft>
            </a:pPr>
            <a:r>
              <a:rPr lang="en-GB" sz="3200" dirty="0">
                <a:solidFill>
                  <a:schemeClr val="tx1"/>
                </a:solidFill>
              </a:rPr>
              <a:t>How are numbers involved?</a:t>
            </a:r>
          </a:p>
          <a:p>
            <a:pPr indent="0">
              <a:spcAft>
                <a:spcPts val="1280"/>
              </a:spcAft>
            </a:pPr>
            <a:r>
              <a:rPr lang="en-GB" sz="3200" dirty="0">
                <a:solidFill>
                  <a:schemeClr val="tx1"/>
                </a:solidFill>
              </a:rPr>
              <a:t>What opportunities are there to point out numbers to your children?</a:t>
            </a:r>
          </a:p>
        </p:txBody>
      </p:sp>
      <p:pic>
        <p:nvPicPr>
          <p:cNvPr id="3" name="Picture 2" descr="Woman in Black Shirt Beside White Llama">
            <a:extLst>
              <a:ext uri="{FF2B5EF4-FFF2-40B4-BE49-F238E27FC236}">
                <a16:creationId xmlns:a16="http://schemas.microsoft.com/office/drawing/2014/main" id="{8643330B-2D57-D688-0A06-F50768A7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02" y="1458929"/>
            <a:ext cx="2741035" cy="18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oman Standing Beside Pineapple Fruits">
            <a:extLst>
              <a:ext uri="{FF2B5EF4-FFF2-40B4-BE49-F238E27FC236}">
                <a16:creationId xmlns:a16="http://schemas.microsoft.com/office/drawing/2014/main" id="{9FBA12FD-EC9D-A662-B9BD-F96D6DFBC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25902" y="3286285"/>
            <a:ext cx="2741035" cy="16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ainless steel 4-burner gas stove">
            <a:extLst>
              <a:ext uri="{FF2B5EF4-FFF2-40B4-BE49-F238E27FC236}">
                <a16:creationId xmlns:a16="http://schemas.microsoft.com/office/drawing/2014/main" id="{EAE6F755-74A8-0639-9005-F8F2059AB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29251" y="4978701"/>
            <a:ext cx="2743444" cy="153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06882" y="2054909"/>
            <a:ext cx="5067882" cy="344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6445" marR="0" lvl="1" indent="-342900" algn="l" defTabSz="914400" rtl="0" eaLnBrk="1" fontAlgn="auto" latinLnBrk="0" hangingPunct="1">
              <a:lnSpc>
                <a:spcPts val="46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Planning journeys</a:t>
            </a:r>
          </a:p>
          <a:p>
            <a:pPr marL="466445" marR="0" lvl="1" indent="-342900" algn="l" defTabSz="914400" rtl="0" eaLnBrk="1" fontAlgn="auto" latinLnBrk="0" hangingPunct="1">
              <a:lnSpc>
                <a:spcPts val="46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Shopping</a:t>
            </a:r>
          </a:p>
          <a:p>
            <a:pPr marL="466445" marR="0" lvl="1" indent="-342900" algn="l" defTabSz="914400" rtl="0" eaLnBrk="1" fontAlgn="auto" latinLnBrk="0" hangingPunct="1">
              <a:lnSpc>
                <a:spcPts val="46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Cooking</a:t>
            </a:r>
          </a:p>
          <a:p>
            <a:pPr marL="466445" marR="0" lvl="1" indent="-342900" algn="l" defTabSz="914400" rtl="0" eaLnBrk="1" fontAlgn="auto" latinLnBrk="0" hangingPunct="1">
              <a:lnSpc>
                <a:spcPts val="46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D.I.Y.</a:t>
            </a:r>
          </a:p>
          <a:p>
            <a:pPr marL="466445" marR="0" lvl="1" indent="-342900" algn="l" defTabSz="914400" rtl="0" eaLnBrk="1" fontAlgn="auto" latinLnBrk="0" hangingPunct="1">
              <a:lnSpc>
                <a:spcPts val="46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Reading the news</a:t>
            </a:r>
          </a:p>
          <a:p>
            <a:pPr marL="466445" marR="0" lvl="1" indent="-342900" algn="l" defTabSz="914400" rtl="0" eaLnBrk="1" fontAlgn="auto" latinLnBrk="0" hangingPunct="1">
              <a:lnSpc>
                <a:spcPts val="46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Making financial decisions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9" b="0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322439" y="3523175"/>
            <a:ext cx="3699641" cy="2926080"/>
            <a:chOff x="0" y="0"/>
            <a:chExt cx="4932855" cy="390144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932855" cy="3901440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2796296" y="270019"/>
              <a:ext cx="299552" cy="299552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3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805564">
              <a:off x="2764763" y="224606"/>
              <a:ext cx="276805" cy="165313"/>
              <a:chOff x="0" y="0"/>
              <a:chExt cx="76890" cy="4592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6890" cy="45920"/>
              </a:xfrm>
              <a:custGeom>
                <a:avLst/>
                <a:gdLst/>
                <a:ahLst/>
                <a:cxnLst/>
                <a:rect l="l" t="t" r="r" b="b"/>
                <a:pathLst>
                  <a:path w="76890" h="45920">
                    <a:moveTo>
                      <a:pt x="0" y="0"/>
                    </a:moveTo>
                    <a:lnTo>
                      <a:pt x="76890" y="0"/>
                    </a:lnTo>
                    <a:lnTo>
                      <a:pt x="76890" y="45920"/>
                    </a:lnTo>
                    <a:lnTo>
                      <a:pt x="0" y="45920"/>
                    </a:ln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3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805564">
              <a:off x="3015992" y="276873"/>
              <a:ext cx="69998" cy="93154"/>
              <a:chOff x="0" y="0"/>
              <a:chExt cx="19444" cy="2587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444" cy="25876"/>
              </a:xfrm>
              <a:custGeom>
                <a:avLst/>
                <a:gdLst/>
                <a:ahLst/>
                <a:cxnLst/>
                <a:rect l="l" t="t" r="r" b="b"/>
                <a:pathLst>
                  <a:path w="19444" h="25876">
                    <a:moveTo>
                      <a:pt x="0" y="0"/>
                    </a:moveTo>
                    <a:lnTo>
                      <a:pt x="19444" y="0"/>
                    </a:lnTo>
                    <a:lnTo>
                      <a:pt x="19444" y="25876"/>
                    </a:lnTo>
                    <a:lnTo>
                      <a:pt x="0" y="25876"/>
                    </a:ln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3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0977">
              <a:off x="997019" y="1579857"/>
              <a:ext cx="314753" cy="188944"/>
              <a:chOff x="0" y="0"/>
              <a:chExt cx="87432" cy="5248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7432" cy="52484"/>
              </a:xfrm>
              <a:custGeom>
                <a:avLst/>
                <a:gdLst/>
                <a:ahLst/>
                <a:cxnLst/>
                <a:rect l="l" t="t" r="r" b="b"/>
                <a:pathLst>
                  <a:path w="87432" h="52484">
                    <a:moveTo>
                      <a:pt x="0" y="0"/>
                    </a:moveTo>
                    <a:lnTo>
                      <a:pt x="87432" y="0"/>
                    </a:lnTo>
                    <a:lnTo>
                      <a:pt x="87432" y="52484"/>
                    </a:lnTo>
                    <a:lnTo>
                      <a:pt x="0" y="52484"/>
                    </a:ln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3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C4A84C-FF87-461A-8F44-D14381F5941C}"/>
              </a:ext>
            </a:extLst>
          </p:cNvPr>
          <p:cNvSpPr/>
          <p:nvPr/>
        </p:nvSpPr>
        <p:spPr>
          <a:xfrm>
            <a:off x="534801" y="1260150"/>
            <a:ext cx="5550040" cy="481647"/>
          </a:xfrm>
          <a:prstGeom prst="rect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1520" y="1335422"/>
            <a:ext cx="8544220" cy="362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Point out </a:t>
            </a:r>
            <a:r>
              <a:rPr kumimoji="0" lang="en-US" sz="2559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maths</a:t>
            </a:r>
            <a:r>
              <a:rPr kumimoji="0" lang="en-US" sz="25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 in the real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9" b="0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sp>
        <p:nvSpPr>
          <p:cNvPr id="4" name="AutoShape 4"/>
          <p:cNvSpPr/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88"/>
          <a:stretch>
            <a:fillRect/>
          </a:stretch>
        </p:blipFill>
        <p:spPr>
          <a:xfrm>
            <a:off x="0" y="3251"/>
            <a:ext cx="9753600" cy="7308698"/>
          </a:xfrm>
          <a:prstGeom prst="rect">
            <a:avLst/>
          </a:prstGeom>
        </p:spPr>
      </p:pic>
      <p:pic>
        <p:nvPicPr>
          <p:cNvPr id="6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599" y="6835666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EC652-1018-C0EA-1DC3-B8C9EEB43CC2}"/>
              </a:ext>
            </a:extLst>
          </p:cNvPr>
          <p:cNvSpPr/>
          <p:nvPr/>
        </p:nvSpPr>
        <p:spPr>
          <a:xfrm>
            <a:off x="1349593" y="3376293"/>
            <a:ext cx="6727607" cy="540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8665" y="3426803"/>
            <a:ext cx="7600240" cy="49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1200" cap="none" spc="0" normalizeH="0" baseline="0" noProof="0">
                <a:ln>
                  <a:noFill/>
                </a:ln>
                <a:solidFill>
                  <a:srgbClr val="0ABAEE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Talking positively about </a:t>
            </a:r>
            <a:r>
              <a:rPr kumimoji="0" lang="en-US" sz="3413" b="0" i="0" u="none" strike="noStrike" kern="1200" cap="none" spc="0" normalizeH="0" baseline="0" noProof="0" err="1">
                <a:ln>
                  <a:noFill/>
                </a:ln>
                <a:solidFill>
                  <a:srgbClr val="0ABAEE"/>
                </a:solidFill>
                <a:effectLst/>
                <a:uLnTx/>
                <a:uFillTx/>
                <a:latin typeface="Rubik SemiBold" pitchFamily="2" charset="-79"/>
                <a:ea typeface="+mn-ea"/>
                <a:cs typeface="+mn-cs"/>
              </a:rPr>
              <a:t>maths</a:t>
            </a:r>
            <a:endParaRPr kumimoji="0" lang="en-US" sz="3413" b="0" i="0" u="none" strike="noStrike" kern="1200" cap="none" spc="0" normalizeH="0" baseline="0" noProof="0">
              <a:ln>
                <a:noFill/>
              </a:ln>
              <a:solidFill>
                <a:srgbClr val="0ABAEE"/>
              </a:solidFill>
              <a:effectLst/>
              <a:uLnTx/>
              <a:uFillTx/>
              <a:latin typeface="Rubik SemiBold" pitchFamily="2" charset="-79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9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47284" y="2653423"/>
            <a:ext cx="6839915" cy="2712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3"/>
                <a:ea typeface="+mn-ea"/>
                <a:cs typeface="+mn-cs"/>
              </a:rPr>
              <a:t>Have you heard these things being said?</a:t>
            </a:r>
          </a:p>
          <a:p>
            <a:pPr marL="0" marR="0" lvl="0" indent="0" algn="l" defTabSz="914400" rtl="0" eaLnBrk="1" fontAlgn="auto" latinLnBrk="0" hangingPunct="1">
              <a:lnSpc>
                <a:spcPts val="12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69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3"/>
                <a:ea typeface="+mn-ea"/>
                <a:cs typeface="+mn-cs"/>
              </a:rPr>
              <a:t>Why might these be unhelpful to say to children?</a:t>
            </a:r>
          </a:p>
          <a:p>
            <a:pPr marL="0" marR="0" lvl="0" indent="0" algn="l" defTabSz="914400" rtl="0" eaLnBrk="1" fontAlgn="auto" latinLnBrk="0" hangingPunct="1">
              <a:lnSpc>
                <a:spcPts val="12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69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3"/>
                <a:ea typeface="+mn-ea"/>
                <a:cs typeface="+mn-cs"/>
              </a:rPr>
              <a:t>What could be said instead to encourage positive attitudes in children?</a:t>
            </a:r>
          </a:p>
          <a:p>
            <a:pPr marL="0" marR="0" lvl="0" indent="0" algn="l" defTabSz="914400" rtl="0" eaLnBrk="1" fontAlgn="auto" latinLnBrk="0" hangingPunct="1">
              <a:lnSpc>
                <a:spcPts val="34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69" b="0" i="0" u="none" strike="noStrike" kern="1200" cap="none" spc="0" normalizeH="0" baseline="0" noProof="0" dirty="0">
              <a:ln>
                <a:noFill/>
              </a:ln>
              <a:solidFill>
                <a:srgbClr val="951B81"/>
              </a:solidFill>
              <a:effectLst/>
              <a:uLnTx/>
              <a:uFillTx/>
              <a:latin typeface="Lato 3"/>
              <a:ea typeface="+mn-ea"/>
              <a:cs typeface="+mn-cs"/>
            </a:endParaRP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2" y="6758478"/>
            <a:ext cx="3538186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" b="0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nationalnumeracy.org.uk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100885" y="4413435"/>
            <a:ext cx="1822708" cy="6039092"/>
            <a:chOff x="0" y="0"/>
            <a:chExt cx="2430277" cy="805212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3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3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 rot="1399852">
            <a:off x="8819060" y="4195251"/>
            <a:ext cx="238839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0ABAEE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 rot="-1554877">
            <a:off x="7348481" y="4895239"/>
            <a:ext cx="185029" cy="42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0" b="0" i="0" u="none" strike="noStrike" kern="1200" cap="none" spc="0" normalizeH="0" baseline="0" noProof="0">
                <a:ln>
                  <a:noFill/>
                </a:ln>
                <a:solidFill>
                  <a:srgbClr val="0ABAEE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E8DB2C-D25A-FF1C-A9DE-3EC39CAD9707}"/>
              </a:ext>
            </a:extLst>
          </p:cNvPr>
          <p:cNvSpPr/>
          <p:nvPr/>
        </p:nvSpPr>
        <p:spPr>
          <a:xfrm>
            <a:off x="990601" y="1459904"/>
            <a:ext cx="7729581" cy="481647"/>
          </a:xfrm>
          <a:prstGeom prst="rect">
            <a:avLst/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B6532B-299D-FFCC-341C-1B83740506D3}"/>
              </a:ext>
            </a:extLst>
          </p:cNvPr>
          <p:cNvSpPr/>
          <p:nvPr/>
        </p:nvSpPr>
        <p:spPr>
          <a:xfrm>
            <a:off x="990601" y="1676401"/>
            <a:ext cx="3733800" cy="745802"/>
          </a:xfrm>
          <a:prstGeom prst="rect">
            <a:avLst/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7284" y="1468495"/>
            <a:ext cx="7974796" cy="922096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Here are some things people sometimes say to children about </a:t>
            </a:r>
            <a:r>
              <a:rPr kumimoji="0" lang="en-US" sz="2559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maths</a:t>
            </a:r>
            <a:r>
              <a:rPr kumimoji="0" lang="en-US" sz="25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 2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 (no falling numbers)">
  <a:themeElements>
    <a:clrScheme name="National Numerac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ional Numeracy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_ppt_final_141220" id="{19F55699-E046-4F9B-937A-6796B9FA5169}" vid="{5FF3E6A6-47AE-4815-AC35-B1676EB11EB4}"/>
    </a:ext>
  </a:extLst>
</a:theme>
</file>

<file path=ppt/theme/theme3.xml><?xml version="1.0" encoding="utf-8"?>
<a:theme xmlns:a="http://schemas.openxmlformats.org/drawingml/2006/main" name="1_Content page (no falling numbers)">
  <a:themeElements>
    <a:clrScheme name="National Numerac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ional Numeracy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_ppt_final_141220" id="{19F55699-E046-4F9B-937A-6796B9FA5169}" vid="{5FF3E6A6-47AE-4815-AC35-B1676EB11E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446c59-e2cf-4ab6-976a-d41307e20e11" xsi:nil="true"/>
    <lcf76f155ced4ddcb4097134ff3c332f xmlns="3d4fb1ce-7578-4a36-b24b-8490e06c8395">
      <Terms xmlns="http://schemas.microsoft.com/office/infopath/2007/PartnerControls"/>
    </lcf76f155ced4ddcb4097134ff3c332f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n/a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4" ma:contentTypeDescription="Create a new document." ma:contentTypeScope="" ma:versionID="e7e4c1654befd057dc3f245a5c3968e6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cd43545cd559ff823f922511cfb17c42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D301FD-E842-4458-B94E-FCA7977D2F9B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b072cec8-3e9d-43cd-90c2-d7a855a423e0"/>
    <ds:schemaRef ds:uri="http://schemas.microsoft.com/office/infopath/2007/PartnerControls"/>
    <ds:schemaRef ds:uri="http://schemas.openxmlformats.org/package/2006/metadata/core-properties"/>
    <ds:schemaRef ds:uri="5c446c59-e2cf-4ab6-976a-d41307e20e11"/>
    <ds:schemaRef ds:uri="3d4fb1ce-7578-4a36-b24b-8490e06c839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67BB8E-CC47-495A-8C49-611C340F1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65EF53-AA62-4715-B066-8D96731552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599</Words>
  <Application>Microsoft Office PowerPoint</Application>
  <PresentationFormat>Custom</PresentationFormat>
  <Paragraphs>111</Paragraphs>
  <Slides>23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Lato</vt:lpstr>
      <vt:lpstr>Rubik SemiBold</vt:lpstr>
      <vt:lpstr>Rubik 2</vt:lpstr>
      <vt:lpstr>Rubik Medium</vt:lpstr>
      <vt:lpstr>Lato 3</vt:lpstr>
      <vt:lpstr>Lato 1 Italics</vt:lpstr>
      <vt:lpstr>Lato 2</vt:lpstr>
      <vt:lpstr>Segoe UI</vt:lpstr>
      <vt:lpstr>Office Theme</vt:lpstr>
      <vt:lpstr>Content page (no falling numbers)</vt:lpstr>
      <vt:lpstr>1_Content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 Programme Training Session</dc:title>
  <dc:creator>Laura  Hill</dc:creator>
  <cp:keywords>na</cp:keywords>
  <cp:lastModifiedBy>N Johnson</cp:lastModifiedBy>
  <cp:revision>66</cp:revision>
  <dcterms:created xsi:type="dcterms:W3CDTF">2006-08-16T00:00:00Z</dcterms:created>
  <dcterms:modified xsi:type="dcterms:W3CDTF">2024-01-18T10:10:47Z</dcterms:modified>
  <cp:category>na</cp:category>
  <dc:identifier>DAFXiWwjw_o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