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21374100" cy="30276800"/>
  <p:notesSz cx="6858000" cy="9144000"/>
  <p:embeddedFontLst>
    <p:embeddedFont>
      <p:font typeface="HK Grotesk Bold" charset="1" panose="00000800000000000000"/>
      <p:regular r:id="rId20"/>
    </p:embeddedFont>
    <p:embeddedFont>
      <p:font typeface="HK Grotesk" charset="1" panose="00000500000000000000"/>
      <p:regular r:id="rId21"/>
    </p:embeddedFont>
    <p:embeddedFont>
      <p:font typeface="Poppins Bold" charset="1" panose="00000800000000000000"/>
      <p:regular r:id="rId22"/>
    </p:embeddedFont>
    <p:embeddedFont>
      <p:font typeface="Canva Sans Bold" charset="1" panose="020B0803030501040103"/>
      <p:regular r:id="rId23"/>
    </p:embeddedFont>
    <p:embeddedFont>
      <p:font typeface="Poppins" charset="1" panose="000005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https://st-matthews.bolton.sch.uk" TargetMode="External" Type="http://schemas.openxmlformats.org/officeDocument/2006/relationships/hyperlink"/><Relationship Id="rId6"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7.jpeg" Type="http://schemas.openxmlformats.org/officeDocument/2006/relationships/image"/><Relationship Id="rId8" Target="../media/image4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9.jpeg" Type="http://schemas.openxmlformats.org/officeDocument/2006/relationships/image"/><Relationship Id="rId8" Target="../media/image50.jpeg" Type="http://schemas.openxmlformats.org/officeDocument/2006/relationships/image"/><Relationship Id="rId9" Target="../media/image5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jpe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52.jpeg" Type="http://schemas.openxmlformats.org/officeDocument/2006/relationships/image"/><Relationship Id="rId8" Target="../media/image53.jpeg" Type="http://schemas.openxmlformats.org/officeDocument/2006/relationships/image"/><Relationship Id="rId9" Target="../media/image5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56.jpeg" Type="http://schemas.openxmlformats.org/officeDocument/2006/relationships/image"/><Relationship Id="rId8" Target="../media/image57.jpeg" Type="http://schemas.openxmlformats.org/officeDocument/2006/relationships/image"/><Relationship Id="rId9" Target="../media/image5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pn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jpe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2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jpe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jpe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26.jpeg" Type="http://schemas.openxmlformats.org/officeDocument/2006/relationships/image"/><Relationship Id="rId8" Target="../media/image27.jpeg" Type="http://schemas.openxmlformats.org/officeDocument/2006/relationships/image"/><Relationship Id="rId9" Target="../media/image2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3.jpeg" Type="http://schemas.openxmlformats.org/officeDocument/2006/relationships/image"/><Relationship Id="rId8" Target="../media/image3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jpe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5.jpeg" Type="http://schemas.openxmlformats.org/officeDocument/2006/relationships/image"/><Relationship Id="rId8" Target="../media/image36.jpeg" Type="http://schemas.openxmlformats.org/officeDocument/2006/relationships/image"/><Relationship Id="rId9" Target="../media/image3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jpe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9.jpeg" Type="http://schemas.openxmlformats.org/officeDocument/2006/relationships/image"/><Relationship Id="rId8" Target="../media/image40.jpeg" Type="http://schemas.openxmlformats.org/officeDocument/2006/relationships/image"/><Relationship Id="rId9" Target="../media/image4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jpe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3.jpeg" Type="http://schemas.openxmlformats.org/officeDocument/2006/relationships/image"/><Relationship Id="rId8" Target="../media/image44.jpeg" Type="http://schemas.openxmlformats.org/officeDocument/2006/relationships/image"/><Relationship Id="rId9" Target="../media/image4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69065" y="-862774"/>
            <a:ext cx="19944702" cy="6804260"/>
          </a:xfrm>
          <a:prstGeom prst="rect">
            <a:avLst/>
          </a:prstGeom>
        </p:spPr>
        <p:txBody>
          <a:bodyPr anchor="t" rtlCol="false" tIns="0" lIns="0" bIns="0" rIns="0">
            <a:spAutoFit/>
          </a:bodyPr>
          <a:lstStyle/>
          <a:p>
            <a:pPr algn="ctr">
              <a:lnSpc>
                <a:spcPts val="45303"/>
              </a:lnSpc>
            </a:pPr>
            <a:r>
              <a:rPr lang="en-US" sz="32357" b="true">
                <a:solidFill>
                  <a:srgbClr val="050A30"/>
                </a:solidFill>
                <a:latin typeface="HK Grotesk Bold"/>
                <a:ea typeface="HK Grotesk Bold"/>
                <a:cs typeface="HK Grotesk Bold"/>
                <a:sym typeface="HK Grotesk Bold"/>
              </a:rPr>
              <a:t>Newsletter</a:t>
            </a:r>
          </a:p>
        </p:txBody>
      </p:sp>
      <p:grpSp>
        <p:nvGrpSpPr>
          <p:cNvPr name="Group 3" id="3"/>
          <p:cNvGrpSpPr/>
          <p:nvPr/>
        </p:nvGrpSpPr>
        <p:grpSpPr>
          <a:xfrm rot="0">
            <a:off x="669065" y="5570077"/>
            <a:ext cx="10027444" cy="16833437"/>
            <a:chOff x="0" y="0"/>
            <a:chExt cx="13369925" cy="22444583"/>
          </a:xfrm>
        </p:grpSpPr>
        <p:sp>
          <p:nvSpPr>
            <p:cNvPr name="Freeform 4" id="4"/>
            <p:cNvSpPr/>
            <p:nvPr/>
          </p:nvSpPr>
          <p:spPr>
            <a:xfrm flipH="false" flipV="false" rot="0">
              <a:off x="0" y="0"/>
              <a:ext cx="13369925" cy="22444583"/>
            </a:xfrm>
            <a:custGeom>
              <a:avLst/>
              <a:gdLst/>
              <a:ahLst/>
              <a:cxnLst/>
              <a:rect r="r" b="b" t="t" l="l"/>
              <a:pathLst>
                <a:path h="22444583" w="13369925">
                  <a:moveTo>
                    <a:pt x="0" y="0"/>
                  </a:moveTo>
                  <a:lnTo>
                    <a:pt x="13369925" y="0"/>
                  </a:lnTo>
                  <a:lnTo>
                    <a:pt x="13369925" y="22444583"/>
                  </a:lnTo>
                  <a:lnTo>
                    <a:pt x="0" y="22444583"/>
                  </a:lnTo>
                  <a:close/>
                </a:path>
              </a:pathLst>
            </a:custGeom>
            <a:solidFill>
              <a:srgbClr val="050A30"/>
            </a:solidFill>
          </p:spPr>
        </p:sp>
      </p:grpSp>
      <p:grpSp>
        <p:nvGrpSpPr>
          <p:cNvPr name="Group 5" id="5"/>
          <p:cNvGrpSpPr/>
          <p:nvPr/>
        </p:nvGrpSpPr>
        <p:grpSpPr>
          <a:xfrm rot="0">
            <a:off x="669065" y="22985825"/>
            <a:ext cx="19944683" cy="6538722"/>
            <a:chOff x="0" y="0"/>
            <a:chExt cx="26592911" cy="8718296"/>
          </a:xfrm>
        </p:grpSpPr>
        <p:sp>
          <p:nvSpPr>
            <p:cNvPr name="Freeform 6" id="6"/>
            <p:cNvSpPr/>
            <p:nvPr/>
          </p:nvSpPr>
          <p:spPr>
            <a:xfrm flipH="false" flipV="false" rot="0">
              <a:off x="0" y="0"/>
              <a:ext cx="26592910" cy="8718296"/>
            </a:xfrm>
            <a:custGeom>
              <a:avLst/>
              <a:gdLst/>
              <a:ahLst/>
              <a:cxnLst/>
              <a:rect r="r" b="b" t="t" l="l"/>
              <a:pathLst>
                <a:path h="8718296" w="26592910">
                  <a:moveTo>
                    <a:pt x="0" y="0"/>
                  </a:moveTo>
                  <a:lnTo>
                    <a:pt x="26592910" y="0"/>
                  </a:lnTo>
                  <a:lnTo>
                    <a:pt x="26592910" y="8718296"/>
                  </a:lnTo>
                  <a:lnTo>
                    <a:pt x="0" y="8718296"/>
                  </a:lnTo>
                  <a:close/>
                </a:path>
              </a:pathLst>
            </a:custGeom>
            <a:solidFill>
              <a:srgbClr val="5CB6F9"/>
            </a:solidFill>
          </p:spPr>
        </p:sp>
      </p:grpSp>
      <p:grpSp>
        <p:nvGrpSpPr>
          <p:cNvPr name="Group 7" id="7"/>
          <p:cNvGrpSpPr/>
          <p:nvPr/>
        </p:nvGrpSpPr>
        <p:grpSpPr>
          <a:xfrm rot="0">
            <a:off x="404393" y="5170722"/>
            <a:ext cx="11100749" cy="1872644"/>
            <a:chOff x="0" y="0"/>
            <a:chExt cx="14800999" cy="2496858"/>
          </a:xfrm>
        </p:grpSpPr>
        <p:sp>
          <p:nvSpPr>
            <p:cNvPr name="Freeform 8" id="8"/>
            <p:cNvSpPr/>
            <p:nvPr/>
          </p:nvSpPr>
          <p:spPr>
            <a:xfrm flipH="false" flipV="false" rot="0">
              <a:off x="-16" y="-16"/>
              <a:ext cx="14800994" cy="2496852"/>
            </a:xfrm>
            <a:custGeom>
              <a:avLst/>
              <a:gdLst/>
              <a:ahLst/>
              <a:cxnLst/>
              <a:rect r="r" b="b" t="t" l="l"/>
              <a:pathLst>
                <a:path h="2496852" w="14800994">
                  <a:moveTo>
                    <a:pt x="1107202" y="397"/>
                  </a:moveTo>
                  <a:lnTo>
                    <a:pt x="13751831" y="340884"/>
                  </a:lnTo>
                  <a:cubicBezTo>
                    <a:pt x="14347080" y="356886"/>
                    <a:pt x="14816598" y="852440"/>
                    <a:pt x="14800596" y="1447689"/>
                  </a:cubicBezTo>
                  <a:cubicBezTo>
                    <a:pt x="14784594" y="2042938"/>
                    <a:pt x="14289040" y="2512457"/>
                    <a:pt x="13693791" y="2496455"/>
                  </a:cubicBezTo>
                  <a:lnTo>
                    <a:pt x="1049163" y="2155841"/>
                  </a:lnTo>
                  <a:cubicBezTo>
                    <a:pt x="453914" y="2139839"/>
                    <a:pt x="-15605" y="1644412"/>
                    <a:pt x="397" y="1049163"/>
                  </a:cubicBezTo>
                  <a:cubicBezTo>
                    <a:pt x="16399" y="453914"/>
                    <a:pt x="511953" y="-15605"/>
                    <a:pt x="1107202" y="397"/>
                  </a:cubicBezTo>
                  <a:close/>
                </a:path>
              </a:pathLst>
            </a:custGeom>
            <a:solidFill>
              <a:srgbClr val="233DFF"/>
            </a:solidFill>
          </p:spPr>
        </p:sp>
      </p:grpSp>
      <p:sp>
        <p:nvSpPr>
          <p:cNvPr name="Freeform 9" id="9"/>
          <p:cNvSpPr/>
          <p:nvPr/>
        </p:nvSpPr>
        <p:spPr>
          <a:xfrm flipH="false" flipV="false" rot="0">
            <a:off x="9524000" y="5863314"/>
            <a:ext cx="742798" cy="742798"/>
          </a:xfrm>
          <a:custGeom>
            <a:avLst/>
            <a:gdLst/>
            <a:ahLst/>
            <a:cxnLst/>
            <a:rect r="r" b="b" t="t" l="l"/>
            <a:pathLst>
              <a:path h="742798" w="742798">
                <a:moveTo>
                  <a:pt x="0" y="0"/>
                </a:moveTo>
                <a:lnTo>
                  <a:pt x="742797" y="0"/>
                </a:lnTo>
                <a:lnTo>
                  <a:pt x="742797" y="742797"/>
                </a:lnTo>
                <a:lnTo>
                  <a:pt x="0" y="7427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767897" y="5570077"/>
            <a:ext cx="742798" cy="742798"/>
          </a:xfrm>
          <a:custGeom>
            <a:avLst/>
            <a:gdLst/>
            <a:ahLst/>
            <a:cxnLst/>
            <a:rect r="r" b="b" t="t" l="l"/>
            <a:pathLst>
              <a:path h="742798" w="742798">
                <a:moveTo>
                  <a:pt x="0" y="0"/>
                </a:moveTo>
                <a:lnTo>
                  <a:pt x="742798" y="0"/>
                </a:lnTo>
                <a:lnTo>
                  <a:pt x="742798" y="742798"/>
                </a:lnTo>
                <a:lnTo>
                  <a:pt x="0" y="742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p:nvPr/>
        </p:nvGrpSpPr>
        <p:grpSpPr>
          <a:xfrm rot="0">
            <a:off x="1409024" y="25016079"/>
            <a:ext cx="4482274" cy="1973580"/>
            <a:chOff x="0" y="0"/>
            <a:chExt cx="5976366" cy="2631440"/>
          </a:xfrm>
        </p:grpSpPr>
        <p:sp>
          <p:nvSpPr>
            <p:cNvPr name="Freeform 12" id="12"/>
            <p:cNvSpPr/>
            <p:nvPr/>
          </p:nvSpPr>
          <p:spPr>
            <a:xfrm flipH="false" flipV="false" rot="0">
              <a:off x="0" y="0"/>
              <a:ext cx="5976366" cy="2631440"/>
            </a:xfrm>
            <a:custGeom>
              <a:avLst/>
              <a:gdLst/>
              <a:ahLst/>
              <a:cxnLst/>
              <a:rect r="r" b="b" t="t" l="l"/>
              <a:pathLst>
                <a:path h="2631440" w="5976366">
                  <a:moveTo>
                    <a:pt x="0" y="0"/>
                  </a:moveTo>
                  <a:lnTo>
                    <a:pt x="5976366" y="0"/>
                  </a:lnTo>
                  <a:lnTo>
                    <a:pt x="5976366" y="2631440"/>
                  </a:lnTo>
                  <a:lnTo>
                    <a:pt x="0" y="2631440"/>
                  </a:lnTo>
                  <a:lnTo>
                    <a:pt x="0" y="0"/>
                  </a:lnTo>
                  <a:close/>
                </a:path>
              </a:pathLst>
            </a:custGeom>
            <a:blipFill>
              <a:blip r:embed="rId4"/>
              <a:stretch>
                <a:fillRect l="0" t="-77" r="0" b="-78"/>
              </a:stretch>
            </a:blipFill>
          </p:spPr>
        </p:sp>
      </p:grpSp>
      <p:sp>
        <p:nvSpPr>
          <p:cNvPr name="TextBox 13" id="13"/>
          <p:cNvSpPr txBox="true"/>
          <p:nvPr/>
        </p:nvSpPr>
        <p:spPr>
          <a:xfrm rot="0">
            <a:off x="5415417" y="410075"/>
            <a:ext cx="2737247" cy="619049"/>
          </a:xfrm>
          <a:prstGeom prst="rect">
            <a:avLst/>
          </a:prstGeom>
        </p:spPr>
        <p:txBody>
          <a:bodyPr anchor="t" rtlCol="false" tIns="0" lIns="0" bIns="0" rIns="0">
            <a:spAutoFit/>
          </a:bodyPr>
          <a:lstStyle/>
          <a:p>
            <a:pPr algn="l">
              <a:lnSpc>
                <a:spcPts val="4886"/>
              </a:lnSpc>
            </a:pPr>
            <a:r>
              <a:rPr lang="en-US" sz="4072">
                <a:solidFill>
                  <a:srgbClr val="050A30"/>
                </a:solidFill>
                <a:latin typeface="HK Grotesk"/>
                <a:ea typeface="HK Grotesk"/>
                <a:cs typeface="HK Grotesk"/>
                <a:sym typeface="HK Grotesk"/>
              </a:rPr>
              <a:t>March 2026</a:t>
            </a:r>
          </a:p>
        </p:txBody>
      </p:sp>
      <p:sp>
        <p:nvSpPr>
          <p:cNvPr name="TextBox 14" id="14"/>
          <p:cNvSpPr txBox="true"/>
          <p:nvPr/>
        </p:nvSpPr>
        <p:spPr>
          <a:xfrm rot="0">
            <a:off x="11329264" y="171083"/>
            <a:ext cx="8987628" cy="858041"/>
          </a:xfrm>
          <a:prstGeom prst="rect">
            <a:avLst/>
          </a:prstGeom>
        </p:spPr>
        <p:txBody>
          <a:bodyPr anchor="t" rtlCol="false" tIns="0" lIns="0" bIns="0" rIns="0">
            <a:spAutoFit/>
          </a:bodyPr>
          <a:lstStyle/>
          <a:p>
            <a:pPr algn="r">
              <a:lnSpc>
                <a:spcPts val="5673"/>
              </a:lnSpc>
            </a:pPr>
            <a:r>
              <a:rPr lang="en-US" b="true" sz="4052" u="sng">
                <a:solidFill>
                  <a:srgbClr val="0000FF"/>
                </a:solidFill>
                <a:latin typeface="HK Grotesk Bold"/>
                <a:ea typeface="HK Grotesk Bold"/>
                <a:cs typeface="HK Grotesk Bold"/>
                <a:sym typeface="HK Grotesk Bold"/>
                <a:hlinkClick r:id="rId5" tooltip="https://st-matthews.bolton.sch.uk"/>
              </a:rPr>
              <a:t>www</a:t>
            </a:r>
            <a:r>
              <a:rPr lang="en-US" sz="4052" b="true">
                <a:solidFill>
                  <a:srgbClr val="050A30"/>
                </a:solidFill>
                <a:latin typeface="HK Grotesk Bold"/>
                <a:ea typeface="HK Grotesk Bold"/>
                <a:cs typeface="HK Grotesk Bold"/>
                <a:sym typeface="HK Grotesk Bold"/>
              </a:rPr>
              <a:t>.st-matthews.bolton.sch.uk</a:t>
            </a:r>
          </a:p>
        </p:txBody>
      </p:sp>
      <p:sp>
        <p:nvSpPr>
          <p:cNvPr name="TextBox 15" id="15"/>
          <p:cNvSpPr txBox="true"/>
          <p:nvPr/>
        </p:nvSpPr>
        <p:spPr>
          <a:xfrm rot="0">
            <a:off x="7546038" y="23261841"/>
            <a:ext cx="7732566" cy="730958"/>
          </a:xfrm>
          <a:prstGeom prst="rect">
            <a:avLst/>
          </a:prstGeom>
        </p:spPr>
        <p:txBody>
          <a:bodyPr anchor="t" rtlCol="false" tIns="0" lIns="0" bIns="0" rIns="0">
            <a:spAutoFit/>
          </a:bodyPr>
          <a:lstStyle/>
          <a:p>
            <a:pPr algn="l">
              <a:lnSpc>
                <a:spcPts val="6417"/>
              </a:lnSpc>
            </a:pPr>
            <a:r>
              <a:rPr lang="en-US" b="true" sz="5941" u="sng">
                <a:solidFill>
                  <a:srgbClr val="050A30"/>
                </a:solidFill>
                <a:latin typeface="HK Grotesk Bold"/>
                <a:ea typeface="HK Grotesk Bold"/>
                <a:cs typeface="HK Grotesk Bold"/>
                <a:sym typeface="HK Grotesk Bold"/>
              </a:rPr>
              <a:t>Important Notice</a:t>
            </a:r>
          </a:p>
        </p:txBody>
      </p:sp>
      <p:sp>
        <p:nvSpPr>
          <p:cNvPr name="TextBox 16" id="16"/>
          <p:cNvSpPr txBox="true"/>
          <p:nvPr/>
        </p:nvSpPr>
        <p:spPr>
          <a:xfrm rot="0">
            <a:off x="2665343" y="5551770"/>
            <a:ext cx="6859391" cy="1151096"/>
          </a:xfrm>
          <a:prstGeom prst="rect">
            <a:avLst/>
          </a:prstGeom>
        </p:spPr>
        <p:txBody>
          <a:bodyPr anchor="t" rtlCol="false" tIns="0" lIns="0" bIns="0" rIns="0">
            <a:spAutoFit/>
          </a:bodyPr>
          <a:lstStyle/>
          <a:p>
            <a:pPr algn="ctr">
              <a:lnSpc>
                <a:spcPts val="4640"/>
              </a:lnSpc>
            </a:pPr>
            <a:r>
              <a:rPr lang="en-US" b="true" sz="3865" spc="307">
                <a:solidFill>
                  <a:srgbClr val="F4F6FC"/>
                </a:solidFill>
                <a:latin typeface="HK Grotesk Bold"/>
                <a:ea typeface="HK Grotesk Bold"/>
                <a:cs typeface="HK Grotesk Bold"/>
                <a:sym typeface="HK Grotesk Bold"/>
              </a:rPr>
              <a:t>MESSAGE FROM THE </a:t>
            </a:r>
          </a:p>
          <a:p>
            <a:pPr algn="ctr">
              <a:lnSpc>
                <a:spcPts val="4640"/>
              </a:lnSpc>
            </a:pPr>
            <a:r>
              <a:rPr lang="en-US" b="true" sz="3865" spc="307">
                <a:solidFill>
                  <a:srgbClr val="F4F6FC"/>
                </a:solidFill>
                <a:latin typeface="HK Grotesk Bold"/>
                <a:ea typeface="HK Grotesk Bold"/>
                <a:cs typeface="HK Grotesk Bold"/>
                <a:sym typeface="HK Grotesk Bold"/>
              </a:rPr>
              <a:t>HEADTEACHER</a:t>
            </a:r>
          </a:p>
        </p:txBody>
      </p:sp>
      <p:sp>
        <p:nvSpPr>
          <p:cNvPr name="TextBox 17" id="17"/>
          <p:cNvSpPr txBox="true"/>
          <p:nvPr/>
        </p:nvSpPr>
        <p:spPr>
          <a:xfrm rot="0">
            <a:off x="7546038" y="24137626"/>
            <a:ext cx="12770853" cy="4490104"/>
          </a:xfrm>
          <a:prstGeom prst="rect">
            <a:avLst/>
          </a:prstGeom>
        </p:spPr>
        <p:txBody>
          <a:bodyPr anchor="t" rtlCol="false" tIns="0" lIns="0" bIns="0" rIns="0">
            <a:spAutoFit/>
          </a:bodyPr>
          <a:lstStyle/>
          <a:p>
            <a:pPr algn="l">
              <a:lnSpc>
                <a:spcPts val="3941"/>
              </a:lnSpc>
            </a:pPr>
            <a:r>
              <a:rPr lang="en-US" sz="2815" b="true">
                <a:solidFill>
                  <a:srgbClr val="050A30"/>
                </a:solidFill>
                <a:latin typeface="HK Grotesk Bold"/>
                <a:ea typeface="HK Grotesk Bold"/>
                <a:cs typeface="HK Grotesk Bold"/>
                <a:sym typeface="HK Grotesk Bold"/>
              </a:rPr>
              <a:t>If you're driving your child to school please make sure you park safely, legally and considerately. </a:t>
            </a:r>
          </a:p>
          <a:p>
            <a:pPr algn="l">
              <a:lnSpc>
                <a:spcPts val="3941"/>
              </a:lnSpc>
            </a:pPr>
          </a:p>
          <a:p>
            <a:pPr algn="l">
              <a:lnSpc>
                <a:spcPts val="3941"/>
              </a:lnSpc>
            </a:pPr>
            <a:r>
              <a:rPr lang="en-US" sz="2815" b="true">
                <a:solidFill>
                  <a:srgbClr val="050A30"/>
                </a:solidFill>
                <a:latin typeface="HK Grotesk Bold"/>
                <a:ea typeface="HK Grotesk Bold"/>
                <a:cs typeface="HK Grotesk Bold"/>
                <a:sym typeface="HK Grotesk Bold"/>
              </a:rPr>
              <a:t>Please do not block the school gate as you are preventing staff from getting to school on time and do not use the garages near school to turn your vehicle around or drop off, this is for local residents.</a:t>
            </a:r>
          </a:p>
          <a:p>
            <a:pPr algn="l">
              <a:lnSpc>
                <a:spcPts val="3941"/>
              </a:lnSpc>
            </a:pPr>
          </a:p>
          <a:p>
            <a:pPr algn="l">
              <a:lnSpc>
                <a:spcPts val="3941"/>
              </a:lnSpc>
            </a:pPr>
            <a:r>
              <a:rPr lang="en-US" sz="2815" b="true">
                <a:solidFill>
                  <a:srgbClr val="050A30"/>
                </a:solidFill>
                <a:latin typeface="HK Grotesk Bold"/>
                <a:ea typeface="HK Grotesk Bold"/>
                <a:cs typeface="HK Grotesk Bold"/>
                <a:sym typeface="HK Grotesk Bold"/>
              </a:rPr>
              <a:t>Please don't park across household driveways near schools and always park safely. We don't want to see anyone hurt.</a:t>
            </a:r>
          </a:p>
        </p:txBody>
      </p:sp>
      <p:grpSp>
        <p:nvGrpSpPr>
          <p:cNvPr name="Group 18" id="18"/>
          <p:cNvGrpSpPr/>
          <p:nvPr/>
        </p:nvGrpSpPr>
        <p:grpSpPr>
          <a:xfrm rot="-24000">
            <a:off x="11027054" y="10748724"/>
            <a:ext cx="9630204" cy="11593982"/>
            <a:chOff x="0" y="0"/>
            <a:chExt cx="12840272" cy="15458643"/>
          </a:xfrm>
        </p:grpSpPr>
        <p:sp>
          <p:nvSpPr>
            <p:cNvPr name="Freeform 19" id="19"/>
            <p:cNvSpPr/>
            <p:nvPr/>
          </p:nvSpPr>
          <p:spPr>
            <a:xfrm flipH="false" flipV="false" rot="0">
              <a:off x="0" y="0"/>
              <a:ext cx="12840335" cy="15458694"/>
            </a:xfrm>
            <a:custGeom>
              <a:avLst/>
              <a:gdLst/>
              <a:ahLst/>
              <a:cxnLst/>
              <a:rect r="r" b="b" t="t" l="l"/>
              <a:pathLst>
                <a:path h="15458694" w="12840335">
                  <a:moveTo>
                    <a:pt x="107315" y="0"/>
                  </a:moveTo>
                  <a:lnTo>
                    <a:pt x="12840335" y="88900"/>
                  </a:lnTo>
                  <a:lnTo>
                    <a:pt x="12733020" y="15458694"/>
                  </a:lnTo>
                  <a:lnTo>
                    <a:pt x="0" y="15369794"/>
                  </a:lnTo>
                  <a:lnTo>
                    <a:pt x="107315" y="0"/>
                  </a:lnTo>
                  <a:close/>
                </a:path>
              </a:pathLst>
            </a:custGeom>
            <a:blipFill>
              <a:blip r:embed="rId6"/>
              <a:stretch>
                <a:fillRect l="0" t="-1845" r="0" b="-1844"/>
              </a:stretch>
            </a:blipFill>
          </p:spPr>
        </p:sp>
      </p:grpSp>
      <p:sp>
        <p:nvSpPr>
          <p:cNvPr name="TextBox 20" id="20"/>
          <p:cNvSpPr txBox="true"/>
          <p:nvPr/>
        </p:nvSpPr>
        <p:spPr>
          <a:xfrm rot="0">
            <a:off x="10986701" y="7212418"/>
            <a:ext cx="9920649" cy="3324256"/>
          </a:xfrm>
          <a:prstGeom prst="rect">
            <a:avLst/>
          </a:prstGeom>
        </p:spPr>
        <p:txBody>
          <a:bodyPr anchor="t" rtlCol="false" tIns="0" lIns="0" bIns="0" rIns="0">
            <a:spAutoFit/>
          </a:bodyPr>
          <a:lstStyle/>
          <a:p>
            <a:pPr algn="ctr">
              <a:lnSpc>
                <a:spcPts val="4370"/>
              </a:lnSpc>
            </a:pPr>
            <a:r>
              <a:rPr lang="en-US" sz="3642" b="true">
                <a:solidFill>
                  <a:srgbClr val="050A30"/>
                </a:solidFill>
                <a:latin typeface="HK Grotesk Bold"/>
                <a:ea typeface="HK Grotesk Bold"/>
                <a:cs typeface="HK Grotesk Bold"/>
                <a:sym typeface="HK Grotesk Bold"/>
              </a:rPr>
              <a:t> </a:t>
            </a:r>
            <a:r>
              <a:rPr lang="en-US" sz="3642" u="sng">
                <a:solidFill>
                  <a:srgbClr val="050A30"/>
                </a:solidFill>
                <a:latin typeface="HK Grotesk"/>
                <a:ea typeface="HK Grotesk"/>
                <a:cs typeface="HK Grotesk"/>
                <a:sym typeface="HK Grotesk"/>
              </a:rPr>
              <a:t>School Term Dates</a:t>
            </a:r>
          </a:p>
          <a:p>
            <a:pPr algn="ctr">
              <a:lnSpc>
                <a:spcPts val="4370"/>
              </a:lnSpc>
            </a:pPr>
            <a:r>
              <a:rPr lang="en-US" sz="3642" u="sng">
                <a:solidFill>
                  <a:srgbClr val="050A30"/>
                </a:solidFill>
                <a:latin typeface="HK Grotesk"/>
                <a:ea typeface="HK Grotesk"/>
                <a:cs typeface="HK Grotesk"/>
                <a:sym typeface="HK Grotesk"/>
              </a:rPr>
              <a:t> 2025-2026</a:t>
            </a:r>
          </a:p>
          <a:p>
            <a:pPr algn="ctr">
              <a:lnSpc>
                <a:spcPts val="4370"/>
              </a:lnSpc>
            </a:pPr>
          </a:p>
          <a:p>
            <a:pPr algn="ctr">
              <a:lnSpc>
                <a:spcPts val="4370"/>
              </a:lnSpc>
            </a:pPr>
            <a:r>
              <a:rPr lang="en-US" sz="3642" b="true">
                <a:solidFill>
                  <a:srgbClr val="050A30"/>
                </a:solidFill>
                <a:latin typeface="HK Grotesk Bold"/>
                <a:ea typeface="HK Grotesk Bold"/>
                <a:cs typeface="HK Grotesk Bold"/>
                <a:sym typeface="HK Grotesk Bold"/>
              </a:rPr>
              <a:t>School gates will open on January 5th at 8:35 AM</a:t>
            </a:r>
          </a:p>
          <a:p>
            <a:pPr algn="ctr">
              <a:lnSpc>
                <a:spcPts val="4370"/>
              </a:lnSpc>
            </a:pPr>
            <a:r>
              <a:rPr lang="en-US" sz="3642" b="true">
                <a:solidFill>
                  <a:srgbClr val="050A30"/>
                </a:solidFill>
                <a:latin typeface="HK Grotesk Bold"/>
                <a:ea typeface="HK Grotesk Bold"/>
                <a:cs typeface="HK Grotesk Bold"/>
                <a:sym typeface="HK Grotesk Bold"/>
              </a:rPr>
              <a:t>Gates will close at 8:45 AM  </a:t>
            </a:r>
          </a:p>
        </p:txBody>
      </p:sp>
      <p:sp>
        <p:nvSpPr>
          <p:cNvPr name="TextBox 21" id="21"/>
          <p:cNvSpPr txBox="true"/>
          <p:nvPr/>
        </p:nvSpPr>
        <p:spPr>
          <a:xfrm rot="0">
            <a:off x="11657543" y="4630363"/>
            <a:ext cx="8659349" cy="1869904"/>
          </a:xfrm>
          <a:prstGeom prst="rect">
            <a:avLst/>
          </a:prstGeom>
        </p:spPr>
        <p:txBody>
          <a:bodyPr anchor="t" rtlCol="false" tIns="0" lIns="0" bIns="0" rIns="0">
            <a:spAutoFit/>
          </a:bodyPr>
          <a:lstStyle/>
          <a:p>
            <a:pPr algn="ctr">
              <a:lnSpc>
                <a:spcPts val="3720"/>
              </a:lnSpc>
              <a:spcBef>
                <a:spcPct val="0"/>
              </a:spcBef>
            </a:pPr>
            <a:r>
              <a:rPr lang="en-US" b="true" sz="3098" spc="246">
                <a:solidFill>
                  <a:srgbClr val="000000"/>
                </a:solidFill>
                <a:latin typeface="HK Grotesk Bold"/>
                <a:ea typeface="HK Grotesk Bold"/>
                <a:cs typeface="HK Grotesk Bold"/>
                <a:sym typeface="HK Grotesk Bold"/>
              </a:rPr>
              <a:t>We are an Operation Encompass Scho</a:t>
            </a:r>
            <a:r>
              <a:rPr lang="en-US" b="true" sz="3098" spc="246">
                <a:solidFill>
                  <a:srgbClr val="000000"/>
                </a:solidFill>
                <a:latin typeface="HK Grotesk Bold"/>
                <a:ea typeface="HK Grotesk Bold"/>
                <a:cs typeface="HK Grotesk Bold"/>
                <a:sym typeface="HK Grotesk Bold"/>
              </a:rPr>
              <a:t>ol, which means that we receive reports from the police when there has been an incident in a home where a child lives.</a:t>
            </a:r>
          </a:p>
        </p:txBody>
      </p:sp>
      <p:sp>
        <p:nvSpPr>
          <p:cNvPr name="TextBox 22" id="22"/>
          <p:cNvSpPr txBox="true"/>
          <p:nvPr/>
        </p:nvSpPr>
        <p:spPr>
          <a:xfrm rot="0">
            <a:off x="767513" y="7462851"/>
            <a:ext cx="9657397" cy="12963381"/>
          </a:xfrm>
          <a:prstGeom prst="rect">
            <a:avLst/>
          </a:prstGeom>
        </p:spPr>
        <p:txBody>
          <a:bodyPr anchor="t" rtlCol="false" tIns="0" lIns="0" bIns="0" rIns="0">
            <a:spAutoFit/>
          </a:bodyPr>
          <a:lstStyle/>
          <a:p>
            <a:pPr algn="ctr">
              <a:lnSpc>
                <a:spcPts val="2612"/>
              </a:lnSpc>
              <a:spcBef>
                <a:spcPct val="0"/>
              </a:spcBef>
            </a:pPr>
            <a:r>
              <a:rPr lang="en-US" b="true" sz="2176" spc="173">
                <a:solidFill>
                  <a:srgbClr val="FFFFFF"/>
                </a:solidFill>
                <a:latin typeface="HK Grotesk Bold"/>
                <a:ea typeface="HK Grotesk Bold"/>
                <a:cs typeface="HK Grotesk Bold"/>
                <a:sym typeface="HK Grotesk Bold"/>
              </a:rPr>
              <a:t>As we come to the end of the Spring term, we have lots to celebrate and share at St. Matthew's. This morning in our worship, we finished with a whole school Easter Egg raffle, which raised lots of money for our school. Thank you to our families for supporting this event and also for your kind donations to the, 'Just one thing' project with Urban Outreach.</a:t>
            </a:r>
          </a:p>
          <a:p>
            <a:pPr algn="ctr">
              <a:lnSpc>
                <a:spcPts val="2612"/>
              </a:lnSpc>
              <a:spcBef>
                <a:spcPct val="0"/>
              </a:spcBef>
            </a:pPr>
          </a:p>
          <a:p>
            <a:pPr algn="ctr">
              <a:lnSpc>
                <a:spcPts val="2612"/>
              </a:lnSpc>
              <a:spcBef>
                <a:spcPct val="0"/>
              </a:spcBef>
            </a:pPr>
            <a:r>
              <a:rPr lang="en-US" b="true" sz="2176" spc="173">
                <a:solidFill>
                  <a:srgbClr val="FFFFFF"/>
                </a:solidFill>
                <a:latin typeface="HK Grotesk Bold"/>
                <a:ea typeface="HK Grotesk Bold"/>
                <a:cs typeface="HK Grotesk Bold"/>
                <a:sym typeface="HK Grotesk Bold"/>
              </a:rPr>
              <a:t>Well done to our Dojo winners, who went out on their celebration trip with Miss. Worthington this week -keep up the great work!</a:t>
            </a:r>
          </a:p>
          <a:p>
            <a:pPr algn="ctr">
              <a:lnSpc>
                <a:spcPts val="2612"/>
              </a:lnSpc>
              <a:spcBef>
                <a:spcPct val="0"/>
              </a:spcBef>
            </a:pPr>
          </a:p>
          <a:p>
            <a:pPr algn="ctr">
              <a:lnSpc>
                <a:spcPts val="2612"/>
              </a:lnSpc>
              <a:spcBef>
                <a:spcPct val="0"/>
              </a:spcBef>
            </a:pPr>
            <a:r>
              <a:rPr lang="en-US" b="true" sz="2176" spc="173">
                <a:solidFill>
                  <a:srgbClr val="FFFFFF"/>
                </a:solidFill>
                <a:latin typeface="HK Grotesk Bold"/>
                <a:ea typeface="HK Grotesk Bold"/>
                <a:cs typeface="HK Grotesk Bold"/>
                <a:sym typeface="HK Grotesk Bold"/>
              </a:rPr>
              <a:t>Many of our classes have taken part in a wide range of activities this term to support their learning in class. Reception visited The Hive at Moss Bank Park to find out more about mini-beasts and their habitats, Year 5 visited Sharples to find out more about Astronomy, and Year 6 took part in a heart dissection workshop.</a:t>
            </a:r>
          </a:p>
          <a:p>
            <a:pPr algn="ctr">
              <a:lnSpc>
                <a:spcPts val="2612"/>
              </a:lnSpc>
              <a:spcBef>
                <a:spcPct val="0"/>
              </a:spcBef>
            </a:pPr>
          </a:p>
          <a:p>
            <a:pPr algn="ctr">
              <a:lnSpc>
                <a:spcPts val="2612"/>
              </a:lnSpc>
              <a:spcBef>
                <a:spcPct val="0"/>
              </a:spcBef>
            </a:pPr>
            <a:r>
              <a:rPr lang="en-US" b="true" sz="2176" spc="173">
                <a:solidFill>
                  <a:srgbClr val="FFFFFF"/>
                </a:solidFill>
                <a:latin typeface="HK Grotesk Bold"/>
                <a:ea typeface="HK Grotesk Bold"/>
                <a:cs typeface="HK Grotesk Bold"/>
                <a:sym typeface="HK Grotesk Bold"/>
              </a:rPr>
              <a:t>Last week, we had a visit from a Paralympic athlete called Michael Churm, who has cerebral palsy. The children had chance to find out more about Michael and how his disability has never held him back - he was very inspirational!</a:t>
            </a:r>
          </a:p>
          <a:p>
            <a:pPr algn="ctr">
              <a:lnSpc>
                <a:spcPts val="2612"/>
              </a:lnSpc>
              <a:spcBef>
                <a:spcPct val="0"/>
              </a:spcBef>
            </a:pPr>
          </a:p>
          <a:p>
            <a:pPr algn="ctr">
              <a:lnSpc>
                <a:spcPts val="2611"/>
              </a:lnSpc>
              <a:spcBef>
                <a:spcPct val="0"/>
              </a:spcBef>
            </a:pPr>
            <a:r>
              <a:rPr lang="en-US" b="true" sz="2176" spc="171">
                <a:solidFill>
                  <a:srgbClr val="FFFFFF"/>
                </a:solidFill>
                <a:latin typeface="HK Grotesk Bold"/>
                <a:ea typeface="HK Grotesk Bold"/>
                <a:cs typeface="HK Grotesk Bold"/>
                <a:sym typeface="HK Grotesk Bold"/>
              </a:rPr>
              <a:t>Thank you to our families who have attended events in school this half-term. We have hosted parents' evenings, both Year 3 and Year 4 class assemblies, and seen the launch of the PINS project to support neurodiversity in schools.</a:t>
            </a:r>
          </a:p>
          <a:p>
            <a:pPr algn="ctr">
              <a:lnSpc>
                <a:spcPts val="2612"/>
              </a:lnSpc>
              <a:spcBef>
                <a:spcPct val="0"/>
              </a:spcBef>
            </a:pPr>
          </a:p>
          <a:p>
            <a:pPr algn="ctr">
              <a:lnSpc>
                <a:spcPts val="2612"/>
              </a:lnSpc>
              <a:spcBef>
                <a:spcPct val="0"/>
              </a:spcBef>
            </a:pPr>
            <a:r>
              <a:rPr lang="en-US" b="true" sz="2176" spc="173">
                <a:solidFill>
                  <a:srgbClr val="FFFFFF"/>
                </a:solidFill>
                <a:latin typeface="HK Grotesk Bold"/>
                <a:ea typeface="HK Grotesk Bold"/>
                <a:cs typeface="HK Grotesk Bold"/>
                <a:sym typeface="HK Grotesk Bold"/>
              </a:rPr>
              <a:t>Goodbye and good luck to Mrs. Stryker, who starts her new role as a SENDCo in 2 schools after the holidays. Thank you for all your hard work and dedication at St. Matthew's! We welcome Mrs. Aherne to our staff team as our new SENDCo. Mrs. Aherne is an experienced SENDCo, who joins us from a large school in Manchester. She is looking forward to meeting the children and families when we return to school.</a:t>
            </a:r>
          </a:p>
          <a:p>
            <a:pPr algn="ctr">
              <a:lnSpc>
                <a:spcPts val="2612"/>
              </a:lnSpc>
              <a:spcBef>
                <a:spcPct val="0"/>
              </a:spcBef>
            </a:pPr>
          </a:p>
          <a:p>
            <a:pPr algn="ctr">
              <a:lnSpc>
                <a:spcPts val="2611"/>
              </a:lnSpc>
              <a:spcBef>
                <a:spcPct val="0"/>
              </a:spcBef>
            </a:pPr>
            <a:r>
              <a:rPr lang="en-US" b="true" sz="2176" spc="171">
                <a:solidFill>
                  <a:srgbClr val="FFFFFF"/>
                </a:solidFill>
                <a:latin typeface="HK Grotesk Bold"/>
                <a:ea typeface="HK Grotesk Bold"/>
                <a:cs typeface="HK Grotesk Bold"/>
                <a:sym typeface="HK Grotesk Bold"/>
              </a:rPr>
              <a:t>We hope our families who celebrated Eid recently enjoyed special time with family and friends, and we wish all our families a happ</a:t>
            </a:r>
            <a:r>
              <a:rPr lang="en-US" b="true" sz="2176" spc="171">
                <a:solidFill>
                  <a:srgbClr val="000000"/>
                </a:solidFill>
                <a:latin typeface="HK Grotesk Bold"/>
                <a:ea typeface="HK Grotesk Bold"/>
                <a:cs typeface="HK Grotesk Bold"/>
                <a:sym typeface="HK Grotesk Bold"/>
              </a:rPr>
              <a:t>y</a:t>
            </a:r>
            <a:r>
              <a:rPr lang="en-US" b="true" sz="2176" spc="171">
                <a:solidFill>
                  <a:srgbClr val="FFFFFF"/>
                </a:solidFill>
                <a:latin typeface="HK Grotesk Bold"/>
                <a:ea typeface="HK Grotesk Bold"/>
                <a:cs typeface="HK Grotesk Bold"/>
                <a:sym typeface="HK Grotesk Bold"/>
              </a:rPr>
              <a:t> and peaceful Easter.</a:t>
            </a:r>
          </a:p>
          <a:p>
            <a:pPr algn="ctr">
              <a:lnSpc>
                <a:spcPts val="2611"/>
              </a:lnSpc>
              <a:spcBef>
                <a:spcPct val="0"/>
              </a:spcBef>
            </a:pPr>
          </a:p>
          <a:p>
            <a:pPr algn="ctr">
              <a:lnSpc>
                <a:spcPts val="2611"/>
              </a:lnSpc>
              <a:spcBef>
                <a:spcPct val="0"/>
              </a:spcBef>
            </a:pPr>
          </a:p>
          <a:p>
            <a:pPr algn="l">
              <a:lnSpc>
                <a:spcPts val="2612"/>
              </a:lnSpc>
              <a:spcBef>
                <a:spcPct val="0"/>
              </a:spcBef>
            </a:pPr>
            <a:r>
              <a:rPr lang="en-US" b="true" sz="2176" spc="173">
                <a:solidFill>
                  <a:srgbClr val="FFFFFF"/>
                </a:solidFill>
                <a:latin typeface="HK Grotesk Bold"/>
                <a:ea typeface="HK Grotesk Bold"/>
                <a:cs typeface="HK Grotesk Bold"/>
                <a:sym typeface="HK Grotesk Bold"/>
              </a:rPr>
              <a:t>Mrs A Lister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646196" y="20394597"/>
            <a:ext cx="11559007" cy="8219780"/>
            <a:chOff x="0" y="0"/>
            <a:chExt cx="15412009" cy="10959706"/>
          </a:xfrm>
        </p:grpSpPr>
        <p:sp>
          <p:nvSpPr>
            <p:cNvPr name="Freeform 7" id="7"/>
            <p:cNvSpPr/>
            <p:nvPr/>
          </p:nvSpPr>
          <p:spPr>
            <a:xfrm flipH="false" flipV="false" rot="0">
              <a:off x="-29" y="12"/>
              <a:ext cx="15411902" cy="10959568"/>
            </a:xfrm>
            <a:custGeom>
              <a:avLst/>
              <a:gdLst/>
              <a:ahLst/>
              <a:cxnLst/>
              <a:rect r="r" b="b" t="t" l="l"/>
              <a:pathLst>
                <a:path h="10959568" w="15411902">
                  <a:moveTo>
                    <a:pt x="15216916" y="3148826"/>
                  </a:moveTo>
                  <a:cubicBezTo>
                    <a:pt x="15190119" y="2905494"/>
                    <a:pt x="15091948" y="2676386"/>
                    <a:pt x="14933959" y="2494014"/>
                  </a:cubicBezTo>
                  <a:cubicBezTo>
                    <a:pt x="14481967" y="1971536"/>
                    <a:pt x="13505718" y="905117"/>
                    <a:pt x="12914914" y="669786"/>
                  </a:cubicBezTo>
                  <a:cubicBezTo>
                    <a:pt x="11840747" y="243066"/>
                    <a:pt x="11182252" y="90031"/>
                    <a:pt x="10931427" y="41771"/>
                  </a:cubicBezTo>
                  <a:cubicBezTo>
                    <a:pt x="10861958" y="28436"/>
                    <a:pt x="10792616" y="22086"/>
                    <a:pt x="10721369" y="22086"/>
                  </a:cubicBezTo>
                  <a:lnTo>
                    <a:pt x="4967126" y="22086"/>
                  </a:lnTo>
                  <a:cubicBezTo>
                    <a:pt x="4934995" y="22086"/>
                    <a:pt x="4902991" y="20308"/>
                    <a:pt x="4870860" y="17641"/>
                  </a:cubicBezTo>
                  <a:cubicBezTo>
                    <a:pt x="4688615" y="2401"/>
                    <a:pt x="3951888" y="-42303"/>
                    <a:pt x="2817905" y="115177"/>
                  </a:cubicBezTo>
                  <a:cubicBezTo>
                    <a:pt x="1620422" y="281547"/>
                    <a:pt x="1072036" y="974840"/>
                    <a:pt x="469929" y="1753223"/>
                  </a:cubicBezTo>
                  <a:cubicBezTo>
                    <a:pt x="469929" y="1753223"/>
                    <a:pt x="115853" y="2227314"/>
                    <a:pt x="56036" y="3333230"/>
                  </a:cubicBezTo>
                  <a:cubicBezTo>
                    <a:pt x="16158" y="4065004"/>
                    <a:pt x="-22069" y="5967845"/>
                    <a:pt x="15142" y="7171170"/>
                  </a:cubicBezTo>
                  <a:cubicBezTo>
                    <a:pt x="32414" y="7733907"/>
                    <a:pt x="271936" y="8270737"/>
                    <a:pt x="532286" y="8740382"/>
                  </a:cubicBezTo>
                  <a:cubicBezTo>
                    <a:pt x="892458" y="9390749"/>
                    <a:pt x="1459767" y="9913227"/>
                    <a:pt x="2162585" y="10201263"/>
                  </a:cubicBezTo>
                  <a:cubicBezTo>
                    <a:pt x="2236372" y="10231616"/>
                    <a:pt x="2309270" y="10260318"/>
                    <a:pt x="2381152" y="10288893"/>
                  </a:cubicBezTo>
                  <a:cubicBezTo>
                    <a:pt x="2735990" y="10430244"/>
                    <a:pt x="3045743" y="10541115"/>
                    <a:pt x="3310411" y="10628873"/>
                  </a:cubicBezTo>
                  <a:cubicBezTo>
                    <a:pt x="3936013" y="10835501"/>
                    <a:pt x="4590317" y="10937482"/>
                    <a:pt x="5247034" y="10937482"/>
                  </a:cubicBezTo>
                  <a:lnTo>
                    <a:pt x="5868191" y="10937482"/>
                  </a:lnTo>
                  <a:cubicBezTo>
                    <a:pt x="5868191" y="10937482"/>
                    <a:pt x="9425588" y="10937482"/>
                    <a:pt x="9425588" y="10937482"/>
                  </a:cubicBezTo>
                  <a:lnTo>
                    <a:pt x="10327923" y="10937482"/>
                  </a:lnTo>
                  <a:cubicBezTo>
                    <a:pt x="10360054" y="10937482"/>
                    <a:pt x="10392057" y="10939261"/>
                    <a:pt x="10424189" y="10941927"/>
                  </a:cubicBezTo>
                  <a:cubicBezTo>
                    <a:pt x="10606434" y="10957167"/>
                    <a:pt x="11343161" y="11001871"/>
                    <a:pt x="12477143" y="10844391"/>
                  </a:cubicBezTo>
                  <a:cubicBezTo>
                    <a:pt x="13675388" y="10678021"/>
                    <a:pt x="14203709" y="10194913"/>
                    <a:pt x="14805181" y="9416530"/>
                  </a:cubicBezTo>
                  <a:cubicBezTo>
                    <a:pt x="14805181" y="9416530"/>
                    <a:pt x="14805181" y="9416530"/>
                    <a:pt x="14806959" y="9413863"/>
                  </a:cubicBezTo>
                  <a:cubicBezTo>
                    <a:pt x="15044703" y="9085441"/>
                    <a:pt x="15185164" y="8693646"/>
                    <a:pt x="15214756" y="8285723"/>
                  </a:cubicBezTo>
                  <a:cubicBezTo>
                    <a:pt x="15278890" y="7393801"/>
                    <a:pt x="15400430" y="5642852"/>
                    <a:pt x="15411733" y="5023854"/>
                  </a:cubicBezTo>
                  <a:cubicBezTo>
                    <a:pt x="15412622" y="4972800"/>
                    <a:pt x="15409955" y="4921873"/>
                    <a:pt x="15404875" y="4870819"/>
                  </a:cubicBezTo>
                  <a:lnTo>
                    <a:pt x="15215772" y="3149588"/>
                  </a:lnTo>
                  <a:close/>
                </a:path>
              </a:pathLst>
            </a:custGeom>
            <a:blipFill>
              <a:blip r:embed="rId7"/>
              <a:stretch>
                <a:fillRect l="0" t="-5480" r="0" b="-5481"/>
              </a:stretch>
            </a:blipFill>
          </p:spPr>
        </p:sp>
      </p:grpSp>
      <p:grpSp>
        <p:nvGrpSpPr>
          <p:cNvPr name="Group 8" id="8"/>
          <p:cNvGrpSpPr/>
          <p:nvPr/>
        </p:nvGrpSpPr>
        <p:grpSpPr>
          <a:xfrm rot="0">
            <a:off x="6515643" y="9823704"/>
            <a:ext cx="13798925" cy="9516466"/>
            <a:chOff x="0" y="0"/>
            <a:chExt cx="18398566" cy="12688621"/>
          </a:xfrm>
        </p:grpSpPr>
        <p:sp>
          <p:nvSpPr>
            <p:cNvPr name="Freeform 9" id="9"/>
            <p:cNvSpPr/>
            <p:nvPr/>
          </p:nvSpPr>
          <p:spPr>
            <a:xfrm flipH="false" flipV="false" rot="0">
              <a:off x="-22" y="23"/>
              <a:ext cx="18398953" cy="12688550"/>
            </a:xfrm>
            <a:custGeom>
              <a:avLst/>
              <a:gdLst/>
              <a:ahLst/>
              <a:cxnLst/>
              <a:rect r="r" b="b" t="t" l="l"/>
              <a:pathLst>
                <a:path h="12688550" w="18398953">
                  <a:moveTo>
                    <a:pt x="18165212" y="3645512"/>
                  </a:moveTo>
                  <a:cubicBezTo>
                    <a:pt x="18133081" y="3363826"/>
                    <a:pt x="18015987" y="3098650"/>
                    <a:pt x="17827520" y="2887322"/>
                  </a:cubicBezTo>
                  <a:cubicBezTo>
                    <a:pt x="17287897" y="2282421"/>
                    <a:pt x="16122545" y="1047727"/>
                    <a:pt x="15417186" y="775439"/>
                  </a:cubicBezTo>
                  <a:cubicBezTo>
                    <a:pt x="14134868" y="281282"/>
                    <a:pt x="13348610" y="104244"/>
                    <a:pt x="13049272" y="48364"/>
                  </a:cubicBezTo>
                  <a:cubicBezTo>
                    <a:pt x="12966468" y="32870"/>
                    <a:pt x="12883537" y="25631"/>
                    <a:pt x="12798574" y="25631"/>
                  </a:cubicBezTo>
                  <a:lnTo>
                    <a:pt x="5929525" y="25631"/>
                  </a:lnTo>
                  <a:cubicBezTo>
                    <a:pt x="5891171" y="25631"/>
                    <a:pt x="5852944" y="23472"/>
                    <a:pt x="5814463" y="20551"/>
                  </a:cubicBezTo>
                  <a:cubicBezTo>
                    <a:pt x="5596912" y="2771"/>
                    <a:pt x="4717437" y="-49045"/>
                    <a:pt x="3363744" y="133327"/>
                  </a:cubicBezTo>
                  <a:cubicBezTo>
                    <a:pt x="1934359" y="325859"/>
                    <a:pt x="1279801" y="1128626"/>
                    <a:pt x="560981" y="2029691"/>
                  </a:cubicBezTo>
                  <a:cubicBezTo>
                    <a:pt x="560981" y="2029691"/>
                    <a:pt x="138325" y="2578585"/>
                    <a:pt x="66824" y="3858872"/>
                  </a:cubicBezTo>
                  <a:cubicBezTo>
                    <a:pt x="19199" y="4706216"/>
                    <a:pt x="-26394" y="6909412"/>
                    <a:pt x="18183" y="8302476"/>
                  </a:cubicBezTo>
                  <a:cubicBezTo>
                    <a:pt x="39011" y="8953985"/>
                    <a:pt x="324761" y="9575524"/>
                    <a:pt x="635530" y="10119338"/>
                  </a:cubicBezTo>
                  <a:cubicBezTo>
                    <a:pt x="1065425" y="10872320"/>
                    <a:pt x="1742716" y="11477221"/>
                    <a:pt x="2581805" y="11810724"/>
                  </a:cubicBezTo>
                  <a:cubicBezTo>
                    <a:pt x="2669816" y="11845902"/>
                    <a:pt x="2756938" y="11879049"/>
                    <a:pt x="2842917" y="11912196"/>
                  </a:cubicBezTo>
                  <a:cubicBezTo>
                    <a:pt x="3266589" y="12075899"/>
                    <a:pt x="3636413" y="12204296"/>
                    <a:pt x="3952262" y="12305769"/>
                  </a:cubicBezTo>
                  <a:cubicBezTo>
                    <a:pt x="4699022" y="12545037"/>
                    <a:pt x="5479945" y="12663020"/>
                    <a:pt x="6264170" y="12663020"/>
                  </a:cubicBezTo>
                  <a:lnTo>
                    <a:pt x="7005850" y="12663020"/>
                  </a:lnTo>
                  <a:cubicBezTo>
                    <a:pt x="7005850" y="12663020"/>
                    <a:pt x="11252603" y="12663020"/>
                    <a:pt x="11252603" y="12663020"/>
                  </a:cubicBezTo>
                  <a:lnTo>
                    <a:pt x="12329817" y="12663020"/>
                  </a:lnTo>
                  <a:cubicBezTo>
                    <a:pt x="12368171" y="12663020"/>
                    <a:pt x="12406398" y="12665179"/>
                    <a:pt x="12444879" y="12668100"/>
                  </a:cubicBezTo>
                  <a:cubicBezTo>
                    <a:pt x="12662430" y="12685753"/>
                    <a:pt x="13541778" y="12737569"/>
                    <a:pt x="14895598" y="12555197"/>
                  </a:cubicBezTo>
                  <a:cubicBezTo>
                    <a:pt x="16325999" y="12362538"/>
                    <a:pt x="16956809" y="11803103"/>
                    <a:pt x="17674613" y="10902038"/>
                  </a:cubicBezTo>
                  <a:cubicBezTo>
                    <a:pt x="17674613" y="10902038"/>
                    <a:pt x="17674613" y="10902038"/>
                    <a:pt x="17676771" y="10898863"/>
                  </a:cubicBezTo>
                  <a:cubicBezTo>
                    <a:pt x="17960616" y="10518752"/>
                    <a:pt x="18128257" y="10065108"/>
                    <a:pt x="18163563" y="9592795"/>
                  </a:cubicBezTo>
                  <a:cubicBezTo>
                    <a:pt x="18240143" y="8560158"/>
                    <a:pt x="18385177" y="6533112"/>
                    <a:pt x="18398766" y="5816324"/>
                  </a:cubicBezTo>
                  <a:cubicBezTo>
                    <a:pt x="18399783" y="5757268"/>
                    <a:pt x="18396608" y="5698340"/>
                    <a:pt x="18390512" y="5639285"/>
                  </a:cubicBezTo>
                  <a:lnTo>
                    <a:pt x="18164705" y="3646528"/>
                  </a:lnTo>
                  <a:close/>
                </a:path>
              </a:pathLst>
            </a:custGeom>
            <a:blipFill>
              <a:blip r:embed="rId8"/>
              <a:stretch>
                <a:fillRect l="0" t="-4375" r="1" b="-4375"/>
              </a:stretch>
            </a:blipFill>
          </p:spPr>
        </p:sp>
      </p:grpSp>
      <p:sp>
        <p:nvSpPr>
          <p:cNvPr name="TextBox 10" id="10"/>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1" id="11"/>
          <p:cNvSpPr txBox="true"/>
          <p:nvPr/>
        </p:nvSpPr>
        <p:spPr>
          <a:xfrm rot="0">
            <a:off x="748513" y="5659079"/>
            <a:ext cx="13338458" cy="1926460"/>
          </a:xfrm>
          <a:prstGeom prst="rect">
            <a:avLst/>
          </a:prstGeom>
        </p:spPr>
        <p:txBody>
          <a:bodyPr anchor="t" rtlCol="false" tIns="0" lIns="0" bIns="0" rIns="0">
            <a:spAutoFit/>
          </a:bodyPr>
          <a:lstStyle/>
          <a:p>
            <a:pPr algn="ctr">
              <a:lnSpc>
                <a:spcPts val="12990"/>
              </a:lnSpc>
            </a:pPr>
            <a:r>
              <a:rPr lang="en-US" sz="9279" b="true">
                <a:solidFill>
                  <a:srgbClr val="000000"/>
                </a:solidFill>
                <a:latin typeface="Poppins Bold"/>
                <a:ea typeface="Poppins Bold"/>
                <a:cs typeface="Poppins Bold"/>
                <a:sym typeface="Poppins Bold"/>
              </a:rPr>
              <a:t>Nursery Stay and Play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0711167" y="11556082"/>
            <a:ext cx="10044436" cy="6927180"/>
            <a:chOff x="0" y="0"/>
            <a:chExt cx="13392582" cy="9236240"/>
          </a:xfrm>
        </p:grpSpPr>
        <p:sp>
          <p:nvSpPr>
            <p:cNvPr name="Freeform 7" id="7"/>
            <p:cNvSpPr/>
            <p:nvPr/>
          </p:nvSpPr>
          <p:spPr>
            <a:xfrm flipH="false" flipV="false" rot="0">
              <a:off x="5" y="14"/>
              <a:ext cx="13392290" cy="9236199"/>
            </a:xfrm>
            <a:custGeom>
              <a:avLst/>
              <a:gdLst/>
              <a:ahLst/>
              <a:cxnLst/>
              <a:rect r="r" b="b" t="t" l="l"/>
              <a:pathLst>
                <a:path h="9236199" w="13392290">
                  <a:moveTo>
                    <a:pt x="13222727" y="2653651"/>
                  </a:moveTo>
                  <a:cubicBezTo>
                    <a:pt x="13199360" y="2448546"/>
                    <a:pt x="13114142" y="2255633"/>
                    <a:pt x="12976856" y="2101709"/>
                  </a:cubicBezTo>
                  <a:cubicBezTo>
                    <a:pt x="12584045" y="1661400"/>
                    <a:pt x="11735811" y="762621"/>
                    <a:pt x="11222350" y="564374"/>
                  </a:cubicBezTo>
                  <a:cubicBezTo>
                    <a:pt x="10288900" y="204710"/>
                    <a:pt x="9716638" y="75932"/>
                    <a:pt x="9498833" y="35165"/>
                  </a:cubicBezTo>
                  <a:cubicBezTo>
                    <a:pt x="9438508" y="23862"/>
                    <a:pt x="9378183" y="18655"/>
                    <a:pt x="9316334" y="18655"/>
                  </a:cubicBezTo>
                  <a:lnTo>
                    <a:pt x="4316090" y="18655"/>
                  </a:lnTo>
                  <a:cubicBezTo>
                    <a:pt x="4288150" y="18655"/>
                    <a:pt x="4260337" y="17131"/>
                    <a:pt x="4232397" y="14972"/>
                  </a:cubicBezTo>
                  <a:cubicBezTo>
                    <a:pt x="4074028" y="2018"/>
                    <a:pt x="3433948" y="-35701"/>
                    <a:pt x="2448555" y="97014"/>
                  </a:cubicBezTo>
                  <a:cubicBezTo>
                    <a:pt x="1408044" y="237222"/>
                    <a:pt x="931540" y="821549"/>
                    <a:pt x="408300" y="1477504"/>
                  </a:cubicBezTo>
                  <a:cubicBezTo>
                    <a:pt x="408300" y="1477504"/>
                    <a:pt x="100706" y="1877046"/>
                    <a:pt x="48636" y="2808972"/>
                  </a:cubicBezTo>
                  <a:cubicBezTo>
                    <a:pt x="13965" y="3425811"/>
                    <a:pt x="-19182" y="5029440"/>
                    <a:pt x="13203" y="6043535"/>
                  </a:cubicBezTo>
                  <a:cubicBezTo>
                    <a:pt x="28316" y="6517753"/>
                    <a:pt x="236342" y="6970127"/>
                    <a:pt x="462529" y="7365986"/>
                  </a:cubicBezTo>
                  <a:cubicBezTo>
                    <a:pt x="775457" y="7914118"/>
                    <a:pt x="1268471" y="8354427"/>
                    <a:pt x="1879214" y="8597124"/>
                  </a:cubicBezTo>
                  <a:cubicBezTo>
                    <a:pt x="1943349" y="8622778"/>
                    <a:pt x="2006722" y="8646908"/>
                    <a:pt x="2069206" y="8671038"/>
                  </a:cubicBezTo>
                  <a:cubicBezTo>
                    <a:pt x="2377562" y="8790164"/>
                    <a:pt x="2646802" y="8883636"/>
                    <a:pt x="2876672" y="8957550"/>
                  </a:cubicBezTo>
                  <a:cubicBezTo>
                    <a:pt x="3420232" y="9131667"/>
                    <a:pt x="3988684" y="9217646"/>
                    <a:pt x="4559549" y="9217646"/>
                  </a:cubicBezTo>
                  <a:lnTo>
                    <a:pt x="5099426" y="9217646"/>
                  </a:lnTo>
                  <a:cubicBezTo>
                    <a:pt x="5099426" y="9217646"/>
                    <a:pt x="8190606" y="9217646"/>
                    <a:pt x="8190606" y="9217646"/>
                  </a:cubicBezTo>
                  <a:lnTo>
                    <a:pt x="8974704" y="9217646"/>
                  </a:lnTo>
                  <a:cubicBezTo>
                    <a:pt x="9002644" y="9217646"/>
                    <a:pt x="9030457" y="9219170"/>
                    <a:pt x="9058397" y="9221329"/>
                  </a:cubicBezTo>
                  <a:cubicBezTo>
                    <a:pt x="9216766" y="9234156"/>
                    <a:pt x="9856846" y="9271875"/>
                    <a:pt x="10842239" y="9139160"/>
                  </a:cubicBezTo>
                  <a:cubicBezTo>
                    <a:pt x="11883512" y="8998825"/>
                    <a:pt x="12342617" y="8591790"/>
                    <a:pt x="12865095" y="7935835"/>
                  </a:cubicBezTo>
                  <a:cubicBezTo>
                    <a:pt x="12865095" y="7935835"/>
                    <a:pt x="12865095" y="7935835"/>
                    <a:pt x="12866619" y="7933549"/>
                  </a:cubicBezTo>
                  <a:cubicBezTo>
                    <a:pt x="13073248" y="7656816"/>
                    <a:pt x="13195295" y="7326616"/>
                    <a:pt x="13220949" y="6982827"/>
                  </a:cubicBezTo>
                  <a:cubicBezTo>
                    <a:pt x="13276702" y="6231114"/>
                    <a:pt x="13382239" y="4755628"/>
                    <a:pt x="13392145" y="4233912"/>
                  </a:cubicBezTo>
                  <a:cubicBezTo>
                    <a:pt x="13392908" y="4190986"/>
                    <a:pt x="13390621" y="4147933"/>
                    <a:pt x="13386176" y="4105007"/>
                  </a:cubicBezTo>
                  <a:lnTo>
                    <a:pt x="13221965" y="2654286"/>
                  </a:lnTo>
                  <a:close/>
                </a:path>
              </a:pathLst>
            </a:custGeom>
            <a:blipFill>
              <a:blip r:embed="rId7"/>
              <a:stretch>
                <a:fillRect l="0" t="-4142" r="-2" b="-4142"/>
              </a:stretch>
            </a:blipFill>
          </p:spPr>
        </p:sp>
      </p:grpSp>
      <p:grpSp>
        <p:nvGrpSpPr>
          <p:cNvPr name="Group 8" id="8"/>
          <p:cNvGrpSpPr/>
          <p:nvPr/>
        </p:nvGrpSpPr>
        <p:grpSpPr>
          <a:xfrm rot="0">
            <a:off x="642414" y="11556082"/>
            <a:ext cx="10044436" cy="6927180"/>
            <a:chOff x="0" y="0"/>
            <a:chExt cx="13392582" cy="9236240"/>
          </a:xfrm>
        </p:grpSpPr>
        <p:sp>
          <p:nvSpPr>
            <p:cNvPr name="Freeform 9" id="9"/>
            <p:cNvSpPr/>
            <p:nvPr/>
          </p:nvSpPr>
          <p:spPr>
            <a:xfrm flipH="false" flipV="false" rot="0">
              <a:off x="5" y="14"/>
              <a:ext cx="13392290" cy="9236199"/>
            </a:xfrm>
            <a:custGeom>
              <a:avLst/>
              <a:gdLst/>
              <a:ahLst/>
              <a:cxnLst/>
              <a:rect r="r" b="b" t="t" l="l"/>
              <a:pathLst>
                <a:path h="9236199" w="13392290">
                  <a:moveTo>
                    <a:pt x="13222727" y="2653651"/>
                  </a:moveTo>
                  <a:cubicBezTo>
                    <a:pt x="13199360" y="2448546"/>
                    <a:pt x="13114142" y="2255633"/>
                    <a:pt x="12976856" y="2101709"/>
                  </a:cubicBezTo>
                  <a:cubicBezTo>
                    <a:pt x="12584045" y="1661400"/>
                    <a:pt x="11735811" y="762621"/>
                    <a:pt x="11222350" y="564374"/>
                  </a:cubicBezTo>
                  <a:cubicBezTo>
                    <a:pt x="10288900" y="204710"/>
                    <a:pt x="9716638" y="75932"/>
                    <a:pt x="9498833" y="35165"/>
                  </a:cubicBezTo>
                  <a:cubicBezTo>
                    <a:pt x="9438508" y="23862"/>
                    <a:pt x="9378183" y="18655"/>
                    <a:pt x="9316334" y="18655"/>
                  </a:cubicBezTo>
                  <a:lnTo>
                    <a:pt x="4316090" y="18655"/>
                  </a:lnTo>
                  <a:cubicBezTo>
                    <a:pt x="4288150" y="18655"/>
                    <a:pt x="4260337" y="17131"/>
                    <a:pt x="4232397" y="14972"/>
                  </a:cubicBezTo>
                  <a:cubicBezTo>
                    <a:pt x="4074028" y="2018"/>
                    <a:pt x="3433948" y="-35701"/>
                    <a:pt x="2448555" y="97014"/>
                  </a:cubicBezTo>
                  <a:cubicBezTo>
                    <a:pt x="1408044" y="237222"/>
                    <a:pt x="931540" y="821549"/>
                    <a:pt x="408300" y="1477504"/>
                  </a:cubicBezTo>
                  <a:cubicBezTo>
                    <a:pt x="408300" y="1477504"/>
                    <a:pt x="100706" y="1877046"/>
                    <a:pt x="48636" y="2808972"/>
                  </a:cubicBezTo>
                  <a:cubicBezTo>
                    <a:pt x="13965" y="3425811"/>
                    <a:pt x="-19182" y="5029440"/>
                    <a:pt x="13203" y="6043535"/>
                  </a:cubicBezTo>
                  <a:cubicBezTo>
                    <a:pt x="28316" y="6517753"/>
                    <a:pt x="236342" y="6970127"/>
                    <a:pt x="462529" y="7365986"/>
                  </a:cubicBezTo>
                  <a:cubicBezTo>
                    <a:pt x="775457" y="7914118"/>
                    <a:pt x="1268471" y="8354427"/>
                    <a:pt x="1879214" y="8597124"/>
                  </a:cubicBezTo>
                  <a:cubicBezTo>
                    <a:pt x="1943349" y="8622778"/>
                    <a:pt x="2006722" y="8646908"/>
                    <a:pt x="2069206" y="8671038"/>
                  </a:cubicBezTo>
                  <a:cubicBezTo>
                    <a:pt x="2377562" y="8790164"/>
                    <a:pt x="2646802" y="8883636"/>
                    <a:pt x="2876672" y="8957550"/>
                  </a:cubicBezTo>
                  <a:cubicBezTo>
                    <a:pt x="3420232" y="9131667"/>
                    <a:pt x="3988684" y="9217646"/>
                    <a:pt x="4559549" y="9217646"/>
                  </a:cubicBezTo>
                  <a:lnTo>
                    <a:pt x="5099426" y="9217646"/>
                  </a:lnTo>
                  <a:cubicBezTo>
                    <a:pt x="5099426" y="9217646"/>
                    <a:pt x="8190606" y="9217646"/>
                    <a:pt x="8190606" y="9217646"/>
                  </a:cubicBezTo>
                  <a:lnTo>
                    <a:pt x="8974704" y="9217646"/>
                  </a:lnTo>
                  <a:cubicBezTo>
                    <a:pt x="9002644" y="9217646"/>
                    <a:pt x="9030457" y="9219170"/>
                    <a:pt x="9058397" y="9221329"/>
                  </a:cubicBezTo>
                  <a:cubicBezTo>
                    <a:pt x="9216766" y="9234156"/>
                    <a:pt x="9856846" y="9271875"/>
                    <a:pt x="10842239" y="9139160"/>
                  </a:cubicBezTo>
                  <a:cubicBezTo>
                    <a:pt x="11883512" y="8998825"/>
                    <a:pt x="12342617" y="8591790"/>
                    <a:pt x="12865095" y="7935835"/>
                  </a:cubicBezTo>
                  <a:cubicBezTo>
                    <a:pt x="12865095" y="7935835"/>
                    <a:pt x="12865095" y="7935835"/>
                    <a:pt x="12866619" y="7933549"/>
                  </a:cubicBezTo>
                  <a:cubicBezTo>
                    <a:pt x="13073248" y="7656816"/>
                    <a:pt x="13195295" y="7326616"/>
                    <a:pt x="13220949" y="6982827"/>
                  </a:cubicBezTo>
                  <a:cubicBezTo>
                    <a:pt x="13276702" y="6231114"/>
                    <a:pt x="13382239" y="4755628"/>
                    <a:pt x="13392145" y="4233912"/>
                  </a:cubicBezTo>
                  <a:cubicBezTo>
                    <a:pt x="13392908" y="4190986"/>
                    <a:pt x="13390621" y="4147933"/>
                    <a:pt x="13386176" y="4105007"/>
                  </a:cubicBezTo>
                  <a:lnTo>
                    <a:pt x="13221965" y="2654286"/>
                  </a:lnTo>
                  <a:close/>
                </a:path>
              </a:pathLst>
            </a:custGeom>
            <a:blipFill>
              <a:blip r:embed="rId8"/>
              <a:stretch>
                <a:fillRect l="0" t="-4148" r="-2" b="-4148"/>
              </a:stretch>
            </a:blipFill>
          </p:spPr>
        </p:sp>
      </p:grpSp>
      <p:grpSp>
        <p:nvGrpSpPr>
          <p:cNvPr name="Group 10" id="10"/>
          <p:cNvGrpSpPr/>
          <p:nvPr/>
        </p:nvGrpSpPr>
        <p:grpSpPr>
          <a:xfrm rot="0">
            <a:off x="6371301" y="18745190"/>
            <a:ext cx="9509436" cy="9837744"/>
            <a:chOff x="0" y="0"/>
            <a:chExt cx="12679248" cy="13116992"/>
          </a:xfrm>
        </p:grpSpPr>
        <p:sp>
          <p:nvSpPr>
            <p:cNvPr name="Freeform 11" id="11"/>
            <p:cNvSpPr/>
            <p:nvPr/>
          </p:nvSpPr>
          <p:spPr>
            <a:xfrm flipH="false" flipV="false" rot="0">
              <a:off x="47" y="23"/>
              <a:ext cx="12679275" cy="13117048"/>
            </a:xfrm>
            <a:custGeom>
              <a:avLst/>
              <a:gdLst/>
              <a:ahLst/>
              <a:cxnLst/>
              <a:rect r="r" b="b" t="t" l="l"/>
              <a:pathLst>
                <a:path h="13117048" w="12679275">
                  <a:moveTo>
                    <a:pt x="12518343" y="3768575"/>
                  </a:moveTo>
                  <a:cubicBezTo>
                    <a:pt x="12496245" y="3477364"/>
                    <a:pt x="12415473" y="3203298"/>
                    <a:pt x="12285679" y="2984731"/>
                  </a:cubicBezTo>
                  <a:cubicBezTo>
                    <a:pt x="11913823" y="2359510"/>
                    <a:pt x="11110675" y="1083160"/>
                    <a:pt x="10624646" y="801601"/>
                  </a:cubicBezTo>
                  <a:cubicBezTo>
                    <a:pt x="9740853" y="290807"/>
                    <a:pt x="9199071" y="107800"/>
                    <a:pt x="8992823" y="50015"/>
                  </a:cubicBezTo>
                  <a:cubicBezTo>
                    <a:pt x="8935800" y="34013"/>
                    <a:pt x="8878650" y="26520"/>
                    <a:pt x="8820103" y="26520"/>
                  </a:cubicBezTo>
                  <a:lnTo>
                    <a:pt x="4086178" y="26520"/>
                  </a:lnTo>
                  <a:cubicBezTo>
                    <a:pt x="4059762" y="26520"/>
                    <a:pt x="4033346" y="24361"/>
                    <a:pt x="4006930" y="21186"/>
                  </a:cubicBezTo>
                  <a:cubicBezTo>
                    <a:pt x="3856943" y="2898"/>
                    <a:pt x="3250899" y="-50696"/>
                    <a:pt x="2318084" y="137772"/>
                  </a:cubicBezTo>
                  <a:cubicBezTo>
                    <a:pt x="1332945" y="336908"/>
                    <a:pt x="881841" y="1166726"/>
                    <a:pt x="386541" y="2098271"/>
                  </a:cubicBezTo>
                  <a:cubicBezTo>
                    <a:pt x="386541" y="2098271"/>
                    <a:pt x="95330" y="2665707"/>
                    <a:pt x="46054" y="3989174"/>
                  </a:cubicBezTo>
                  <a:cubicBezTo>
                    <a:pt x="13288" y="4865093"/>
                    <a:pt x="-18208" y="7142584"/>
                    <a:pt x="12526" y="8582764"/>
                  </a:cubicBezTo>
                  <a:cubicBezTo>
                    <a:pt x="26877" y="9256245"/>
                    <a:pt x="223727" y="9898738"/>
                    <a:pt x="437976" y="10460967"/>
                  </a:cubicBezTo>
                  <a:cubicBezTo>
                    <a:pt x="734267" y="11239350"/>
                    <a:pt x="1200992" y="11864699"/>
                    <a:pt x="1779223" y="12209503"/>
                  </a:cubicBezTo>
                  <a:cubicBezTo>
                    <a:pt x="1839929" y="12245952"/>
                    <a:pt x="1899873" y="12280115"/>
                    <a:pt x="1959182" y="12314405"/>
                  </a:cubicBezTo>
                  <a:cubicBezTo>
                    <a:pt x="2251155" y="12483569"/>
                    <a:pt x="2506044" y="12616411"/>
                    <a:pt x="2723722" y="12721313"/>
                  </a:cubicBezTo>
                  <a:cubicBezTo>
                    <a:pt x="3238326" y="12968582"/>
                    <a:pt x="3776552" y="13090629"/>
                    <a:pt x="4316937" y="13090629"/>
                  </a:cubicBezTo>
                  <a:lnTo>
                    <a:pt x="4827985" y="13090629"/>
                  </a:lnTo>
                  <a:cubicBezTo>
                    <a:pt x="4827985" y="13090629"/>
                    <a:pt x="7754573" y="13090629"/>
                    <a:pt x="7754573" y="13090629"/>
                  </a:cubicBezTo>
                  <a:lnTo>
                    <a:pt x="8497015" y="13090629"/>
                  </a:lnTo>
                  <a:cubicBezTo>
                    <a:pt x="8523431" y="13090629"/>
                    <a:pt x="8549847" y="13092789"/>
                    <a:pt x="8576263" y="13095964"/>
                  </a:cubicBezTo>
                  <a:cubicBezTo>
                    <a:pt x="8726250" y="13114124"/>
                    <a:pt x="9332167" y="13167717"/>
                    <a:pt x="10265109" y="12979250"/>
                  </a:cubicBezTo>
                  <a:cubicBezTo>
                    <a:pt x="11250883" y="12779987"/>
                    <a:pt x="11685604" y="12201883"/>
                    <a:pt x="12180269" y="11270338"/>
                  </a:cubicBezTo>
                  <a:cubicBezTo>
                    <a:pt x="12180269" y="11270338"/>
                    <a:pt x="12180269" y="11270338"/>
                    <a:pt x="12181666" y="11267036"/>
                  </a:cubicBezTo>
                  <a:cubicBezTo>
                    <a:pt x="12377246" y="10874098"/>
                    <a:pt x="12492816" y="10405087"/>
                    <a:pt x="12517073" y="9916772"/>
                  </a:cubicBezTo>
                  <a:cubicBezTo>
                    <a:pt x="12569905" y="8849210"/>
                    <a:pt x="12669854" y="6753837"/>
                    <a:pt x="12679125" y="6012792"/>
                  </a:cubicBezTo>
                  <a:cubicBezTo>
                    <a:pt x="12679887" y="5951832"/>
                    <a:pt x="12677728" y="5890745"/>
                    <a:pt x="12673410" y="5829785"/>
                  </a:cubicBezTo>
                  <a:lnTo>
                    <a:pt x="12517708" y="3769591"/>
                  </a:lnTo>
                  <a:close/>
                </a:path>
              </a:pathLst>
            </a:custGeom>
            <a:blipFill>
              <a:blip r:embed="rId9"/>
              <a:stretch>
                <a:fillRect l="0" t="-14709" r="0" b="-14708"/>
              </a:stretch>
            </a:blipFill>
          </p:spPr>
        </p:sp>
      </p:grpSp>
      <p:sp>
        <p:nvSpPr>
          <p:cNvPr name="TextBox 12" id="12"/>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3" id="13"/>
          <p:cNvSpPr txBox="true"/>
          <p:nvPr/>
        </p:nvSpPr>
        <p:spPr>
          <a:xfrm rot="0">
            <a:off x="0" y="5376520"/>
            <a:ext cx="13267687" cy="3574285"/>
          </a:xfrm>
          <a:prstGeom prst="rect">
            <a:avLst/>
          </a:prstGeom>
        </p:spPr>
        <p:txBody>
          <a:bodyPr anchor="t" rtlCol="false" tIns="0" lIns="0" bIns="0" rIns="0">
            <a:spAutoFit/>
          </a:bodyPr>
          <a:lstStyle/>
          <a:p>
            <a:pPr algn="ctr">
              <a:lnSpc>
                <a:spcPts val="12990"/>
              </a:lnSpc>
            </a:pPr>
            <a:r>
              <a:rPr lang="en-US" sz="9279" b="true">
                <a:solidFill>
                  <a:srgbClr val="050A30"/>
                </a:solidFill>
                <a:latin typeface="Poppins Bold"/>
                <a:ea typeface="Poppins Bold"/>
                <a:cs typeface="Poppins Bold"/>
                <a:sym typeface="Poppins Bold"/>
              </a:rPr>
              <a:t>Odd Socks Day for World Downs Day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970998" y="19049162"/>
            <a:ext cx="9715690" cy="6908968"/>
            <a:chOff x="0" y="0"/>
            <a:chExt cx="12954254" cy="9211958"/>
          </a:xfrm>
        </p:grpSpPr>
        <p:sp>
          <p:nvSpPr>
            <p:cNvPr name="Freeform 7" id="7"/>
            <p:cNvSpPr/>
            <p:nvPr/>
          </p:nvSpPr>
          <p:spPr>
            <a:xfrm flipH="false" flipV="false" rot="0">
              <a:off x="41" y="9"/>
              <a:ext cx="12953982" cy="9211927"/>
            </a:xfrm>
            <a:custGeom>
              <a:avLst/>
              <a:gdLst/>
              <a:ahLst/>
              <a:cxnLst/>
              <a:rect r="r" b="b" t="t" l="l"/>
              <a:pathLst>
                <a:path h="9211927" w="12953982">
                  <a:moveTo>
                    <a:pt x="12790129" y="2646671"/>
                  </a:moveTo>
                  <a:cubicBezTo>
                    <a:pt x="12767523" y="2442201"/>
                    <a:pt x="12685099" y="2249669"/>
                    <a:pt x="12552385" y="2096253"/>
                  </a:cubicBezTo>
                  <a:cubicBezTo>
                    <a:pt x="12172401" y="1657087"/>
                    <a:pt x="11351854" y="760848"/>
                    <a:pt x="10855284" y="562982"/>
                  </a:cubicBezTo>
                  <a:cubicBezTo>
                    <a:pt x="9952441" y="204334"/>
                    <a:pt x="9398975" y="75683"/>
                    <a:pt x="9188155" y="35170"/>
                  </a:cubicBezTo>
                  <a:cubicBezTo>
                    <a:pt x="9129735" y="23994"/>
                    <a:pt x="9071442" y="18660"/>
                    <a:pt x="9011624" y="18660"/>
                  </a:cubicBezTo>
                  <a:lnTo>
                    <a:pt x="4174957" y="18660"/>
                  </a:lnTo>
                  <a:cubicBezTo>
                    <a:pt x="4147906" y="18660"/>
                    <a:pt x="4120982" y="17136"/>
                    <a:pt x="4094058" y="14850"/>
                  </a:cubicBezTo>
                  <a:cubicBezTo>
                    <a:pt x="3940769" y="2023"/>
                    <a:pt x="3321644" y="-35569"/>
                    <a:pt x="2368382" y="96765"/>
                  </a:cubicBezTo>
                  <a:cubicBezTo>
                    <a:pt x="1361907" y="236592"/>
                    <a:pt x="901024" y="819395"/>
                    <a:pt x="394929" y="1473699"/>
                  </a:cubicBezTo>
                  <a:cubicBezTo>
                    <a:pt x="394929" y="1473699"/>
                    <a:pt x="97368" y="1872225"/>
                    <a:pt x="47076" y="2801738"/>
                  </a:cubicBezTo>
                  <a:cubicBezTo>
                    <a:pt x="13548" y="3416799"/>
                    <a:pt x="-18583" y="5016237"/>
                    <a:pt x="12786" y="6027665"/>
                  </a:cubicBezTo>
                  <a:cubicBezTo>
                    <a:pt x="27391" y="6500740"/>
                    <a:pt x="228686" y="6951844"/>
                    <a:pt x="447507" y="7346560"/>
                  </a:cubicBezTo>
                  <a:cubicBezTo>
                    <a:pt x="750148" y="7893168"/>
                    <a:pt x="1227160" y="8332461"/>
                    <a:pt x="1817837" y="8574523"/>
                  </a:cubicBezTo>
                  <a:cubicBezTo>
                    <a:pt x="1879813" y="8600050"/>
                    <a:pt x="1941154" y="8624180"/>
                    <a:pt x="2001606" y="8648183"/>
                  </a:cubicBezTo>
                  <a:cubicBezTo>
                    <a:pt x="2299929" y="8767055"/>
                    <a:pt x="2560279" y="8860273"/>
                    <a:pt x="2782656" y="8933933"/>
                  </a:cubicBezTo>
                  <a:cubicBezTo>
                    <a:pt x="3308436" y="9107542"/>
                    <a:pt x="3858346" y="9193267"/>
                    <a:pt x="4410415" y="9193267"/>
                  </a:cubicBezTo>
                  <a:lnTo>
                    <a:pt x="4932512" y="9193267"/>
                  </a:lnTo>
                  <a:cubicBezTo>
                    <a:pt x="4932512" y="9193267"/>
                    <a:pt x="7922600" y="9193267"/>
                    <a:pt x="7922600" y="9193267"/>
                  </a:cubicBezTo>
                  <a:lnTo>
                    <a:pt x="8681044" y="9193267"/>
                  </a:lnTo>
                  <a:cubicBezTo>
                    <a:pt x="8708095" y="9193267"/>
                    <a:pt x="8735019" y="9194791"/>
                    <a:pt x="8761943" y="9197077"/>
                  </a:cubicBezTo>
                  <a:cubicBezTo>
                    <a:pt x="8915105" y="9209904"/>
                    <a:pt x="9534357" y="9247496"/>
                    <a:pt x="10487492" y="9115162"/>
                  </a:cubicBezTo>
                  <a:cubicBezTo>
                    <a:pt x="11494602" y="8975335"/>
                    <a:pt x="11938721" y="8569189"/>
                    <a:pt x="12444181" y="7915012"/>
                  </a:cubicBezTo>
                  <a:cubicBezTo>
                    <a:pt x="12444181" y="7915012"/>
                    <a:pt x="12444181" y="7915012"/>
                    <a:pt x="12445578" y="7912726"/>
                  </a:cubicBezTo>
                  <a:cubicBezTo>
                    <a:pt x="12645476" y="7636755"/>
                    <a:pt x="12763459" y="7307444"/>
                    <a:pt x="12788351" y="6964417"/>
                  </a:cubicBezTo>
                  <a:cubicBezTo>
                    <a:pt x="12842326" y="6214736"/>
                    <a:pt x="12944434" y="4743060"/>
                    <a:pt x="12953832" y="4222741"/>
                  </a:cubicBezTo>
                  <a:cubicBezTo>
                    <a:pt x="12954594" y="4179815"/>
                    <a:pt x="12952435" y="4137016"/>
                    <a:pt x="12947990" y="4094090"/>
                  </a:cubicBezTo>
                  <a:lnTo>
                    <a:pt x="12788986" y="2647306"/>
                  </a:lnTo>
                  <a:close/>
                </a:path>
              </a:pathLst>
            </a:custGeom>
            <a:blipFill>
              <a:blip r:embed="rId7"/>
              <a:stretch>
                <a:fillRect l="0" t="-44127" r="-1" b="-44127"/>
              </a:stretch>
            </a:blipFill>
          </p:spPr>
        </p:sp>
      </p:grpSp>
      <p:grpSp>
        <p:nvGrpSpPr>
          <p:cNvPr name="Group 8" id="8"/>
          <p:cNvGrpSpPr/>
          <p:nvPr/>
        </p:nvGrpSpPr>
        <p:grpSpPr>
          <a:xfrm rot="0">
            <a:off x="10212743" y="11352495"/>
            <a:ext cx="9371028" cy="6462760"/>
            <a:chOff x="0" y="0"/>
            <a:chExt cx="12494704" cy="8617014"/>
          </a:xfrm>
        </p:grpSpPr>
        <p:sp>
          <p:nvSpPr>
            <p:cNvPr name="Freeform 9" id="9"/>
            <p:cNvSpPr/>
            <p:nvPr/>
          </p:nvSpPr>
          <p:spPr>
            <a:xfrm flipH="false" flipV="false" rot="0">
              <a:off x="7" y="23"/>
              <a:ext cx="12494658" cy="8617056"/>
            </a:xfrm>
            <a:custGeom>
              <a:avLst/>
              <a:gdLst/>
              <a:ahLst/>
              <a:cxnLst/>
              <a:rect r="r" b="b" t="t" l="l"/>
              <a:pathLst>
                <a:path h="8617056" w="12494658">
                  <a:moveTo>
                    <a:pt x="12336138" y="2475715"/>
                  </a:moveTo>
                  <a:cubicBezTo>
                    <a:pt x="12314294" y="2284453"/>
                    <a:pt x="12234792" y="2104367"/>
                    <a:pt x="12106776" y="1960857"/>
                  </a:cubicBezTo>
                  <a:cubicBezTo>
                    <a:pt x="11740381" y="1550012"/>
                    <a:pt x="10948917" y="711558"/>
                    <a:pt x="10469873" y="526646"/>
                  </a:cubicBezTo>
                  <a:cubicBezTo>
                    <a:pt x="9599161" y="190985"/>
                    <a:pt x="9065253" y="70716"/>
                    <a:pt x="8861926" y="32870"/>
                  </a:cubicBezTo>
                  <a:cubicBezTo>
                    <a:pt x="8805665" y="22329"/>
                    <a:pt x="8749404" y="17376"/>
                    <a:pt x="8691745" y="17376"/>
                  </a:cubicBezTo>
                  <a:lnTo>
                    <a:pt x="4026782" y="17376"/>
                  </a:lnTo>
                  <a:cubicBezTo>
                    <a:pt x="4000747" y="17376"/>
                    <a:pt x="3974712" y="15979"/>
                    <a:pt x="3948677" y="13947"/>
                  </a:cubicBezTo>
                  <a:cubicBezTo>
                    <a:pt x="3800976" y="1882"/>
                    <a:pt x="3203695" y="-33297"/>
                    <a:pt x="2284342" y="90528"/>
                  </a:cubicBezTo>
                  <a:cubicBezTo>
                    <a:pt x="1313681" y="221338"/>
                    <a:pt x="869054" y="766422"/>
                    <a:pt x="380993" y="1378435"/>
                  </a:cubicBezTo>
                  <a:cubicBezTo>
                    <a:pt x="380993" y="1378435"/>
                    <a:pt x="93973" y="1751180"/>
                    <a:pt x="45459" y="2620622"/>
                  </a:cubicBezTo>
                  <a:cubicBezTo>
                    <a:pt x="13074" y="3196059"/>
                    <a:pt x="-17914" y="4692246"/>
                    <a:pt x="12312" y="5638396"/>
                  </a:cubicBezTo>
                  <a:cubicBezTo>
                    <a:pt x="26409" y="6080864"/>
                    <a:pt x="220465" y="6502885"/>
                    <a:pt x="431539" y="6872201"/>
                  </a:cubicBezTo>
                  <a:cubicBezTo>
                    <a:pt x="723512" y="7383503"/>
                    <a:pt x="1183506" y="7794348"/>
                    <a:pt x="1753228" y="8020789"/>
                  </a:cubicBezTo>
                  <a:cubicBezTo>
                    <a:pt x="1813045" y="8044665"/>
                    <a:pt x="1872100" y="8067271"/>
                    <a:pt x="1930520" y="8089750"/>
                  </a:cubicBezTo>
                  <a:cubicBezTo>
                    <a:pt x="2218302" y="8200875"/>
                    <a:pt x="2469381" y="8288124"/>
                    <a:pt x="2683884" y="8357085"/>
                  </a:cubicBezTo>
                  <a:cubicBezTo>
                    <a:pt x="3190995" y="8519518"/>
                    <a:pt x="3721347" y="8599782"/>
                    <a:pt x="4253858" y="8599782"/>
                  </a:cubicBezTo>
                  <a:lnTo>
                    <a:pt x="4757540" y="8599782"/>
                  </a:lnTo>
                  <a:cubicBezTo>
                    <a:pt x="4757540" y="8599782"/>
                    <a:pt x="7641583" y="8599782"/>
                    <a:pt x="7641583" y="8599782"/>
                  </a:cubicBezTo>
                  <a:lnTo>
                    <a:pt x="8373103" y="8599782"/>
                  </a:lnTo>
                  <a:cubicBezTo>
                    <a:pt x="8399138" y="8599782"/>
                    <a:pt x="8425173" y="8601179"/>
                    <a:pt x="8451208" y="8603211"/>
                  </a:cubicBezTo>
                  <a:cubicBezTo>
                    <a:pt x="8598909" y="8615149"/>
                    <a:pt x="9196063" y="8650328"/>
                    <a:pt x="10115543" y="8526503"/>
                  </a:cubicBezTo>
                  <a:cubicBezTo>
                    <a:pt x="11086966" y="8395693"/>
                    <a:pt x="11515337" y="8015836"/>
                    <a:pt x="12002763" y="7403823"/>
                  </a:cubicBezTo>
                  <a:cubicBezTo>
                    <a:pt x="12002763" y="7403823"/>
                    <a:pt x="12002763" y="7403823"/>
                    <a:pt x="12004160" y="7401664"/>
                  </a:cubicBezTo>
                  <a:cubicBezTo>
                    <a:pt x="12196946" y="7143473"/>
                    <a:pt x="12310865" y="6835371"/>
                    <a:pt x="12334741" y="6514696"/>
                  </a:cubicBezTo>
                  <a:cubicBezTo>
                    <a:pt x="12386811" y="5813402"/>
                    <a:pt x="12485236" y="4436849"/>
                    <a:pt x="12494507" y="3950058"/>
                  </a:cubicBezTo>
                  <a:cubicBezTo>
                    <a:pt x="12495269" y="3909926"/>
                    <a:pt x="12493110" y="3869921"/>
                    <a:pt x="12488919" y="3829789"/>
                  </a:cubicBezTo>
                  <a:lnTo>
                    <a:pt x="12335630" y="2476350"/>
                  </a:lnTo>
                  <a:close/>
                </a:path>
              </a:pathLst>
            </a:custGeom>
            <a:blipFill>
              <a:blip r:embed="rId8"/>
              <a:stretch>
                <a:fillRect l="0" t="-4151" r="0" b="-4150"/>
              </a:stretch>
            </a:blipFill>
          </p:spPr>
        </p:sp>
      </p:grpSp>
      <p:grpSp>
        <p:nvGrpSpPr>
          <p:cNvPr name="Group 10" id="10"/>
          <p:cNvGrpSpPr/>
          <p:nvPr/>
        </p:nvGrpSpPr>
        <p:grpSpPr>
          <a:xfrm rot="0">
            <a:off x="732644" y="11027807"/>
            <a:ext cx="9466297" cy="6528464"/>
            <a:chOff x="0" y="0"/>
            <a:chExt cx="12621730" cy="8704618"/>
          </a:xfrm>
        </p:grpSpPr>
        <p:sp>
          <p:nvSpPr>
            <p:cNvPr name="Freeform 11" id="11"/>
            <p:cNvSpPr/>
            <p:nvPr/>
          </p:nvSpPr>
          <p:spPr>
            <a:xfrm flipH="false" flipV="false" rot="0">
              <a:off x="-27" y="-29"/>
              <a:ext cx="12621438" cy="8704637"/>
            </a:xfrm>
            <a:custGeom>
              <a:avLst/>
              <a:gdLst/>
              <a:ahLst/>
              <a:cxnLst/>
              <a:rect r="r" b="b" t="t" l="l"/>
              <a:pathLst>
                <a:path h="8704637" w="12621438">
                  <a:moveTo>
                    <a:pt x="12461648" y="2500913"/>
                  </a:moveTo>
                  <a:cubicBezTo>
                    <a:pt x="12439677" y="2307619"/>
                    <a:pt x="12359286" y="2125755"/>
                    <a:pt x="12230000" y="1980721"/>
                  </a:cubicBezTo>
                  <a:cubicBezTo>
                    <a:pt x="11859795" y="1565685"/>
                    <a:pt x="11060329" y="718722"/>
                    <a:pt x="10576460" y="531905"/>
                  </a:cubicBezTo>
                  <a:cubicBezTo>
                    <a:pt x="9696731" y="193069"/>
                    <a:pt x="9157362" y="71530"/>
                    <a:pt x="8952130" y="33176"/>
                  </a:cubicBezTo>
                  <a:cubicBezTo>
                    <a:pt x="8895362" y="22508"/>
                    <a:pt x="8838465" y="17555"/>
                    <a:pt x="8780172" y="17555"/>
                  </a:cubicBezTo>
                  <a:lnTo>
                    <a:pt x="4067710" y="17555"/>
                  </a:lnTo>
                  <a:cubicBezTo>
                    <a:pt x="4041421" y="17555"/>
                    <a:pt x="4015132" y="16158"/>
                    <a:pt x="3988843" y="13999"/>
                  </a:cubicBezTo>
                  <a:cubicBezTo>
                    <a:pt x="3839618" y="1934"/>
                    <a:pt x="3236241" y="-33626"/>
                    <a:pt x="2307617" y="91469"/>
                  </a:cubicBezTo>
                  <a:cubicBezTo>
                    <a:pt x="1327050" y="223549"/>
                    <a:pt x="877978" y="774348"/>
                    <a:pt x="384837" y="1392457"/>
                  </a:cubicBezTo>
                  <a:cubicBezTo>
                    <a:pt x="384837" y="1392457"/>
                    <a:pt x="94896" y="1769012"/>
                    <a:pt x="45874" y="2647344"/>
                  </a:cubicBezTo>
                  <a:cubicBezTo>
                    <a:pt x="13235" y="3228623"/>
                    <a:pt x="-18134" y="4740050"/>
                    <a:pt x="12473" y="5695725"/>
                  </a:cubicBezTo>
                  <a:cubicBezTo>
                    <a:pt x="26697" y="6142638"/>
                    <a:pt x="222785" y="6568977"/>
                    <a:pt x="435891" y="6942103"/>
                  </a:cubicBezTo>
                  <a:cubicBezTo>
                    <a:pt x="730785" y="7458612"/>
                    <a:pt x="1195478" y="7873648"/>
                    <a:pt x="1771042" y="8102376"/>
                  </a:cubicBezTo>
                  <a:cubicBezTo>
                    <a:pt x="1831494" y="8126505"/>
                    <a:pt x="1891184" y="8149238"/>
                    <a:pt x="1950112" y="8171971"/>
                  </a:cubicBezTo>
                  <a:cubicBezTo>
                    <a:pt x="2240815" y="8284239"/>
                    <a:pt x="2494434" y="8372377"/>
                    <a:pt x="2711096" y="8441973"/>
                  </a:cubicBezTo>
                  <a:cubicBezTo>
                    <a:pt x="3223414" y="8606057"/>
                    <a:pt x="3759100" y="8687083"/>
                    <a:pt x="4297072" y="8687083"/>
                  </a:cubicBezTo>
                  <a:lnTo>
                    <a:pt x="4805834" y="8687083"/>
                  </a:lnTo>
                  <a:cubicBezTo>
                    <a:pt x="4805834" y="8687083"/>
                    <a:pt x="7719087" y="8687083"/>
                    <a:pt x="7719087" y="8687083"/>
                  </a:cubicBezTo>
                  <a:lnTo>
                    <a:pt x="8458100" y="8687083"/>
                  </a:lnTo>
                  <a:cubicBezTo>
                    <a:pt x="8484389" y="8687083"/>
                    <a:pt x="8510678" y="8688480"/>
                    <a:pt x="8536967" y="8690639"/>
                  </a:cubicBezTo>
                  <a:cubicBezTo>
                    <a:pt x="8686192" y="8702704"/>
                    <a:pt x="9289442" y="8738264"/>
                    <a:pt x="10218193" y="8613169"/>
                  </a:cubicBezTo>
                  <a:cubicBezTo>
                    <a:pt x="11199522" y="8480962"/>
                    <a:pt x="11632211" y="8097295"/>
                    <a:pt x="12124717" y="7479059"/>
                  </a:cubicBezTo>
                  <a:cubicBezTo>
                    <a:pt x="12124717" y="7479059"/>
                    <a:pt x="12124717" y="7479059"/>
                    <a:pt x="12126114" y="7476900"/>
                  </a:cubicBezTo>
                  <a:cubicBezTo>
                    <a:pt x="12320805" y="7216042"/>
                    <a:pt x="12435867" y="6904892"/>
                    <a:pt x="12459997" y="6580915"/>
                  </a:cubicBezTo>
                  <a:cubicBezTo>
                    <a:pt x="12512575" y="5872509"/>
                    <a:pt x="12612016" y="4481859"/>
                    <a:pt x="12621287" y="3990115"/>
                  </a:cubicBezTo>
                  <a:cubicBezTo>
                    <a:pt x="12622049" y="3949602"/>
                    <a:pt x="12619890" y="3909089"/>
                    <a:pt x="12615572" y="3868703"/>
                  </a:cubicBezTo>
                  <a:lnTo>
                    <a:pt x="12460632" y="2501548"/>
                  </a:lnTo>
                  <a:close/>
                </a:path>
              </a:pathLst>
            </a:custGeom>
            <a:blipFill>
              <a:blip r:embed="rId9"/>
              <a:stretch>
                <a:fillRect l="0" t="-4151" r="-2" b="-4151"/>
              </a:stretch>
            </a:blipFill>
          </p:spPr>
        </p:sp>
      </p:grpSp>
      <p:grpSp>
        <p:nvGrpSpPr>
          <p:cNvPr name="Group 12" id="12"/>
          <p:cNvGrpSpPr/>
          <p:nvPr/>
        </p:nvGrpSpPr>
        <p:grpSpPr>
          <a:xfrm rot="0">
            <a:off x="11144507" y="19280372"/>
            <a:ext cx="9018241" cy="9329585"/>
            <a:chOff x="0" y="0"/>
            <a:chExt cx="12024322" cy="12439447"/>
          </a:xfrm>
        </p:grpSpPr>
        <p:sp>
          <p:nvSpPr>
            <p:cNvPr name="Freeform 13" id="13"/>
            <p:cNvSpPr/>
            <p:nvPr/>
          </p:nvSpPr>
          <p:spPr>
            <a:xfrm flipH="false" flipV="false" rot="0">
              <a:off x="15" y="-55"/>
              <a:ext cx="12024459" cy="12439531"/>
            </a:xfrm>
            <a:custGeom>
              <a:avLst/>
              <a:gdLst/>
              <a:ahLst/>
              <a:cxnLst/>
              <a:rect r="r" b="b" t="t" l="l"/>
              <a:pathLst>
                <a:path h="12439531" w="12024459">
                  <a:moveTo>
                    <a:pt x="11871818" y="3574089"/>
                  </a:moveTo>
                  <a:cubicBezTo>
                    <a:pt x="11850862" y="3297864"/>
                    <a:pt x="11774282" y="3038022"/>
                    <a:pt x="11651092" y="2830758"/>
                  </a:cubicBezTo>
                  <a:cubicBezTo>
                    <a:pt x="11298412" y="2237668"/>
                    <a:pt x="10536794" y="1027358"/>
                    <a:pt x="10075784" y="760277"/>
                  </a:cubicBezTo>
                  <a:cubicBezTo>
                    <a:pt x="9237711" y="275899"/>
                    <a:pt x="8723996" y="102290"/>
                    <a:pt x="8528289" y="47553"/>
                  </a:cubicBezTo>
                  <a:cubicBezTo>
                    <a:pt x="8474187" y="32313"/>
                    <a:pt x="8419958" y="25201"/>
                    <a:pt x="8364459" y="25201"/>
                  </a:cubicBezTo>
                  <a:lnTo>
                    <a:pt x="3875136" y="25201"/>
                  </a:lnTo>
                  <a:cubicBezTo>
                    <a:pt x="3849990" y="25201"/>
                    <a:pt x="3825098" y="23169"/>
                    <a:pt x="3799952" y="20121"/>
                  </a:cubicBezTo>
                  <a:cubicBezTo>
                    <a:pt x="3657712" y="2722"/>
                    <a:pt x="3083037" y="-48078"/>
                    <a:pt x="2198355" y="130738"/>
                  </a:cubicBezTo>
                  <a:cubicBezTo>
                    <a:pt x="1264143" y="319587"/>
                    <a:pt x="836280" y="1106606"/>
                    <a:pt x="366634" y="1990018"/>
                  </a:cubicBezTo>
                  <a:cubicBezTo>
                    <a:pt x="366634" y="1990018"/>
                    <a:pt x="90409" y="2528244"/>
                    <a:pt x="43673" y="3783258"/>
                  </a:cubicBezTo>
                  <a:cubicBezTo>
                    <a:pt x="12558" y="4613965"/>
                    <a:pt x="-17287" y="6773727"/>
                    <a:pt x="11923" y="8139612"/>
                  </a:cubicBezTo>
                  <a:cubicBezTo>
                    <a:pt x="25385" y="8778295"/>
                    <a:pt x="212202" y="9387514"/>
                    <a:pt x="415275" y="9920660"/>
                  </a:cubicBezTo>
                  <a:cubicBezTo>
                    <a:pt x="696199" y="10658784"/>
                    <a:pt x="1138921" y="11251874"/>
                    <a:pt x="1687307" y="11578899"/>
                  </a:cubicBezTo>
                  <a:cubicBezTo>
                    <a:pt x="1744838" y="11613443"/>
                    <a:pt x="1801734" y="11645956"/>
                    <a:pt x="1857868" y="11678341"/>
                  </a:cubicBezTo>
                  <a:cubicBezTo>
                    <a:pt x="2134728" y="11838742"/>
                    <a:pt x="2376409" y="11964725"/>
                    <a:pt x="2582911" y="12064167"/>
                  </a:cubicBezTo>
                  <a:cubicBezTo>
                    <a:pt x="3070972" y="12298735"/>
                    <a:pt x="3581385" y="12414432"/>
                    <a:pt x="4093830" y="12414432"/>
                  </a:cubicBezTo>
                  <a:lnTo>
                    <a:pt x="4578589" y="12414432"/>
                  </a:lnTo>
                  <a:cubicBezTo>
                    <a:pt x="4578589" y="12414432"/>
                    <a:pt x="7354047" y="12414432"/>
                    <a:pt x="7354047" y="12414432"/>
                  </a:cubicBezTo>
                  <a:lnTo>
                    <a:pt x="8058135" y="12414432"/>
                  </a:lnTo>
                  <a:cubicBezTo>
                    <a:pt x="8083281" y="12414432"/>
                    <a:pt x="8108173" y="12416465"/>
                    <a:pt x="8133319" y="12419512"/>
                  </a:cubicBezTo>
                  <a:cubicBezTo>
                    <a:pt x="8275559" y="12436784"/>
                    <a:pt x="8850107" y="12487584"/>
                    <a:pt x="9734916" y="12308768"/>
                  </a:cubicBezTo>
                  <a:cubicBezTo>
                    <a:pt x="10669763" y="12119793"/>
                    <a:pt x="11082005" y="11571533"/>
                    <a:pt x="11551143" y="10688121"/>
                  </a:cubicBezTo>
                  <a:cubicBezTo>
                    <a:pt x="11551143" y="10688121"/>
                    <a:pt x="11551143" y="10688121"/>
                    <a:pt x="11552540" y="10685073"/>
                  </a:cubicBezTo>
                  <a:cubicBezTo>
                    <a:pt x="11737960" y="10312329"/>
                    <a:pt x="11847688" y="9867702"/>
                    <a:pt x="11870675" y="9404659"/>
                  </a:cubicBezTo>
                  <a:cubicBezTo>
                    <a:pt x="11920713" y="8392216"/>
                    <a:pt x="12015582" y="6405046"/>
                    <a:pt x="12024345" y="5702355"/>
                  </a:cubicBezTo>
                  <a:cubicBezTo>
                    <a:pt x="12024980" y="5644443"/>
                    <a:pt x="12022948" y="5586659"/>
                    <a:pt x="12018884" y="5528747"/>
                  </a:cubicBezTo>
                  <a:lnTo>
                    <a:pt x="11871183" y="3574978"/>
                  </a:lnTo>
                  <a:close/>
                </a:path>
              </a:pathLst>
            </a:custGeom>
            <a:blipFill>
              <a:blip r:embed="rId10"/>
              <a:stretch>
                <a:fillRect l="0" t="-14708" r="1" b="-14708"/>
              </a:stretch>
            </a:blipFill>
          </p:spPr>
        </p:sp>
      </p:grpSp>
      <p:sp>
        <p:nvSpPr>
          <p:cNvPr name="TextBox 14" id="14"/>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5" id="15"/>
          <p:cNvSpPr txBox="true"/>
          <p:nvPr/>
        </p:nvSpPr>
        <p:spPr>
          <a:xfrm rot="0">
            <a:off x="0" y="5376520"/>
            <a:ext cx="13267687" cy="3574285"/>
          </a:xfrm>
          <a:prstGeom prst="rect">
            <a:avLst/>
          </a:prstGeom>
        </p:spPr>
        <p:txBody>
          <a:bodyPr anchor="t" rtlCol="false" tIns="0" lIns="0" bIns="0" rIns="0">
            <a:spAutoFit/>
          </a:bodyPr>
          <a:lstStyle/>
          <a:p>
            <a:pPr algn="ctr">
              <a:lnSpc>
                <a:spcPts val="12990"/>
              </a:lnSpc>
            </a:pPr>
            <a:r>
              <a:rPr lang="en-US" sz="9279" b="true">
                <a:solidFill>
                  <a:srgbClr val="050A30"/>
                </a:solidFill>
                <a:latin typeface="Poppins Bold"/>
                <a:ea typeface="Poppins Bold"/>
                <a:cs typeface="Poppins Bold"/>
                <a:sym typeface="Poppins Bold"/>
              </a:rPr>
              <a:t>Odd Socks Day for World Downs Day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646196" y="20394597"/>
            <a:ext cx="11559007" cy="8219780"/>
            <a:chOff x="0" y="0"/>
            <a:chExt cx="15412009" cy="10959706"/>
          </a:xfrm>
        </p:grpSpPr>
        <p:sp>
          <p:nvSpPr>
            <p:cNvPr name="Freeform 7" id="7"/>
            <p:cNvSpPr/>
            <p:nvPr/>
          </p:nvSpPr>
          <p:spPr>
            <a:xfrm flipH="false" flipV="false" rot="0">
              <a:off x="-29" y="12"/>
              <a:ext cx="15411902" cy="10959568"/>
            </a:xfrm>
            <a:custGeom>
              <a:avLst/>
              <a:gdLst/>
              <a:ahLst/>
              <a:cxnLst/>
              <a:rect r="r" b="b" t="t" l="l"/>
              <a:pathLst>
                <a:path h="10959568" w="15411902">
                  <a:moveTo>
                    <a:pt x="15216916" y="3148826"/>
                  </a:moveTo>
                  <a:cubicBezTo>
                    <a:pt x="15190119" y="2905494"/>
                    <a:pt x="15091948" y="2676386"/>
                    <a:pt x="14933959" y="2494014"/>
                  </a:cubicBezTo>
                  <a:cubicBezTo>
                    <a:pt x="14481967" y="1971536"/>
                    <a:pt x="13505718" y="905117"/>
                    <a:pt x="12914914" y="669786"/>
                  </a:cubicBezTo>
                  <a:cubicBezTo>
                    <a:pt x="11840747" y="243066"/>
                    <a:pt x="11182252" y="90031"/>
                    <a:pt x="10931427" y="41771"/>
                  </a:cubicBezTo>
                  <a:cubicBezTo>
                    <a:pt x="10861958" y="28436"/>
                    <a:pt x="10792616" y="22086"/>
                    <a:pt x="10721369" y="22086"/>
                  </a:cubicBezTo>
                  <a:lnTo>
                    <a:pt x="4967126" y="22086"/>
                  </a:lnTo>
                  <a:cubicBezTo>
                    <a:pt x="4934995" y="22086"/>
                    <a:pt x="4902991" y="20308"/>
                    <a:pt x="4870860" y="17641"/>
                  </a:cubicBezTo>
                  <a:cubicBezTo>
                    <a:pt x="4688615" y="2401"/>
                    <a:pt x="3951888" y="-42303"/>
                    <a:pt x="2817905" y="115177"/>
                  </a:cubicBezTo>
                  <a:cubicBezTo>
                    <a:pt x="1620422" y="281547"/>
                    <a:pt x="1072036" y="974840"/>
                    <a:pt x="469929" y="1753223"/>
                  </a:cubicBezTo>
                  <a:cubicBezTo>
                    <a:pt x="469929" y="1753223"/>
                    <a:pt x="115853" y="2227314"/>
                    <a:pt x="56036" y="3333230"/>
                  </a:cubicBezTo>
                  <a:cubicBezTo>
                    <a:pt x="16158" y="4065004"/>
                    <a:pt x="-22069" y="5967845"/>
                    <a:pt x="15142" y="7171170"/>
                  </a:cubicBezTo>
                  <a:cubicBezTo>
                    <a:pt x="32414" y="7733907"/>
                    <a:pt x="271936" y="8270737"/>
                    <a:pt x="532286" y="8740382"/>
                  </a:cubicBezTo>
                  <a:cubicBezTo>
                    <a:pt x="892458" y="9390749"/>
                    <a:pt x="1459767" y="9913227"/>
                    <a:pt x="2162585" y="10201263"/>
                  </a:cubicBezTo>
                  <a:cubicBezTo>
                    <a:pt x="2236372" y="10231616"/>
                    <a:pt x="2309270" y="10260318"/>
                    <a:pt x="2381152" y="10288893"/>
                  </a:cubicBezTo>
                  <a:cubicBezTo>
                    <a:pt x="2735990" y="10430244"/>
                    <a:pt x="3045743" y="10541115"/>
                    <a:pt x="3310411" y="10628873"/>
                  </a:cubicBezTo>
                  <a:cubicBezTo>
                    <a:pt x="3936013" y="10835501"/>
                    <a:pt x="4590317" y="10937482"/>
                    <a:pt x="5247034" y="10937482"/>
                  </a:cubicBezTo>
                  <a:lnTo>
                    <a:pt x="5868191" y="10937482"/>
                  </a:lnTo>
                  <a:cubicBezTo>
                    <a:pt x="5868191" y="10937482"/>
                    <a:pt x="9425588" y="10937482"/>
                    <a:pt x="9425588" y="10937482"/>
                  </a:cubicBezTo>
                  <a:lnTo>
                    <a:pt x="10327923" y="10937482"/>
                  </a:lnTo>
                  <a:cubicBezTo>
                    <a:pt x="10360054" y="10937482"/>
                    <a:pt x="10392057" y="10939261"/>
                    <a:pt x="10424189" y="10941927"/>
                  </a:cubicBezTo>
                  <a:cubicBezTo>
                    <a:pt x="10606434" y="10957167"/>
                    <a:pt x="11343161" y="11001871"/>
                    <a:pt x="12477143" y="10844391"/>
                  </a:cubicBezTo>
                  <a:cubicBezTo>
                    <a:pt x="13675388" y="10678021"/>
                    <a:pt x="14203709" y="10194913"/>
                    <a:pt x="14805181" y="9416530"/>
                  </a:cubicBezTo>
                  <a:cubicBezTo>
                    <a:pt x="14805181" y="9416530"/>
                    <a:pt x="14805181" y="9416530"/>
                    <a:pt x="14806959" y="9413863"/>
                  </a:cubicBezTo>
                  <a:cubicBezTo>
                    <a:pt x="15044703" y="9085441"/>
                    <a:pt x="15185164" y="8693646"/>
                    <a:pt x="15214756" y="8285723"/>
                  </a:cubicBezTo>
                  <a:cubicBezTo>
                    <a:pt x="15278890" y="7393801"/>
                    <a:pt x="15400430" y="5642852"/>
                    <a:pt x="15411733" y="5023854"/>
                  </a:cubicBezTo>
                  <a:cubicBezTo>
                    <a:pt x="15412622" y="4972800"/>
                    <a:pt x="15409955" y="4921873"/>
                    <a:pt x="15404875" y="4870819"/>
                  </a:cubicBezTo>
                  <a:lnTo>
                    <a:pt x="15215772" y="3149588"/>
                  </a:lnTo>
                  <a:close/>
                </a:path>
              </a:pathLst>
            </a:custGeom>
            <a:blipFill>
              <a:blip r:embed="rId7"/>
              <a:stretch>
                <a:fillRect l="0" t="-2522" r="0" b="-2523"/>
              </a:stretch>
            </a:blipFill>
          </p:spPr>
        </p:sp>
      </p:grpSp>
      <p:grpSp>
        <p:nvGrpSpPr>
          <p:cNvPr name="Group 8" id="8"/>
          <p:cNvGrpSpPr/>
          <p:nvPr/>
        </p:nvGrpSpPr>
        <p:grpSpPr>
          <a:xfrm rot="0">
            <a:off x="648481" y="9549374"/>
            <a:ext cx="9018241" cy="9329585"/>
            <a:chOff x="0" y="0"/>
            <a:chExt cx="12024322" cy="12439447"/>
          </a:xfrm>
        </p:grpSpPr>
        <p:sp>
          <p:nvSpPr>
            <p:cNvPr name="Freeform 9" id="9"/>
            <p:cNvSpPr/>
            <p:nvPr/>
          </p:nvSpPr>
          <p:spPr>
            <a:xfrm flipH="false" flipV="false" rot="0">
              <a:off x="15" y="-55"/>
              <a:ext cx="12024459" cy="12439531"/>
            </a:xfrm>
            <a:custGeom>
              <a:avLst/>
              <a:gdLst/>
              <a:ahLst/>
              <a:cxnLst/>
              <a:rect r="r" b="b" t="t" l="l"/>
              <a:pathLst>
                <a:path h="12439531" w="12024459">
                  <a:moveTo>
                    <a:pt x="11871818" y="3574089"/>
                  </a:moveTo>
                  <a:cubicBezTo>
                    <a:pt x="11850862" y="3297864"/>
                    <a:pt x="11774282" y="3038022"/>
                    <a:pt x="11651092" y="2830758"/>
                  </a:cubicBezTo>
                  <a:cubicBezTo>
                    <a:pt x="11298412" y="2237668"/>
                    <a:pt x="10536794" y="1027358"/>
                    <a:pt x="10075784" y="760277"/>
                  </a:cubicBezTo>
                  <a:cubicBezTo>
                    <a:pt x="9237711" y="275899"/>
                    <a:pt x="8723996" y="102290"/>
                    <a:pt x="8528289" y="47553"/>
                  </a:cubicBezTo>
                  <a:cubicBezTo>
                    <a:pt x="8474187" y="32313"/>
                    <a:pt x="8419958" y="25201"/>
                    <a:pt x="8364459" y="25201"/>
                  </a:cubicBezTo>
                  <a:lnTo>
                    <a:pt x="3875136" y="25201"/>
                  </a:lnTo>
                  <a:cubicBezTo>
                    <a:pt x="3849990" y="25201"/>
                    <a:pt x="3825098" y="23169"/>
                    <a:pt x="3799952" y="20121"/>
                  </a:cubicBezTo>
                  <a:cubicBezTo>
                    <a:pt x="3657712" y="2722"/>
                    <a:pt x="3083037" y="-48078"/>
                    <a:pt x="2198355" y="130738"/>
                  </a:cubicBezTo>
                  <a:cubicBezTo>
                    <a:pt x="1264143" y="319587"/>
                    <a:pt x="836280" y="1106606"/>
                    <a:pt x="366634" y="1990018"/>
                  </a:cubicBezTo>
                  <a:cubicBezTo>
                    <a:pt x="366634" y="1990018"/>
                    <a:pt x="90409" y="2528244"/>
                    <a:pt x="43673" y="3783258"/>
                  </a:cubicBezTo>
                  <a:cubicBezTo>
                    <a:pt x="12558" y="4613965"/>
                    <a:pt x="-17287" y="6773727"/>
                    <a:pt x="11923" y="8139612"/>
                  </a:cubicBezTo>
                  <a:cubicBezTo>
                    <a:pt x="25385" y="8778295"/>
                    <a:pt x="212202" y="9387514"/>
                    <a:pt x="415275" y="9920660"/>
                  </a:cubicBezTo>
                  <a:cubicBezTo>
                    <a:pt x="696199" y="10658784"/>
                    <a:pt x="1138921" y="11251874"/>
                    <a:pt x="1687307" y="11578899"/>
                  </a:cubicBezTo>
                  <a:cubicBezTo>
                    <a:pt x="1744838" y="11613443"/>
                    <a:pt x="1801734" y="11645956"/>
                    <a:pt x="1857868" y="11678341"/>
                  </a:cubicBezTo>
                  <a:cubicBezTo>
                    <a:pt x="2134728" y="11838742"/>
                    <a:pt x="2376409" y="11964725"/>
                    <a:pt x="2582911" y="12064167"/>
                  </a:cubicBezTo>
                  <a:cubicBezTo>
                    <a:pt x="3070972" y="12298735"/>
                    <a:pt x="3581385" y="12414432"/>
                    <a:pt x="4093830" y="12414432"/>
                  </a:cubicBezTo>
                  <a:lnTo>
                    <a:pt x="4578589" y="12414432"/>
                  </a:lnTo>
                  <a:cubicBezTo>
                    <a:pt x="4578589" y="12414432"/>
                    <a:pt x="7354047" y="12414432"/>
                    <a:pt x="7354047" y="12414432"/>
                  </a:cubicBezTo>
                  <a:lnTo>
                    <a:pt x="8058135" y="12414432"/>
                  </a:lnTo>
                  <a:cubicBezTo>
                    <a:pt x="8083281" y="12414432"/>
                    <a:pt x="8108173" y="12416465"/>
                    <a:pt x="8133319" y="12419512"/>
                  </a:cubicBezTo>
                  <a:cubicBezTo>
                    <a:pt x="8275559" y="12436784"/>
                    <a:pt x="8850107" y="12487584"/>
                    <a:pt x="9734916" y="12308768"/>
                  </a:cubicBezTo>
                  <a:cubicBezTo>
                    <a:pt x="10669763" y="12119793"/>
                    <a:pt x="11082005" y="11571533"/>
                    <a:pt x="11551143" y="10688121"/>
                  </a:cubicBezTo>
                  <a:cubicBezTo>
                    <a:pt x="11551143" y="10688121"/>
                    <a:pt x="11551143" y="10688121"/>
                    <a:pt x="11552540" y="10685073"/>
                  </a:cubicBezTo>
                  <a:cubicBezTo>
                    <a:pt x="11737960" y="10312329"/>
                    <a:pt x="11847688" y="9867702"/>
                    <a:pt x="11870675" y="9404659"/>
                  </a:cubicBezTo>
                  <a:cubicBezTo>
                    <a:pt x="11920713" y="8392216"/>
                    <a:pt x="12015582" y="6405046"/>
                    <a:pt x="12024345" y="5702355"/>
                  </a:cubicBezTo>
                  <a:cubicBezTo>
                    <a:pt x="12024980" y="5644443"/>
                    <a:pt x="12022948" y="5586659"/>
                    <a:pt x="12018884" y="5528747"/>
                  </a:cubicBezTo>
                  <a:lnTo>
                    <a:pt x="11871183" y="3574978"/>
                  </a:lnTo>
                  <a:close/>
                </a:path>
              </a:pathLst>
            </a:custGeom>
            <a:blipFill>
              <a:blip r:embed="rId8"/>
              <a:stretch>
                <a:fillRect l="0" t="-14708" r="1" b="-14708"/>
              </a:stretch>
            </a:blipFill>
          </p:spPr>
        </p:sp>
      </p:grpSp>
      <p:grpSp>
        <p:nvGrpSpPr>
          <p:cNvPr name="Group 10" id="10"/>
          <p:cNvGrpSpPr/>
          <p:nvPr/>
        </p:nvGrpSpPr>
        <p:grpSpPr>
          <a:xfrm rot="0">
            <a:off x="11141793" y="11526393"/>
            <a:ext cx="8719633" cy="9020670"/>
            <a:chOff x="0" y="0"/>
            <a:chExt cx="11626177" cy="12027560"/>
          </a:xfrm>
        </p:grpSpPr>
        <p:sp>
          <p:nvSpPr>
            <p:cNvPr name="Freeform 11" id="11"/>
            <p:cNvSpPr/>
            <p:nvPr/>
          </p:nvSpPr>
          <p:spPr>
            <a:xfrm flipH="false" flipV="false" rot="0">
              <a:off x="6" y="8"/>
              <a:ext cx="11625948" cy="12027417"/>
            </a:xfrm>
            <a:custGeom>
              <a:avLst/>
              <a:gdLst/>
              <a:ahLst/>
              <a:cxnLst/>
              <a:rect r="r" b="b" t="t" l="l"/>
              <a:pathLst>
                <a:path h="12027417" w="11625948">
                  <a:moveTo>
                    <a:pt x="11478635" y="3455662"/>
                  </a:moveTo>
                  <a:cubicBezTo>
                    <a:pt x="11458316" y="3188581"/>
                    <a:pt x="11384401" y="2937248"/>
                    <a:pt x="11265275" y="2736969"/>
                  </a:cubicBezTo>
                  <a:cubicBezTo>
                    <a:pt x="10924280" y="2163437"/>
                    <a:pt x="10187934" y="993259"/>
                    <a:pt x="9742164" y="735068"/>
                  </a:cubicBezTo>
                  <a:cubicBezTo>
                    <a:pt x="8931904" y="266692"/>
                    <a:pt x="8435080" y="98798"/>
                    <a:pt x="8245977" y="45839"/>
                  </a:cubicBezTo>
                  <a:cubicBezTo>
                    <a:pt x="8193653" y="31107"/>
                    <a:pt x="8141202" y="24249"/>
                    <a:pt x="8087608" y="24249"/>
                  </a:cubicBezTo>
                  <a:lnTo>
                    <a:pt x="3746875" y="24249"/>
                  </a:lnTo>
                  <a:cubicBezTo>
                    <a:pt x="3722618" y="24249"/>
                    <a:pt x="3698488" y="22217"/>
                    <a:pt x="3674231" y="19423"/>
                  </a:cubicBezTo>
                  <a:cubicBezTo>
                    <a:pt x="3536690" y="2659"/>
                    <a:pt x="2980938" y="-46490"/>
                    <a:pt x="2125593" y="126357"/>
                  </a:cubicBezTo>
                  <a:cubicBezTo>
                    <a:pt x="1222369" y="308856"/>
                    <a:pt x="808603" y="1069840"/>
                    <a:pt x="354451" y="1924042"/>
                  </a:cubicBezTo>
                  <a:cubicBezTo>
                    <a:pt x="354451" y="1924042"/>
                    <a:pt x="87370" y="2444361"/>
                    <a:pt x="42158" y="3657846"/>
                  </a:cubicBezTo>
                  <a:cubicBezTo>
                    <a:pt x="12186" y="4461121"/>
                    <a:pt x="-16643" y="6549382"/>
                    <a:pt x="11424" y="7869928"/>
                  </a:cubicBezTo>
                  <a:cubicBezTo>
                    <a:pt x="24505" y="8487402"/>
                    <a:pt x="205099" y="9076555"/>
                    <a:pt x="401441" y="9592048"/>
                  </a:cubicBezTo>
                  <a:cubicBezTo>
                    <a:pt x="673094" y="10305788"/>
                    <a:pt x="1101084" y="10879193"/>
                    <a:pt x="1631309" y="11195296"/>
                  </a:cubicBezTo>
                  <a:cubicBezTo>
                    <a:pt x="1686935" y="11228697"/>
                    <a:pt x="1741926" y="11260066"/>
                    <a:pt x="1796282" y="11291435"/>
                  </a:cubicBezTo>
                  <a:cubicBezTo>
                    <a:pt x="2063998" y="11446629"/>
                    <a:pt x="2297678" y="11568295"/>
                    <a:pt x="2497322" y="11664561"/>
                  </a:cubicBezTo>
                  <a:cubicBezTo>
                    <a:pt x="2969254" y="11891383"/>
                    <a:pt x="3462649" y="12003270"/>
                    <a:pt x="3958203" y="12003270"/>
                  </a:cubicBezTo>
                  <a:lnTo>
                    <a:pt x="4426833" y="12003270"/>
                  </a:lnTo>
                  <a:cubicBezTo>
                    <a:pt x="4426833" y="12003270"/>
                    <a:pt x="7110343" y="12003270"/>
                    <a:pt x="7110343" y="12003270"/>
                  </a:cubicBezTo>
                  <a:lnTo>
                    <a:pt x="7791063" y="12003270"/>
                  </a:lnTo>
                  <a:cubicBezTo>
                    <a:pt x="7815320" y="12003270"/>
                    <a:pt x="7839450" y="12005302"/>
                    <a:pt x="7863707" y="12008096"/>
                  </a:cubicBezTo>
                  <a:cubicBezTo>
                    <a:pt x="8001121" y="12024733"/>
                    <a:pt x="8556746" y="12073882"/>
                    <a:pt x="9412345" y="11901035"/>
                  </a:cubicBezTo>
                  <a:cubicBezTo>
                    <a:pt x="10316204" y="11718409"/>
                    <a:pt x="10714857" y="11188184"/>
                    <a:pt x="11168374" y="10333982"/>
                  </a:cubicBezTo>
                  <a:cubicBezTo>
                    <a:pt x="11168374" y="10333982"/>
                    <a:pt x="11168374" y="10333982"/>
                    <a:pt x="11169644" y="10330934"/>
                  </a:cubicBezTo>
                  <a:cubicBezTo>
                    <a:pt x="11348968" y="9970635"/>
                    <a:pt x="11455013" y="9540613"/>
                    <a:pt x="11477238" y="9092811"/>
                  </a:cubicBezTo>
                  <a:cubicBezTo>
                    <a:pt x="11525625" y="8113895"/>
                    <a:pt x="11617319" y="6192512"/>
                    <a:pt x="11625828" y="5513062"/>
                  </a:cubicBezTo>
                  <a:cubicBezTo>
                    <a:pt x="11626463" y="5457055"/>
                    <a:pt x="11624558" y="5401175"/>
                    <a:pt x="11620621" y="5345168"/>
                  </a:cubicBezTo>
                  <a:lnTo>
                    <a:pt x="11478127" y="3456551"/>
                  </a:lnTo>
                  <a:close/>
                </a:path>
              </a:pathLst>
            </a:custGeom>
            <a:blipFill>
              <a:blip r:embed="rId9"/>
              <a:stretch>
                <a:fillRect l="-19246" t="0" r="-19248" b="-1"/>
              </a:stretch>
            </a:blipFill>
          </p:spPr>
        </p:sp>
      </p:grpSp>
      <p:sp>
        <p:nvSpPr>
          <p:cNvPr name="TextBox 12" id="12"/>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3" id="13"/>
          <p:cNvSpPr txBox="true"/>
          <p:nvPr/>
        </p:nvSpPr>
        <p:spPr>
          <a:xfrm rot="0">
            <a:off x="2138401" y="5376520"/>
            <a:ext cx="11620881" cy="3574285"/>
          </a:xfrm>
          <a:prstGeom prst="rect">
            <a:avLst/>
          </a:prstGeom>
        </p:spPr>
        <p:txBody>
          <a:bodyPr anchor="t" rtlCol="false" tIns="0" lIns="0" bIns="0" rIns="0">
            <a:spAutoFit/>
          </a:bodyPr>
          <a:lstStyle/>
          <a:p>
            <a:pPr algn="ctr">
              <a:lnSpc>
                <a:spcPts val="12990"/>
              </a:lnSpc>
            </a:pPr>
            <a:r>
              <a:rPr lang="en-US" sz="9279" b="true">
                <a:solidFill>
                  <a:srgbClr val="050A30"/>
                </a:solidFill>
                <a:latin typeface="Poppins Bold"/>
                <a:ea typeface="Poppins Bold"/>
                <a:cs typeface="Poppins Bold"/>
                <a:sym typeface="Poppins Bold"/>
              </a:rPr>
              <a:t>Just One Thing &amp; The Cinema Trip</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5550"/>
            <a:ext cx="21384000" cy="15102450"/>
          </a:xfrm>
          <a:custGeom>
            <a:avLst/>
            <a:gdLst/>
            <a:ahLst/>
            <a:cxnLst/>
            <a:rect r="r" b="b" t="t" l="l"/>
            <a:pathLst>
              <a:path h="15102450" w="21384000">
                <a:moveTo>
                  <a:pt x="0" y="0"/>
                </a:moveTo>
                <a:lnTo>
                  <a:pt x="21384000" y="0"/>
                </a:lnTo>
                <a:lnTo>
                  <a:pt x="21384000" y="15102450"/>
                </a:lnTo>
                <a:lnTo>
                  <a:pt x="0" y="15102450"/>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672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2">
              <a:extLst>
                <a:ext uri="{96DAC541-7B7A-43D3-8B79-37D633B846F1}">
                  <asvg:svgBlip xmlns:asvg="http://schemas.microsoft.com/office/drawing/2016/SVG/main" r:embed="rId3"/>
                </a:ext>
              </a:extLst>
            </a:blip>
            <a:stretch>
              <a:fillRect l="-34" t="0" r="-34" b="0"/>
            </a:stretch>
          </a:blipFill>
        </p:spPr>
      </p:sp>
      <p:sp>
        <p:nvSpPr>
          <p:cNvPr name="Freeform 3" id="3"/>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045155" y="-1286237"/>
            <a:ext cx="9595752" cy="9308821"/>
            <a:chOff x="0" y="0"/>
            <a:chExt cx="12794336" cy="12411761"/>
          </a:xfrm>
        </p:grpSpPr>
        <p:sp>
          <p:nvSpPr>
            <p:cNvPr name="Freeform 5" id="5"/>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6"/>
              <a:stretch>
                <a:fillRect l="-53073" t="0" r="-53074" b="0"/>
              </a:stretch>
            </a:blipFill>
          </p:spPr>
        </p:sp>
      </p:grpSp>
      <p:sp>
        <p:nvSpPr>
          <p:cNvPr name="TextBox 6" id="6"/>
          <p:cNvSpPr txBox="true"/>
          <p:nvPr/>
        </p:nvSpPr>
        <p:spPr>
          <a:xfrm rot="0">
            <a:off x="3510724"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7" id="7"/>
          <p:cNvSpPr txBox="true"/>
          <p:nvPr/>
        </p:nvSpPr>
        <p:spPr>
          <a:xfrm rot="0">
            <a:off x="3541652" y="4953505"/>
            <a:ext cx="7350204" cy="253533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Holiday List</a:t>
            </a:r>
          </a:p>
          <a:p>
            <a:pPr algn="ctr">
              <a:lnSpc>
                <a:spcPts val="9816"/>
              </a:lnSpc>
            </a:pPr>
            <a:r>
              <a:rPr lang="en-US" sz="9816" b="true">
                <a:solidFill>
                  <a:srgbClr val="000000"/>
                </a:solidFill>
                <a:latin typeface="Poppins Bold"/>
                <a:ea typeface="Poppins Bold"/>
                <a:cs typeface="Poppins Bold"/>
                <a:sym typeface="Poppins Bold"/>
              </a:rPr>
              <a:t>2026/2027</a:t>
            </a:r>
          </a:p>
        </p:txBody>
      </p:sp>
      <p:sp>
        <p:nvSpPr>
          <p:cNvPr name="TextBox 8" id="8"/>
          <p:cNvSpPr txBox="true"/>
          <p:nvPr/>
        </p:nvSpPr>
        <p:spPr>
          <a:xfrm rot="0">
            <a:off x="2675296" y="8022650"/>
            <a:ext cx="16326422" cy="20114952"/>
          </a:xfrm>
          <a:prstGeom prst="rect">
            <a:avLst/>
          </a:prstGeom>
        </p:spPr>
        <p:txBody>
          <a:bodyPr anchor="t" rtlCol="false" tIns="0" lIns="0" bIns="0" rIns="0">
            <a:spAutoFit/>
          </a:bodyPr>
          <a:lstStyle/>
          <a:p>
            <a:pPr algn="ctr">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DATES ARE INCLUSIVE</a:t>
            </a:r>
          </a:p>
          <a:p>
            <a:pPr algn="ctr">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sz="3575" spc="284" u="sng">
                <a:solidFill>
                  <a:srgbClr val="000000"/>
                </a:solidFill>
                <a:latin typeface="HK Grotesk"/>
                <a:ea typeface="HK Grotesk"/>
                <a:cs typeface="HK Grotesk"/>
                <a:sym typeface="HK Grotesk"/>
              </a:rPr>
              <a:t>AUTUMN TERM – 2026</a:t>
            </a:r>
          </a:p>
          <a:p>
            <a:pPr algn="ctr">
              <a:lnSpc>
                <a:spcPts val="4293"/>
              </a:lnSpc>
            </a:pPr>
            <a:r>
              <a:rPr lang="en-US" b="true" sz="3575" spc="284">
                <a:solidFill>
                  <a:srgbClr val="000000"/>
                </a:solidFill>
                <a:latin typeface="HK Grotesk Bold"/>
                <a:ea typeface="HK Grotesk Bold"/>
                <a:cs typeface="HK Grotesk Bold"/>
                <a:sym typeface="HK Grotesk Bold"/>
              </a:rPr>
              <a:t> </a:t>
            </a:r>
          </a:p>
          <a:p>
            <a:pPr algn="ctr">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Tuesday 1st September - School Closed to pupils - Staff Training Day</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Begins - Wednesday 2nd September 2026</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Half Term - Monday 26th October to Friday 30th October 2026</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Ends - Friday 18th December 2026 – School closes at 1pm</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sz="3575" spc="284" u="sng">
                <a:solidFill>
                  <a:srgbClr val="000000"/>
                </a:solidFill>
                <a:latin typeface="HK Grotesk"/>
                <a:ea typeface="HK Grotesk"/>
                <a:cs typeface="HK Grotesk"/>
                <a:sym typeface="HK Grotesk"/>
              </a:rPr>
              <a:t>SPRING TERM - 2027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Begins - Tuesday 5th January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Half Term - Monday 15th February to Friday 19th February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Ends - Thursday 25th March 2027 – School Closes at 1pm</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sz="3575" spc="284" u="sng">
                <a:solidFill>
                  <a:srgbClr val="000000"/>
                </a:solidFill>
                <a:latin typeface="HK Grotesk"/>
                <a:ea typeface="HK Grotesk"/>
                <a:cs typeface="HK Grotesk"/>
                <a:sym typeface="HK Grotesk"/>
              </a:rPr>
              <a:t>SUMMER TERM –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Begins - Monday 12th April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Bank Holiday - Monday 3rd May</a:t>
            </a:r>
          </a:p>
          <a:p>
            <a:pPr algn="l">
              <a:lnSpc>
                <a:spcPts val="4293"/>
              </a:lnSpc>
            </a:pPr>
            <a:r>
              <a:rPr lang="en-US" b="true" sz="3575" spc="284">
                <a:solidFill>
                  <a:srgbClr val="000000"/>
                </a:solidFill>
                <a:latin typeface="HK Grotesk Bold"/>
                <a:ea typeface="HK Grotesk Bold"/>
                <a:cs typeface="HK Grotesk Bold"/>
                <a:sym typeface="HK Grotesk Bold"/>
              </a:rPr>
              <a:t>Monday 31st May </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Half Term - Monday 1st to Friday 11th June 2027</a:t>
            </a:r>
          </a:p>
          <a:p>
            <a:pPr algn="l">
              <a:lnSpc>
                <a:spcPts val="4293"/>
              </a:lnSpc>
            </a:pPr>
            <a:r>
              <a:rPr lang="en-US" b="true" sz="3575" spc="284">
                <a:solidFill>
                  <a:srgbClr val="000000"/>
                </a:solidFill>
                <a:latin typeface="HK Grotesk Bold"/>
                <a:ea typeface="HK Grotesk Bold"/>
                <a:cs typeface="HK Grotesk Bold"/>
                <a:sym typeface="HK Grotesk Bold"/>
              </a:rPr>
              <a:t> </a:t>
            </a:r>
          </a:p>
          <a:p>
            <a:pPr algn="l">
              <a:lnSpc>
                <a:spcPts val="4293"/>
              </a:lnSpc>
            </a:pPr>
            <a:r>
              <a:rPr lang="en-US" b="true" sz="3575" spc="284">
                <a:solidFill>
                  <a:srgbClr val="000000"/>
                </a:solidFill>
                <a:latin typeface="HK Grotesk Bold"/>
                <a:ea typeface="HK Grotesk Bold"/>
                <a:cs typeface="HK Grotesk Bold"/>
                <a:sym typeface="HK Grotesk Bold"/>
              </a:rPr>
              <a:t>Term Ends - Friday 23rd July 2027 – School closes at 1pm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70534" y="6517043"/>
            <a:ext cx="6943725" cy="4140232"/>
            <a:chOff x="0" y="0"/>
            <a:chExt cx="9258300" cy="5520309"/>
          </a:xfrm>
        </p:grpSpPr>
        <p:sp>
          <p:nvSpPr>
            <p:cNvPr name="Freeform 3" id="3"/>
            <p:cNvSpPr/>
            <p:nvPr/>
          </p:nvSpPr>
          <p:spPr>
            <a:xfrm flipH="false" flipV="false" rot="0">
              <a:off x="0" y="0"/>
              <a:ext cx="9258300" cy="5520309"/>
            </a:xfrm>
            <a:custGeom>
              <a:avLst/>
              <a:gdLst/>
              <a:ahLst/>
              <a:cxnLst/>
              <a:rect r="r" b="b" t="t" l="l"/>
              <a:pathLst>
                <a:path h="5520309" w="9258300">
                  <a:moveTo>
                    <a:pt x="0" y="0"/>
                  </a:moveTo>
                  <a:lnTo>
                    <a:pt x="9258300" y="0"/>
                  </a:lnTo>
                  <a:lnTo>
                    <a:pt x="9258300" y="5520309"/>
                  </a:lnTo>
                  <a:lnTo>
                    <a:pt x="0" y="5520309"/>
                  </a:lnTo>
                  <a:lnTo>
                    <a:pt x="0" y="0"/>
                  </a:lnTo>
                  <a:close/>
                </a:path>
              </a:pathLst>
            </a:custGeom>
            <a:blipFill>
              <a:blip r:embed="rId2"/>
              <a:stretch>
                <a:fillRect l="-15" t="0" r="-15" b="0"/>
              </a:stretch>
            </a:blipFill>
          </p:spPr>
        </p:sp>
      </p:grpSp>
      <p:grpSp>
        <p:nvGrpSpPr>
          <p:cNvPr name="Group 4" id="4"/>
          <p:cNvGrpSpPr/>
          <p:nvPr/>
        </p:nvGrpSpPr>
        <p:grpSpPr>
          <a:xfrm rot="280980">
            <a:off x="12650914" y="7103012"/>
            <a:ext cx="2650046" cy="2821019"/>
            <a:chOff x="0" y="0"/>
            <a:chExt cx="3533394" cy="3761359"/>
          </a:xfrm>
        </p:grpSpPr>
        <p:sp>
          <p:nvSpPr>
            <p:cNvPr name="Freeform 5" id="5"/>
            <p:cNvSpPr/>
            <p:nvPr/>
          </p:nvSpPr>
          <p:spPr>
            <a:xfrm flipH="false" flipV="false" rot="0">
              <a:off x="0" y="0"/>
              <a:ext cx="3533394" cy="3761359"/>
            </a:xfrm>
            <a:custGeom>
              <a:avLst/>
              <a:gdLst/>
              <a:ahLst/>
              <a:cxnLst/>
              <a:rect r="r" b="b" t="t" l="l"/>
              <a:pathLst>
                <a:path h="3761359" w="3533394">
                  <a:moveTo>
                    <a:pt x="0" y="0"/>
                  </a:moveTo>
                  <a:lnTo>
                    <a:pt x="3533394" y="0"/>
                  </a:lnTo>
                  <a:lnTo>
                    <a:pt x="3533394" y="3761359"/>
                  </a:lnTo>
                  <a:lnTo>
                    <a:pt x="0" y="3761359"/>
                  </a:lnTo>
                  <a:lnTo>
                    <a:pt x="0" y="0"/>
                  </a:lnTo>
                  <a:close/>
                </a:path>
              </a:pathLst>
            </a:custGeom>
            <a:blipFill>
              <a:blip r:embed="rId3"/>
              <a:stretch>
                <a:fillRect l="0" t="0" r="0" b="0"/>
              </a:stretch>
            </a:blipFill>
          </p:spPr>
        </p:sp>
      </p:grpSp>
      <p:grpSp>
        <p:nvGrpSpPr>
          <p:cNvPr name="Group 6" id="6"/>
          <p:cNvGrpSpPr/>
          <p:nvPr/>
        </p:nvGrpSpPr>
        <p:grpSpPr>
          <a:xfrm rot="-269040">
            <a:off x="16198005" y="6949869"/>
            <a:ext cx="2530888" cy="2638901"/>
            <a:chOff x="0" y="0"/>
            <a:chExt cx="3374517" cy="3518535"/>
          </a:xfrm>
        </p:grpSpPr>
        <p:sp>
          <p:nvSpPr>
            <p:cNvPr name="Freeform 7" id="7"/>
            <p:cNvSpPr/>
            <p:nvPr/>
          </p:nvSpPr>
          <p:spPr>
            <a:xfrm flipH="false" flipV="false" rot="0">
              <a:off x="0" y="0"/>
              <a:ext cx="3374517" cy="3518535"/>
            </a:xfrm>
            <a:custGeom>
              <a:avLst/>
              <a:gdLst/>
              <a:ahLst/>
              <a:cxnLst/>
              <a:rect r="r" b="b" t="t" l="l"/>
              <a:pathLst>
                <a:path h="3518535" w="3374517">
                  <a:moveTo>
                    <a:pt x="0" y="0"/>
                  </a:moveTo>
                  <a:lnTo>
                    <a:pt x="3374517" y="0"/>
                  </a:lnTo>
                  <a:lnTo>
                    <a:pt x="3374517" y="3518535"/>
                  </a:lnTo>
                  <a:lnTo>
                    <a:pt x="0" y="3518535"/>
                  </a:lnTo>
                  <a:lnTo>
                    <a:pt x="0" y="0"/>
                  </a:lnTo>
                  <a:close/>
                </a:path>
              </a:pathLst>
            </a:custGeom>
            <a:blipFill>
              <a:blip r:embed="rId4"/>
              <a:stretch>
                <a:fillRect l="0" t="-38" r="0" b="-38"/>
              </a:stretch>
            </a:blipFill>
          </p:spPr>
        </p:sp>
      </p:grpSp>
      <p:grpSp>
        <p:nvGrpSpPr>
          <p:cNvPr name="Group 8" id="8"/>
          <p:cNvGrpSpPr/>
          <p:nvPr/>
        </p:nvGrpSpPr>
        <p:grpSpPr>
          <a:xfrm rot="0">
            <a:off x="1893580" y="6421460"/>
            <a:ext cx="7509415" cy="4235768"/>
            <a:chOff x="0" y="0"/>
            <a:chExt cx="10012553" cy="5647690"/>
          </a:xfrm>
        </p:grpSpPr>
        <p:sp>
          <p:nvSpPr>
            <p:cNvPr name="Freeform 9" id="9"/>
            <p:cNvSpPr/>
            <p:nvPr/>
          </p:nvSpPr>
          <p:spPr>
            <a:xfrm flipH="false" flipV="false" rot="0">
              <a:off x="0" y="0"/>
              <a:ext cx="10012553" cy="5647690"/>
            </a:xfrm>
            <a:custGeom>
              <a:avLst/>
              <a:gdLst/>
              <a:ahLst/>
              <a:cxnLst/>
              <a:rect r="r" b="b" t="t" l="l"/>
              <a:pathLst>
                <a:path h="5647690" w="10012553">
                  <a:moveTo>
                    <a:pt x="0" y="0"/>
                  </a:moveTo>
                  <a:lnTo>
                    <a:pt x="10012553" y="0"/>
                  </a:lnTo>
                  <a:lnTo>
                    <a:pt x="10012553" y="5647690"/>
                  </a:lnTo>
                  <a:lnTo>
                    <a:pt x="0" y="5647690"/>
                  </a:lnTo>
                  <a:lnTo>
                    <a:pt x="0" y="0"/>
                  </a:lnTo>
                  <a:close/>
                </a:path>
              </a:pathLst>
            </a:custGeom>
            <a:blipFill>
              <a:blip r:embed="rId2"/>
              <a:stretch>
                <a:fillRect l="0" t="-2837" r="0" b="-2837"/>
              </a:stretch>
            </a:blipFill>
          </p:spPr>
        </p:sp>
      </p:grpSp>
      <p:grpSp>
        <p:nvGrpSpPr>
          <p:cNvPr name="Group 10" id="10"/>
          <p:cNvGrpSpPr/>
          <p:nvPr/>
        </p:nvGrpSpPr>
        <p:grpSpPr>
          <a:xfrm rot="260640">
            <a:off x="2210143" y="7041499"/>
            <a:ext cx="2964180" cy="2701290"/>
            <a:chOff x="0" y="0"/>
            <a:chExt cx="3952240" cy="3601720"/>
          </a:xfrm>
        </p:grpSpPr>
        <p:sp>
          <p:nvSpPr>
            <p:cNvPr name="Freeform 11" id="11"/>
            <p:cNvSpPr/>
            <p:nvPr/>
          </p:nvSpPr>
          <p:spPr>
            <a:xfrm flipH="false" flipV="false" rot="0">
              <a:off x="0" y="0"/>
              <a:ext cx="3952240" cy="3601720"/>
            </a:xfrm>
            <a:custGeom>
              <a:avLst/>
              <a:gdLst/>
              <a:ahLst/>
              <a:cxnLst/>
              <a:rect r="r" b="b" t="t" l="l"/>
              <a:pathLst>
                <a:path h="3601720" w="3952240">
                  <a:moveTo>
                    <a:pt x="0" y="0"/>
                  </a:moveTo>
                  <a:lnTo>
                    <a:pt x="3952240" y="0"/>
                  </a:lnTo>
                  <a:lnTo>
                    <a:pt x="3952240" y="3601720"/>
                  </a:lnTo>
                  <a:lnTo>
                    <a:pt x="0" y="3601720"/>
                  </a:lnTo>
                  <a:lnTo>
                    <a:pt x="0" y="0"/>
                  </a:lnTo>
                  <a:close/>
                </a:path>
              </a:pathLst>
            </a:custGeom>
            <a:blipFill>
              <a:blip r:embed="rId5"/>
              <a:stretch>
                <a:fillRect l="0" t="-2960" r="0" b="-2960"/>
              </a:stretch>
            </a:blipFill>
          </p:spPr>
        </p:sp>
      </p:grpSp>
      <p:grpSp>
        <p:nvGrpSpPr>
          <p:cNvPr name="Group 12" id="12"/>
          <p:cNvGrpSpPr/>
          <p:nvPr/>
        </p:nvGrpSpPr>
        <p:grpSpPr>
          <a:xfrm rot="-202740">
            <a:off x="6104172" y="6840865"/>
            <a:ext cx="2736437" cy="2710624"/>
            <a:chOff x="0" y="0"/>
            <a:chExt cx="3648583" cy="3614166"/>
          </a:xfrm>
        </p:grpSpPr>
        <p:sp>
          <p:nvSpPr>
            <p:cNvPr name="Freeform 13" id="13"/>
            <p:cNvSpPr/>
            <p:nvPr/>
          </p:nvSpPr>
          <p:spPr>
            <a:xfrm flipH="false" flipV="false" rot="0">
              <a:off x="0" y="0"/>
              <a:ext cx="3648583" cy="3614166"/>
            </a:xfrm>
            <a:custGeom>
              <a:avLst/>
              <a:gdLst/>
              <a:ahLst/>
              <a:cxnLst/>
              <a:rect r="r" b="b" t="t" l="l"/>
              <a:pathLst>
                <a:path h="3614166" w="3648583">
                  <a:moveTo>
                    <a:pt x="0" y="0"/>
                  </a:moveTo>
                  <a:lnTo>
                    <a:pt x="3648583" y="0"/>
                  </a:lnTo>
                  <a:lnTo>
                    <a:pt x="3648583" y="3614166"/>
                  </a:lnTo>
                  <a:lnTo>
                    <a:pt x="0" y="3614166"/>
                  </a:lnTo>
                  <a:lnTo>
                    <a:pt x="0" y="0"/>
                  </a:lnTo>
                  <a:close/>
                </a:path>
              </a:pathLst>
            </a:custGeom>
            <a:blipFill>
              <a:blip r:embed="rId6"/>
              <a:stretch>
                <a:fillRect l="-645" t="0" r="-645" b="0"/>
              </a:stretch>
            </a:blipFill>
          </p:spPr>
        </p:sp>
      </p:grpSp>
      <p:grpSp>
        <p:nvGrpSpPr>
          <p:cNvPr name="Group 14" id="14"/>
          <p:cNvGrpSpPr/>
          <p:nvPr/>
        </p:nvGrpSpPr>
        <p:grpSpPr>
          <a:xfrm rot="0">
            <a:off x="1804387" y="15127900"/>
            <a:ext cx="8444579" cy="5035106"/>
            <a:chOff x="0" y="0"/>
            <a:chExt cx="11259439" cy="6713474"/>
          </a:xfrm>
        </p:grpSpPr>
        <p:sp>
          <p:nvSpPr>
            <p:cNvPr name="Freeform 15" id="15"/>
            <p:cNvSpPr/>
            <p:nvPr/>
          </p:nvSpPr>
          <p:spPr>
            <a:xfrm flipH="false" flipV="false" rot="0">
              <a:off x="0" y="0"/>
              <a:ext cx="11259439" cy="6713474"/>
            </a:xfrm>
            <a:custGeom>
              <a:avLst/>
              <a:gdLst/>
              <a:ahLst/>
              <a:cxnLst/>
              <a:rect r="r" b="b" t="t" l="l"/>
              <a:pathLst>
                <a:path h="6713474" w="11259439">
                  <a:moveTo>
                    <a:pt x="0" y="0"/>
                  </a:moveTo>
                  <a:lnTo>
                    <a:pt x="11259439" y="0"/>
                  </a:lnTo>
                  <a:lnTo>
                    <a:pt x="11259439" y="6713474"/>
                  </a:lnTo>
                  <a:lnTo>
                    <a:pt x="0" y="6713474"/>
                  </a:lnTo>
                  <a:lnTo>
                    <a:pt x="0" y="0"/>
                  </a:lnTo>
                  <a:close/>
                </a:path>
              </a:pathLst>
            </a:custGeom>
            <a:blipFill>
              <a:blip r:embed="rId2"/>
              <a:stretch>
                <a:fillRect l="-15" t="0" r="-15" b="0"/>
              </a:stretch>
            </a:blipFill>
          </p:spPr>
        </p:sp>
      </p:grpSp>
      <p:grpSp>
        <p:nvGrpSpPr>
          <p:cNvPr name="Group 16" id="16"/>
          <p:cNvGrpSpPr/>
          <p:nvPr/>
        </p:nvGrpSpPr>
        <p:grpSpPr>
          <a:xfrm rot="294480">
            <a:off x="2189512" y="15841742"/>
            <a:ext cx="3183731" cy="3395377"/>
            <a:chOff x="0" y="0"/>
            <a:chExt cx="4244975" cy="4527169"/>
          </a:xfrm>
        </p:grpSpPr>
        <p:sp>
          <p:nvSpPr>
            <p:cNvPr name="Freeform 17" id="17"/>
            <p:cNvSpPr/>
            <p:nvPr/>
          </p:nvSpPr>
          <p:spPr>
            <a:xfrm flipH="false" flipV="false" rot="0">
              <a:off x="0" y="0"/>
              <a:ext cx="4244975" cy="4527169"/>
            </a:xfrm>
            <a:custGeom>
              <a:avLst/>
              <a:gdLst/>
              <a:ahLst/>
              <a:cxnLst/>
              <a:rect r="r" b="b" t="t" l="l"/>
              <a:pathLst>
                <a:path h="4527169" w="4244975">
                  <a:moveTo>
                    <a:pt x="0" y="0"/>
                  </a:moveTo>
                  <a:lnTo>
                    <a:pt x="4244975" y="0"/>
                  </a:lnTo>
                  <a:lnTo>
                    <a:pt x="4244975" y="4527169"/>
                  </a:lnTo>
                  <a:lnTo>
                    <a:pt x="0" y="4527169"/>
                  </a:lnTo>
                  <a:lnTo>
                    <a:pt x="0" y="0"/>
                  </a:lnTo>
                  <a:close/>
                </a:path>
              </a:pathLst>
            </a:custGeom>
            <a:blipFill>
              <a:blip r:embed="rId7"/>
              <a:stretch>
                <a:fillRect l="-9172" t="0" r="-9172" b="0"/>
              </a:stretch>
            </a:blipFill>
          </p:spPr>
        </p:sp>
      </p:grpSp>
      <p:grpSp>
        <p:nvGrpSpPr>
          <p:cNvPr name="Group 18" id="18"/>
          <p:cNvGrpSpPr/>
          <p:nvPr/>
        </p:nvGrpSpPr>
        <p:grpSpPr>
          <a:xfrm rot="-230340">
            <a:off x="6583613" y="15530036"/>
            <a:ext cx="3044571" cy="3321653"/>
            <a:chOff x="0" y="0"/>
            <a:chExt cx="4059428" cy="4428871"/>
          </a:xfrm>
        </p:grpSpPr>
        <p:sp>
          <p:nvSpPr>
            <p:cNvPr name="Freeform 19" id="19"/>
            <p:cNvSpPr/>
            <p:nvPr/>
          </p:nvSpPr>
          <p:spPr>
            <a:xfrm flipH="false" flipV="false" rot="0">
              <a:off x="0" y="0"/>
              <a:ext cx="4059428" cy="4428871"/>
            </a:xfrm>
            <a:custGeom>
              <a:avLst/>
              <a:gdLst/>
              <a:ahLst/>
              <a:cxnLst/>
              <a:rect r="r" b="b" t="t" l="l"/>
              <a:pathLst>
                <a:path h="4428871" w="4059428">
                  <a:moveTo>
                    <a:pt x="0" y="0"/>
                  </a:moveTo>
                  <a:lnTo>
                    <a:pt x="4059428" y="0"/>
                  </a:lnTo>
                  <a:lnTo>
                    <a:pt x="4059428" y="4428871"/>
                  </a:lnTo>
                  <a:lnTo>
                    <a:pt x="0" y="4428871"/>
                  </a:lnTo>
                  <a:lnTo>
                    <a:pt x="0" y="0"/>
                  </a:lnTo>
                  <a:close/>
                </a:path>
              </a:pathLst>
            </a:custGeom>
            <a:blipFill>
              <a:blip r:embed="rId8"/>
              <a:stretch>
                <a:fillRect l="-4229" t="0" r="-4229" b="0"/>
              </a:stretch>
            </a:blipFill>
          </p:spPr>
        </p:sp>
      </p:grpSp>
      <p:grpSp>
        <p:nvGrpSpPr>
          <p:cNvPr name="Group 20" id="20"/>
          <p:cNvGrpSpPr/>
          <p:nvPr/>
        </p:nvGrpSpPr>
        <p:grpSpPr>
          <a:xfrm rot="0">
            <a:off x="12270534" y="15051596"/>
            <a:ext cx="7927943" cy="4727067"/>
            <a:chOff x="0" y="0"/>
            <a:chExt cx="10570591" cy="6302756"/>
          </a:xfrm>
        </p:grpSpPr>
        <p:sp>
          <p:nvSpPr>
            <p:cNvPr name="Freeform 21" id="21"/>
            <p:cNvSpPr/>
            <p:nvPr/>
          </p:nvSpPr>
          <p:spPr>
            <a:xfrm flipH="false" flipV="false" rot="0">
              <a:off x="0" y="0"/>
              <a:ext cx="10570591" cy="6302756"/>
            </a:xfrm>
            <a:custGeom>
              <a:avLst/>
              <a:gdLst/>
              <a:ahLst/>
              <a:cxnLst/>
              <a:rect r="r" b="b" t="t" l="l"/>
              <a:pathLst>
                <a:path h="6302756" w="10570591">
                  <a:moveTo>
                    <a:pt x="0" y="0"/>
                  </a:moveTo>
                  <a:lnTo>
                    <a:pt x="10570591" y="0"/>
                  </a:lnTo>
                  <a:lnTo>
                    <a:pt x="10570591" y="6302756"/>
                  </a:lnTo>
                  <a:lnTo>
                    <a:pt x="0" y="6302756"/>
                  </a:lnTo>
                  <a:lnTo>
                    <a:pt x="0" y="0"/>
                  </a:lnTo>
                  <a:close/>
                </a:path>
              </a:pathLst>
            </a:custGeom>
            <a:blipFill>
              <a:blip r:embed="rId2"/>
              <a:stretch>
                <a:fillRect l="-15" t="0" r="-15" b="0"/>
              </a:stretch>
            </a:blipFill>
          </p:spPr>
        </p:sp>
      </p:grpSp>
      <p:grpSp>
        <p:nvGrpSpPr>
          <p:cNvPr name="Group 22" id="22"/>
          <p:cNvGrpSpPr/>
          <p:nvPr/>
        </p:nvGrpSpPr>
        <p:grpSpPr>
          <a:xfrm rot="269340">
            <a:off x="12852502" y="15779563"/>
            <a:ext cx="2747581" cy="2939415"/>
            <a:chOff x="0" y="0"/>
            <a:chExt cx="3663442" cy="3919220"/>
          </a:xfrm>
        </p:grpSpPr>
        <p:sp>
          <p:nvSpPr>
            <p:cNvPr name="Freeform 23" id="23"/>
            <p:cNvSpPr/>
            <p:nvPr/>
          </p:nvSpPr>
          <p:spPr>
            <a:xfrm flipH="false" flipV="false" rot="0">
              <a:off x="0" y="0"/>
              <a:ext cx="3663442" cy="3919220"/>
            </a:xfrm>
            <a:custGeom>
              <a:avLst/>
              <a:gdLst/>
              <a:ahLst/>
              <a:cxnLst/>
              <a:rect r="r" b="b" t="t" l="l"/>
              <a:pathLst>
                <a:path h="3919220" w="3663442">
                  <a:moveTo>
                    <a:pt x="0" y="0"/>
                  </a:moveTo>
                  <a:lnTo>
                    <a:pt x="3663442" y="0"/>
                  </a:lnTo>
                  <a:lnTo>
                    <a:pt x="3663442" y="3919220"/>
                  </a:lnTo>
                  <a:lnTo>
                    <a:pt x="0" y="3919220"/>
                  </a:lnTo>
                  <a:lnTo>
                    <a:pt x="0" y="0"/>
                  </a:lnTo>
                  <a:close/>
                </a:path>
              </a:pathLst>
            </a:custGeom>
            <a:blipFill>
              <a:blip r:embed="rId9"/>
              <a:stretch>
                <a:fillRect l="-11075" t="0" r="-11075" b="0"/>
              </a:stretch>
            </a:blipFill>
          </p:spPr>
        </p:sp>
      </p:grpSp>
      <p:grpSp>
        <p:nvGrpSpPr>
          <p:cNvPr name="Group 24" id="24"/>
          <p:cNvGrpSpPr/>
          <p:nvPr/>
        </p:nvGrpSpPr>
        <p:grpSpPr>
          <a:xfrm rot="-199020">
            <a:off x="16787841" y="15516311"/>
            <a:ext cx="2795683" cy="3035808"/>
            <a:chOff x="0" y="0"/>
            <a:chExt cx="3727577" cy="4047744"/>
          </a:xfrm>
        </p:grpSpPr>
        <p:sp>
          <p:nvSpPr>
            <p:cNvPr name="Freeform 25" id="25"/>
            <p:cNvSpPr/>
            <p:nvPr/>
          </p:nvSpPr>
          <p:spPr>
            <a:xfrm flipH="false" flipV="false" rot="0">
              <a:off x="0" y="0"/>
              <a:ext cx="3727577" cy="4047744"/>
            </a:xfrm>
            <a:custGeom>
              <a:avLst/>
              <a:gdLst/>
              <a:ahLst/>
              <a:cxnLst/>
              <a:rect r="r" b="b" t="t" l="l"/>
              <a:pathLst>
                <a:path h="4047744" w="3727577">
                  <a:moveTo>
                    <a:pt x="0" y="0"/>
                  </a:moveTo>
                  <a:lnTo>
                    <a:pt x="3727577" y="0"/>
                  </a:lnTo>
                  <a:lnTo>
                    <a:pt x="3727577" y="4047744"/>
                  </a:lnTo>
                  <a:lnTo>
                    <a:pt x="0" y="4047744"/>
                  </a:lnTo>
                  <a:lnTo>
                    <a:pt x="0" y="0"/>
                  </a:lnTo>
                  <a:close/>
                </a:path>
              </a:pathLst>
            </a:custGeom>
            <a:blipFill>
              <a:blip r:embed="rId10"/>
              <a:stretch>
                <a:fillRect l="-88" t="0" r="-88" b="0"/>
              </a:stretch>
            </a:blipFill>
          </p:spPr>
        </p:sp>
      </p:grpSp>
      <p:grpSp>
        <p:nvGrpSpPr>
          <p:cNvPr name="Group 26" id="26"/>
          <p:cNvGrpSpPr/>
          <p:nvPr/>
        </p:nvGrpSpPr>
        <p:grpSpPr>
          <a:xfrm rot="0">
            <a:off x="9273302" y="26065791"/>
            <a:ext cx="2997232" cy="2610993"/>
            <a:chOff x="0" y="0"/>
            <a:chExt cx="3996309" cy="3481324"/>
          </a:xfrm>
        </p:grpSpPr>
        <p:sp>
          <p:nvSpPr>
            <p:cNvPr name="Freeform 27" id="27"/>
            <p:cNvSpPr/>
            <p:nvPr/>
          </p:nvSpPr>
          <p:spPr>
            <a:xfrm flipH="false" flipV="false" rot="0">
              <a:off x="0" y="0"/>
              <a:ext cx="3996309" cy="3481324"/>
            </a:xfrm>
            <a:custGeom>
              <a:avLst/>
              <a:gdLst/>
              <a:ahLst/>
              <a:cxnLst/>
              <a:rect r="r" b="b" t="t" l="l"/>
              <a:pathLst>
                <a:path h="3481324" w="3996309">
                  <a:moveTo>
                    <a:pt x="0" y="0"/>
                  </a:moveTo>
                  <a:lnTo>
                    <a:pt x="3996309" y="0"/>
                  </a:lnTo>
                  <a:lnTo>
                    <a:pt x="3996309" y="3481324"/>
                  </a:lnTo>
                  <a:lnTo>
                    <a:pt x="0" y="3481324"/>
                  </a:lnTo>
                  <a:lnTo>
                    <a:pt x="0" y="0"/>
                  </a:lnTo>
                  <a:close/>
                </a:path>
              </a:pathLst>
            </a:custGeom>
            <a:blipFill>
              <a:blip r:embed="rId11"/>
              <a:stretch>
                <a:fillRect l="0" t="-221" r="0" b="-221"/>
              </a:stretch>
            </a:blipFill>
          </p:spPr>
        </p:sp>
      </p:grpSp>
      <p:sp>
        <p:nvSpPr>
          <p:cNvPr name="TextBox 28" id="28"/>
          <p:cNvSpPr txBox="true"/>
          <p:nvPr/>
        </p:nvSpPr>
        <p:spPr>
          <a:xfrm rot="0">
            <a:off x="545963" y="-358635"/>
            <a:ext cx="19927491" cy="5622579"/>
          </a:xfrm>
          <a:prstGeom prst="rect">
            <a:avLst/>
          </a:prstGeom>
        </p:spPr>
        <p:txBody>
          <a:bodyPr anchor="t" rtlCol="false" tIns="0" lIns="0" bIns="0" rIns="0">
            <a:spAutoFit/>
          </a:bodyPr>
          <a:lstStyle/>
          <a:p>
            <a:pPr algn="ctr">
              <a:lnSpc>
                <a:spcPts val="20203"/>
              </a:lnSpc>
            </a:pPr>
            <a:r>
              <a:rPr lang="en-US" sz="14431" b="true">
                <a:solidFill>
                  <a:srgbClr val="000000"/>
                </a:solidFill>
                <a:latin typeface="HK Grotesk Bold"/>
                <a:ea typeface="HK Grotesk Bold"/>
                <a:cs typeface="HK Grotesk Bold"/>
                <a:sym typeface="HK Grotesk Bold"/>
              </a:rPr>
              <a:t>St. Matthew’s School Uniform</a:t>
            </a:r>
          </a:p>
        </p:txBody>
      </p:sp>
      <p:sp>
        <p:nvSpPr>
          <p:cNvPr name="TextBox 29" id="29"/>
          <p:cNvSpPr txBox="true"/>
          <p:nvPr/>
        </p:nvSpPr>
        <p:spPr>
          <a:xfrm rot="0">
            <a:off x="9475146" y="4535595"/>
            <a:ext cx="2442696" cy="1257005"/>
          </a:xfrm>
          <a:prstGeom prst="rect">
            <a:avLst/>
          </a:prstGeom>
        </p:spPr>
        <p:txBody>
          <a:bodyPr anchor="t" rtlCol="false" tIns="0" lIns="0" bIns="0" rIns="0">
            <a:spAutoFit/>
          </a:bodyPr>
          <a:lstStyle/>
          <a:p>
            <a:pPr algn="ctr">
              <a:lnSpc>
                <a:spcPts val="8680"/>
              </a:lnSpc>
            </a:pPr>
            <a:r>
              <a:rPr lang="en-US" sz="6202" b="true">
                <a:solidFill>
                  <a:srgbClr val="000000"/>
                </a:solidFill>
                <a:latin typeface="Canva Sans Bold"/>
                <a:ea typeface="Canva Sans Bold"/>
                <a:cs typeface="Canva Sans Bold"/>
                <a:sym typeface="Canva Sans Bold"/>
              </a:rPr>
              <a:t>Boys</a:t>
            </a:r>
          </a:p>
        </p:txBody>
      </p:sp>
      <p:sp>
        <p:nvSpPr>
          <p:cNvPr name="TextBox 30" id="30"/>
          <p:cNvSpPr txBox="true"/>
          <p:nvPr/>
        </p:nvSpPr>
        <p:spPr>
          <a:xfrm rot="0">
            <a:off x="944261" y="11135601"/>
            <a:ext cx="19020415" cy="2910973"/>
          </a:xfrm>
          <a:prstGeom prst="rect">
            <a:avLst/>
          </a:prstGeom>
        </p:spPr>
        <p:txBody>
          <a:bodyPr anchor="t" rtlCol="false" tIns="0" lIns="0" bIns="0" rIns="0">
            <a:spAutoFit/>
          </a:bodyPr>
          <a:lstStyle/>
          <a:p>
            <a:pPr algn="ctr">
              <a:lnSpc>
                <a:spcPts val="3871"/>
              </a:lnSpc>
            </a:pPr>
            <a:r>
              <a:rPr lang="en-US" sz="3225" b="true">
                <a:solidFill>
                  <a:srgbClr val="000000"/>
                </a:solidFill>
                <a:latin typeface="HK Grotesk Bold"/>
                <a:ea typeface="HK Grotesk Bold"/>
                <a:cs typeface="HK Grotesk Bold"/>
                <a:sym typeface="HK Grotesk Bold"/>
              </a:rPr>
              <a:t>Trousers (grey/black)</a:t>
            </a:r>
          </a:p>
          <a:p>
            <a:pPr algn="ctr">
              <a:lnSpc>
                <a:spcPts val="3871"/>
              </a:lnSpc>
            </a:pPr>
            <a:r>
              <a:rPr lang="en-US" sz="3225" b="true">
                <a:solidFill>
                  <a:srgbClr val="000000"/>
                </a:solidFill>
                <a:latin typeface="HK Grotesk Bold"/>
                <a:ea typeface="HK Grotesk Bold"/>
                <a:cs typeface="HK Grotesk Bold"/>
                <a:sym typeface="HK Grotesk Bold"/>
              </a:rPr>
              <a:t>Sweaters/sweatshirts/fleece (navy blue)</a:t>
            </a:r>
          </a:p>
          <a:p>
            <a:pPr algn="ctr">
              <a:lnSpc>
                <a:spcPts val="3871"/>
              </a:lnSpc>
            </a:pPr>
            <a:r>
              <a:rPr lang="en-US" sz="3225" b="true">
                <a:solidFill>
                  <a:srgbClr val="000000"/>
                </a:solidFill>
                <a:latin typeface="HK Grotesk Bold"/>
                <a:ea typeface="HK Grotesk Bold"/>
                <a:cs typeface="HK Grotesk Bold"/>
                <a:sym typeface="HK Grotesk Bold"/>
              </a:rPr>
              <a:t>Shirts/polo-necked shirts (white)</a:t>
            </a:r>
          </a:p>
          <a:p>
            <a:pPr algn="ctr">
              <a:lnSpc>
                <a:spcPts val="3871"/>
              </a:lnSpc>
            </a:pPr>
            <a:r>
              <a:rPr lang="en-US" sz="3225" b="true">
                <a:solidFill>
                  <a:srgbClr val="000000"/>
                </a:solidFill>
                <a:latin typeface="HK Grotesk Bold"/>
                <a:ea typeface="HK Grotesk Bold"/>
                <a:cs typeface="HK Grotesk Bold"/>
                <a:sym typeface="HK Grotesk Bold"/>
              </a:rPr>
              <a:t>Socks (white/grey/black)</a:t>
            </a:r>
          </a:p>
          <a:p>
            <a:pPr algn="ctr">
              <a:lnSpc>
                <a:spcPts val="3871"/>
              </a:lnSpc>
            </a:pPr>
            <a:r>
              <a:rPr lang="en-US" sz="3225" b="true">
                <a:solidFill>
                  <a:srgbClr val="000000"/>
                </a:solidFill>
                <a:latin typeface="HK Grotesk Bold"/>
                <a:ea typeface="HK Grotesk Bold"/>
                <a:cs typeface="HK Grotesk Bold"/>
                <a:sym typeface="HK Grotesk Bold"/>
              </a:rPr>
              <a:t>Footwear – black shoes/trainers (all black including laces, no obvious logos)</a:t>
            </a:r>
          </a:p>
          <a:p>
            <a:pPr algn="ctr">
              <a:lnSpc>
                <a:spcPts val="3871"/>
              </a:lnSpc>
            </a:pPr>
          </a:p>
        </p:txBody>
      </p:sp>
      <p:sp>
        <p:nvSpPr>
          <p:cNvPr name="TextBox 31" id="31"/>
          <p:cNvSpPr txBox="true"/>
          <p:nvPr/>
        </p:nvSpPr>
        <p:spPr>
          <a:xfrm rot="0">
            <a:off x="9842411" y="13608291"/>
            <a:ext cx="1708175" cy="1236659"/>
          </a:xfrm>
          <a:prstGeom prst="rect">
            <a:avLst/>
          </a:prstGeom>
        </p:spPr>
        <p:txBody>
          <a:bodyPr anchor="t" rtlCol="false" tIns="0" lIns="0" bIns="0" rIns="0">
            <a:spAutoFit/>
          </a:bodyPr>
          <a:lstStyle/>
          <a:p>
            <a:pPr algn="ctr">
              <a:lnSpc>
                <a:spcPts val="8319"/>
              </a:lnSpc>
            </a:pPr>
            <a:r>
              <a:rPr lang="en-US" sz="5941" b="true">
                <a:solidFill>
                  <a:srgbClr val="000000"/>
                </a:solidFill>
                <a:latin typeface="Canva Sans Bold"/>
                <a:ea typeface="Canva Sans Bold"/>
                <a:cs typeface="Canva Sans Bold"/>
                <a:sym typeface="Canva Sans Bold"/>
              </a:rPr>
              <a:t>Girls</a:t>
            </a:r>
          </a:p>
        </p:txBody>
      </p:sp>
      <p:sp>
        <p:nvSpPr>
          <p:cNvPr name="TextBox 32" id="32"/>
          <p:cNvSpPr txBox="true"/>
          <p:nvPr/>
        </p:nvSpPr>
        <p:spPr>
          <a:xfrm rot="0">
            <a:off x="1804387" y="20162987"/>
            <a:ext cx="19020415" cy="3396139"/>
          </a:xfrm>
          <a:prstGeom prst="rect">
            <a:avLst/>
          </a:prstGeom>
        </p:spPr>
        <p:txBody>
          <a:bodyPr anchor="t" rtlCol="false" tIns="0" lIns="0" bIns="0" rIns="0">
            <a:spAutoFit/>
          </a:bodyPr>
          <a:lstStyle/>
          <a:p>
            <a:pPr algn="ctr">
              <a:lnSpc>
                <a:spcPts val="3871"/>
              </a:lnSpc>
            </a:pPr>
            <a:r>
              <a:rPr lang="en-US" sz="3225" b="true">
                <a:solidFill>
                  <a:srgbClr val="000000"/>
                </a:solidFill>
                <a:latin typeface="HK Grotesk Bold"/>
                <a:ea typeface="HK Grotesk Bold"/>
                <a:cs typeface="HK Grotesk Bold"/>
                <a:sym typeface="HK Grotesk Bold"/>
              </a:rPr>
              <a:t>Trousers (grey/black)</a:t>
            </a:r>
          </a:p>
          <a:p>
            <a:pPr algn="ctr">
              <a:lnSpc>
                <a:spcPts val="3871"/>
              </a:lnSpc>
            </a:pPr>
            <a:r>
              <a:rPr lang="en-US" sz="3225" b="true">
                <a:solidFill>
                  <a:srgbClr val="000000"/>
                </a:solidFill>
                <a:latin typeface="HK Grotesk Bold"/>
                <a:ea typeface="HK Grotesk Bold"/>
                <a:cs typeface="HK Grotesk Bold"/>
                <a:sym typeface="HK Grotesk Bold"/>
              </a:rPr>
              <a:t>Skirts/pinafore dresses (grey/black)</a:t>
            </a:r>
          </a:p>
          <a:p>
            <a:pPr algn="ctr">
              <a:lnSpc>
                <a:spcPts val="3871"/>
              </a:lnSpc>
            </a:pPr>
            <a:r>
              <a:rPr lang="en-US" sz="3225" b="true">
                <a:solidFill>
                  <a:srgbClr val="000000"/>
                </a:solidFill>
                <a:latin typeface="HK Grotesk Bold"/>
                <a:ea typeface="HK Grotesk Bold"/>
                <a:cs typeface="HK Grotesk Bold"/>
                <a:sym typeface="HK Grotesk Bold"/>
              </a:rPr>
              <a:t>Sweaters/sweatshirts/fleece/cardigans (navy blue)</a:t>
            </a:r>
          </a:p>
          <a:p>
            <a:pPr algn="ctr">
              <a:lnSpc>
                <a:spcPts val="3871"/>
              </a:lnSpc>
            </a:pPr>
            <a:r>
              <a:rPr lang="en-US" sz="3225" b="true">
                <a:solidFill>
                  <a:srgbClr val="000000"/>
                </a:solidFill>
                <a:latin typeface="HK Grotesk Bold"/>
                <a:ea typeface="HK Grotesk Bold"/>
                <a:cs typeface="HK Grotesk Bold"/>
                <a:sym typeface="HK Grotesk Bold"/>
              </a:rPr>
              <a:t>Shirts/polo-necked shirts/ blouses (white)</a:t>
            </a:r>
          </a:p>
          <a:p>
            <a:pPr algn="ctr">
              <a:lnSpc>
                <a:spcPts val="3871"/>
              </a:lnSpc>
            </a:pPr>
            <a:r>
              <a:rPr lang="en-US" sz="3225" b="true">
                <a:solidFill>
                  <a:srgbClr val="000000"/>
                </a:solidFill>
                <a:latin typeface="HK Grotesk Bold"/>
                <a:ea typeface="HK Grotesk Bold"/>
                <a:cs typeface="HK Grotesk Bold"/>
                <a:sym typeface="HK Grotesk Bold"/>
              </a:rPr>
              <a:t>Socks/tights (white/grey/black)</a:t>
            </a:r>
          </a:p>
          <a:p>
            <a:pPr algn="ctr">
              <a:lnSpc>
                <a:spcPts val="3871"/>
              </a:lnSpc>
            </a:pPr>
            <a:r>
              <a:rPr lang="en-US" sz="3225" b="true">
                <a:solidFill>
                  <a:srgbClr val="000000"/>
                </a:solidFill>
                <a:latin typeface="HK Grotesk Bold"/>
                <a:ea typeface="HK Grotesk Bold"/>
                <a:cs typeface="HK Grotesk Bold"/>
                <a:sym typeface="HK Grotesk Bold"/>
              </a:rPr>
              <a:t>Footwear – black shoes/trainers (all black including laces, no obvious logos)</a:t>
            </a:r>
          </a:p>
          <a:p>
            <a:pPr algn="ctr">
              <a:lnSpc>
                <a:spcPts val="3871"/>
              </a:lnSpc>
            </a:pPr>
          </a:p>
        </p:txBody>
      </p:sp>
      <p:sp>
        <p:nvSpPr>
          <p:cNvPr name="TextBox 33" id="33"/>
          <p:cNvSpPr txBox="true"/>
          <p:nvPr/>
        </p:nvSpPr>
        <p:spPr>
          <a:xfrm rot="0">
            <a:off x="2112093" y="23639983"/>
            <a:ext cx="17658836" cy="2776204"/>
          </a:xfrm>
          <a:prstGeom prst="rect">
            <a:avLst/>
          </a:prstGeom>
        </p:spPr>
        <p:txBody>
          <a:bodyPr anchor="t" rtlCol="false" tIns="0" lIns="0" bIns="0" rIns="0">
            <a:spAutoFit/>
          </a:bodyPr>
          <a:lstStyle/>
          <a:p>
            <a:pPr algn="ctr">
              <a:lnSpc>
                <a:spcPts val="7263"/>
              </a:lnSpc>
            </a:pPr>
            <a:r>
              <a:rPr lang="en-US" sz="6052" b="true">
                <a:solidFill>
                  <a:srgbClr val="000000"/>
                </a:solidFill>
                <a:latin typeface="HK Grotesk Bold"/>
                <a:ea typeface="HK Grotesk Bold"/>
                <a:cs typeface="HK Grotesk Bold"/>
                <a:sym typeface="HK Grotesk Bold"/>
              </a:rPr>
              <a:t>Jewellery</a:t>
            </a:r>
          </a:p>
          <a:p>
            <a:pPr algn="ctr">
              <a:lnSpc>
                <a:spcPts val="3871"/>
              </a:lnSpc>
            </a:pPr>
          </a:p>
          <a:p>
            <a:pPr algn="ctr">
              <a:lnSpc>
                <a:spcPts val="3871"/>
              </a:lnSpc>
            </a:pPr>
            <a:r>
              <a:rPr lang="en-US" sz="3225" b="true">
                <a:solidFill>
                  <a:srgbClr val="000000"/>
                </a:solidFill>
                <a:latin typeface="HK Grotesk Bold"/>
                <a:ea typeface="HK Grotesk Bold"/>
                <a:cs typeface="HK Grotesk Bold"/>
                <a:sym typeface="HK Grotesk Bold"/>
              </a:rPr>
              <a:t>No jewellery should be worn at school apart from a pair of small plain studs earrings (large or hoop earrings are not allowed for health and safety reasons) and a simple watch (no smart watches) </a:t>
            </a:r>
          </a:p>
          <a:p>
            <a:pPr algn="ctr">
              <a:lnSpc>
                <a:spcPts val="3191"/>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672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2">
              <a:extLst>
                <a:ext uri="{96DAC541-7B7A-43D3-8B79-37D633B846F1}">
                  <asvg:svgBlip xmlns:asvg="http://schemas.microsoft.com/office/drawing/2016/SVG/main" r:embed="rId3"/>
                </a:ext>
              </a:extLst>
            </a:blip>
            <a:stretch>
              <a:fillRect l="-34" t="0" r="-34" b="0"/>
            </a:stretch>
          </a:blipFill>
        </p:spPr>
      </p:sp>
      <p:sp>
        <p:nvSpPr>
          <p:cNvPr name="Freeform 3" id="3"/>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045155" y="-1286237"/>
            <a:ext cx="9595752" cy="9308821"/>
            <a:chOff x="0" y="0"/>
            <a:chExt cx="12794336" cy="12411761"/>
          </a:xfrm>
        </p:grpSpPr>
        <p:sp>
          <p:nvSpPr>
            <p:cNvPr name="Freeform 5" id="5"/>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6"/>
              <a:stretch>
                <a:fillRect l="-53073" t="0" r="-53074" b="0"/>
              </a:stretch>
            </a:blipFill>
          </p:spPr>
        </p:sp>
      </p:grpSp>
      <p:sp>
        <p:nvSpPr>
          <p:cNvPr name="Freeform 6" id="6"/>
          <p:cNvSpPr/>
          <p:nvPr/>
        </p:nvSpPr>
        <p:spPr>
          <a:xfrm flipH="false" flipV="false" rot="0">
            <a:off x="1459659" y="11226289"/>
            <a:ext cx="12832309" cy="12832309"/>
          </a:xfrm>
          <a:custGeom>
            <a:avLst/>
            <a:gdLst/>
            <a:ahLst/>
            <a:cxnLst/>
            <a:rect r="r" b="b" t="t" l="l"/>
            <a:pathLst>
              <a:path h="12832309" w="12832309">
                <a:moveTo>
                  <a:pt x="0" y="0"/>
                </a:moveTo>
                <a:lnTo>
                  <a:pt x="12832308" y="0"/>
                </a:lnTo>
                <a:lnTo>
                  <a:pt x="12832308" y="12832308"/>
                </a:lnTo>
                <a:lnTo>
                  <a:pt x="0" y="128323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1815798" y="12243387"/>
            <a:ext cx="12119972" cy="10297030"/>
            <a:chOff x="0" y="0"/>
            <a:chExt cx="16159963" cy="13729373"/>
          </a:xfrm>
        </p:grpSpPr>
        <p:sp>
          <p:nvSpPr>
            <p:cNvPr name="Freeform 8" id="8"/>
            <p:cNvSpPr/>
            <p:nvPr/>
          </p:nvSpPr>
          <p:spPr>
            <a:xfrm flipH="false" flipV="false" rot="0">
              <a:off x="0" y="0"/>
              <a:ext cx="16159989" cy="13729336"/>
            </a:xfrm>
            <a:custGeom>
              <a:avLst/>
              <a:gdLst/>
              <a:ahLst/>
              <a:cxnLst/>
              <a:rect r="r" b="b" t="t" l="l"/>
              <a:pathLst>
                <a:path h="13729336" w="16159989">
                  <a:moveTo>
                    <a:pt x="8080121" y="0"/>
                  </a:moveTo>
                  <a:cubicBezTo>
                    <a:pt x="3617595" y="0"/>
                    <a:pt x="0" y="3073527"/>
                    <a:pt x="0" y="6864731"/>
                  </a:cubicBezTo>
                  <a:cubicBezTo>
                    <a:pt x="0" y="10655936"/>
                    <a:pt x="3617595" y="13729336"/>
                    <a:pt x="8080121" y="13729336"/>
                  </a:cubicBezTo>
                  <a:cubicBezTo>
                    <a:pt x="12542647" y="13729336"/>
                    <a:pt x="16159989" y="10656063"/>
                    <a:pt x="16159989" y="6864731"/>
                  </a:cubicBezTo>
                  <a:cubicBezTo>
                    <a:pt x="16159989" y="3073400"/>
                    <a:pt x="12542520" y="0"/>
                    <a:pt x="8080121" y="0"/>
                  </a:cubicBezTo>
                  <a:close/>
                </a:path>
              </a:pathLst>
            </a:custGeom>
            <a:blipFill>
              <a:blip r:embed="rId9"/>
              <a:stretch>
                <a:fillRect l="-6876" t="0" r="-6876" b="0"/>
              </a:stretch>
            </a:blipFill>
          </p:spPr>
        </p:sp>
      </p:grpSp>
      <p:sp>
        <p:nvSpPr>
          <p:cNvPr name="TextBox 9" id="9"/>
          <p:cNvSpPr txBox="true"/>
          <p:nvPr/>
        </p:nvSpPr>
        <p:spPr>
          <a:xfrm rot="0">
            <a:off x="610219" y="8184575"/>
            <a:ext cx="15586691" cy="3790617"/>
          </a:xfrm>
          <a:prstGeom prst="rect">
            <a:avLst/>
          </a:prstGeom>
        </p:spPr>
        <p:txBody>
          <a:bodyPr anchor="t" rtlCol="false" tIns="0" lIns="0" bIns="0" rIns="0">
            <a:spAutoFit/>
          </a:bodyPr>
          <a:lstStyle/>
          <a:p>
            <a:pPr algn="ctr">
              <a:lnSpc>
                <a:spcPts val="4197"/>
              </a:lnSpc>
            </a:pPr>
            <a:r>
              <a:rPr lang="en-US" sz="3261">
                <a:solidFill>
                  <a:srgbClr val="000000"/>
                </a:solidFill>
                <a:latin typeface="Poppins"/>
                <a:ea typeface="Poppins"/>
                <a:cs typeface="Poppins"/>
                <a:sym typeface="Poppins"/>
              </a:rPr>
              <a:t>This was a targeted event for South Asian girls in Years 3 and 4. The children took part in a range of skill stations designed to develop and improve their football skills, while building confidence and encouraging participation in sport.</a:t>
            </a:r>
          </a:p>
          <a:p>
            <a:pPr algn="ctr">
              <a:lnSpc>
                <a:spcPts val="4197"/>
              </a:lnSpc>
            </a:pPr>
            <a:r>
              <a:rPr lang="en-US" sz="3261">
                <a:solidFill>
                  <a:srgbClr val="000000"/>
                </a:solidFill>
                <a:latin typeface="Poppins"/>
                <a:ea typeface="Poppins"/>
                <a:cs typeface="Poppins"/>
                <a:sym typeface="Poppins"/>
              </a:rPr>
              <a:t> </a:t>
            </a:r>
          </a:p>
          <a:p>
            <a:pPr algn="ctr">
              <a:lnSpc>
                <a:spcPts val="4197"/>
              </a:lnSpc>
            </a:pPr>
          </a:p>
          <a:p>
            <a:pPr algn="l">
              <a:lnSpc>
                <a:spcPts val="4565"/>
              </a:lnSpc>
            </a:pPr>
          </a:p>
        </p:txBody>
      </p:sp>
      <p:sp>
        <p:nvSpPr>
          <p:cNvPr name="Freeform 10" id="10"/>
          <p:cNvSpPr/>
          <p:nvPr/>
        </p:nvSpPr>
        <p:spPr>
          <a:xfrm flipH="false" flipV="false" rot="0">
            <a:off x="11118866" y="19979592"/>
            <a:ext cx="8126730" cy="8158001"/>
          </a:xfrm>
          <a:custGeom>
            <a:avLst/>
            <a:gdLst/>
            <a:ahLst/>
            <a:cxnLst/>
            <a:rect r="r" b="b" t="t" l="l"/>
            <a:pathLst>
              <a:path h="8158001" w="8126730">
                <a:moveTo>
                  <a:pt x="0" y="0"/>
                </a:moveTo>
                <a:lnTo>
                  <a:pt x="8126730" y="0"/>
                </a:lnTo>
                <a:lnTo>
                  <a:pt x="8126730" y="8158001"/>
                </a:lnTo>
                <a:lnTo>
                  <a:pt x="0" y="815800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1" id="11"/>
          <p:cNvGrpSpPr/>
          <p:nvPr/>
        </p:nvGrpSpPr>
        <p:grpSpPr>
          <a:xfrm rot="0">
            <a:off x="11536756" y="20390368"/>
            <a:ext cx="7181078" cy="7208710"/>
            <a:chOff x="0" y="0"/>
            <a:chExt cx="9574771" cy="9611614"/>
          </a:xfrm>
        </p:grpSpPr>
        <p:sp>
          <p:nvSpPr>
            <p:cNvPr name="Freeform 12" id="12"/>
            <p:cNvSpPr/>
            <p:nvPr/>
          </p:nvSpPr>
          <p:spPr>
            <a:xfrm flipH="false" flipV="false" rot="0">
              <a:off x="0" y="0"/>
              <a:ext cx="9574657" cy="9611487"/>
            </a:xfrm>
            <a:custGeom>
              <a:avLst/>
              <a:gdLst/>
              <a:ahLst/>
              <a:cxnLst/>
              <a:rect r="r" b="b" t="t" l="l"/>
              <a:pathLst>
                <a:path h="9611487" w="9574657">
                  <a:moveTo>
                    <a:pt x="4787392" y="0"/>
                  </a:moveTo>
                  <a:cubicBezTo>
                    <a:pt x="2143379" y="0"/>
                    <a:pt x="0" y="2151634"/>
                    <a:pt x="0" y="4805807"/>
                  </a:cubicBezTo>
                  <a:cubicBezTo>
                    <a:pt x="0" y="7459980"/>
                    <a:pt x="2143379" y="9611487"/>
                    <a:pt x="4787392" y="9611487"/>
                  </a:cubicBezTo>
                  <a:cubicBezTo>
                    <a:pt x="7431405" y="9611487"/>
                    <a:pt x="9574657" y="7459980"/>
                    <a:pt x="9574657" y="4805807"/>
                  </a:cubicBezTo>
                  <a:cubicBezTo>
                    <a:pt x="9574657" y="2151634"/>
                    <a:pt x="7431405" y="0"/>
                    <a:pt x="4787392" y="0"/>
                  </a:cubicBezTo>
                  <a:close/>
                </a:path>
              </a:pathLst>
            </a:custGeom>
            <a:blipFill>
              <a:blip r:embed="rId12"/>
              <a:stretch>
                <a:fillRect l="-17189" t="0" r="-17191" b="-1"/>
              </a:stretch>
            </a:blipFill>
          </p:spPr>
        </p:sp>
      </p:grpSp>
      <p:sp>
        <p:nvSpPr>
          <p:cNvPr name="TextBox 13" id="13"/>
          <p:cNvSpPr txBox="true"/>
          <p:nvPr/>
        </p:nvSpPr>
        <p:spPr>
          <a:xfrm rot="0">
            <a:off x="3510724"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4" id="14"/>
          <p:cNvSpPr txBox="true"/>
          <p:nvPr/>
        </p:nvSpPr>
        <p:spPr>
          <a:xfrm rot="0">
            <a:off x="2201551" y="4953505"/>
            <a:ext cx="10030416" cy="129708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Sporting Events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819007" y="21805659"/>
            <a:ext cx="8869985" cy="6307579"/>
            <a:chOff x="0" y="0"/>
            <a:chExt cx="11826646" cy="8410105"/>
          </a:xfrm>
        </p:grpSpPr>
        <p:sp>
          <p:nvSpPr>
            <p:cNvPr name="Freeform 7" id="7"/>
            <p:cNvSpPr/>
            <p:nvPr/>
          </p:nvSpPr>
          <p:spPr>
            <a:xfrm flipH="false" flipV="false" rot="0">
              <a:off x="-29" y="61"/>
              <a:ext cx="11826807" cy="8409983"/>
            </a:xfrm>
            <a:custGeom>
              <a:avLst/>
              <a:gdLst/>
              <a:ahLst/>
              <a:cxnLst/>
              <a:rect r="r" b="b" t="t" l="l"/>
              <a:pathLst>
                <a:path h="8409983" w="11826807">
                  <a:moveTo>
                    <a:pt x="11676917" y="2416241"/>
                  </a:moveTo>
                  <a:cubicBezTo>
                    <a:pt x="11656343" y="2229551"/>
                    <a:pt x="11581032" y="2053783"/>
                    <a:pt x="11459874" y="1913702"/>
                  </a:cubicBezTo>
                  <a:cubicBezTo>
                    <a:pt x="11113037" y="1512763"/>
                    <a:pt x="10363864" y="694502"/>
                    <a:pt x="9910474" y="513908"/>
                  </a:cubicBezTo>
                  <a:cubicBezTo>
                    <a:pt x="9086244" y="186502"/>
                    <a:pt x="8580911" y="69027"/>
                    <a:pt x="8388379" y="32070"/>
                  </a:cubicBezTo>
                  <a:cubicBezTo>
                    <a:pt x="8335039" y="21783"/>
                    <a:pt x="8281826" y="16957"/>
                    <a:pt x="8227216" y="16957"/>
                  </a:cubicBezTo>
                  <a:lnTo>
                    <a:pt x="3811553" y="16957"/>
                  </a:lnTo>
                  <a:cubicBezTo>
                    <a:pt x="3786915" y="16957"/>
                    <a:pt x="3762277" y="15560"/>
                    <a:pt x="3737639" y="13528"/>
                  </a:cubicBezTo>
                  <a:cubicBezTo>
                    <a:pt x="3597812" y="1844"/>
                    <a:pt x="3032535" y="-32446"/>
                    <a:pt x="2162204" y="88331"/>
                  </a:cubicBezTo>
                  <a:cubicBezTo>
                    <a:pt x="1243486" y="215966"/>
                    <a:pt x="822735" y="747969"/>
                    <a:pt x="360582" y="1345250"/>
                  </a:cubicBezTo>
                  <a:cubicBezTo>
                    <a:pt x="360582" y="1345250"/>
                    <a:pt x="88929" y="1709105"/>
                    <a:pt x="42955" y="2557719"/>
                  </a:cubicBezTo>
                  <a:cubicBezTo>
                    <a:pt x="12348" y="3119313"/>
                    <a:pt x="-16989" y="4579432"/>
                    <a:pt x="11713" y="5502849"/>
                  </a:cubicBezTo>
                  <a:cubicBezTo>
                    <a:pt x="25048" y="5934649"/>
                    <a:pt x="208817" y="6346637"/>
                    <a:pt x="408588" y="6706936"/>
                  </a:cubicBezTo>
                  <a:cubicBezTo>
                    <a:pt x="684940" y="7206046"/>
                    <a:pt x="1120296" y="7606985"/>
                    <a:pt x="1659665" y="7827965"/>
                  </a:cubicBezTo>
                  <a:cubicBezTo>
                    <a:pt x="1716307" y="7851333"/>
                    <a:pt x="1772187" y="7873304"/>
                    <a:pt x="1827432" y="7895275"/>
                  </a:cubicBezTo>
                  <a:cubicBezTo>
                    <a:pt x="2099720" y="8003733"/>
                    <a:pt x="2337464" y="8088823"/>
                    <a:pt x="2540537" y="8156133"/>
                  </a:cubicBezTo>
                  <a:cubicBezTo>
                    <a:pt x="3020597" y="8314629"/>
                    <a:pt x="3522628" y="8392988"/>
                    <a:pt x="4026691" y="8392988"/>
                  </a:cubicBezTo>
                  <a:lnTo>
                    <a:pt x="4503449" y="8392988"/>
                  </a:lnTo>
                  <a:cubicBezTo>
                    <a:pt x="4503449" y="8392988"/>
                    <a:pt x="7233314" y="8392988"/>
                    <a:pt x="7233314" y="8392988"/>
                  </a:cubicBezTo>
                  <a:lnTo>
                    <a:pt x="7925718" y="8392988"/>
                  </a:lnTo>
                  <a:cubicBezTo>
                    <a:pt x="7950356" y="8392988"/>
                    <a:pt x="7974994" y="8394385"/>
                    <a:pt x="7999632" y="8396416"/>
                  </a:cubicBezTo>
                  <a:cubicBezTo>
                    <a:pt x="8139459" y="8408101"/>
                    <a:pt x="8704736" y="8442517"/>
                    <a:pt x="9574940" y="8321614"/>
                  </a:cubicBezTo>
                  <a:cubicBezTo>
                    <a:pt x="10494420" y="8193979"/>
                    <a:pt x="10899931" y="7823139"/>
                    <a:pt x="11361322" y="7225858"/>
                  </a:cubicBezTo>
                  <a:cubicBezTo>
                    <a:pt x="11361322" y="7225858"/>
                    <a:pt x="11361322" y="7225858"/>
                    <a:pt x="11362592" y="7223826"/>
                  </a:cubicBezTo>
                  <a:cubicBezTo>
                    <a:pt x="11545091" y="6971858"/>
                    <a:pt x="11652914" y="6671249"/>
                    <a:pt x="11675520" y="6358067"/>
                  </a:cubicBezTo>
                  <a:cubicBezTo>
                    <a:pt x="11724796" y="5673537"/>
                    <a:pt x="11818014" y="4330004"/>
                    <a:pt x="11826650" y="3855024"/>
                  </a:cubicBezTo>
                  <a:cubicBezTo>
                    <a:pt x="11827412" y="3815908"/>
                    <a:pt x="11825380" y="3776792"/>
                    <a:pt x="11821316" y="3737676"/>
                  </a:cubicBezTo>
                  <a:lnTo>
                    <a:pt x="11676155" y="2416876"/>
                  </a:lnTo>
                  <a:close/>
                </a:path>
              </a:pathLst>
            </a:custGeom>
            <a:blipFill>
              <a:blip r:embed="rId7"/>
              <a:stretch>
                <a:fillRect l="0" t="-2525" r="1" b="-2525"/>
              </a:stretch>
            </a:blipFill>
          </p:spPr>
        </p:sp>
      </p:grpSp>
      <p:grpSp>
        <p:nvGrpSpPr>
          <p:cNvPr name="Group 8" id="8"/>
          <p:cNvGrpSpPr/>
          <p:nvPr/>
        </p:nvGrpSpPr>
        <p:grpSpPr>
          <a:xfrm rot="0">
            <a:off x="10498931" y="10581551"/>
            <a:ext cx="10078393" cy="6950593"/>
            <a:chOff x="0" y="0"/>
            <a:chExt cx="13437857" cy="9267457"/>
          </a:xfrm>
        </p:grpSpPr>
        <p:sp>
          <p:nvSpPr>
            <p:cNvPr name="Freeform 9" id="9"/>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8"/>
              <a:stretch>
                <a:fillRect l="0" t="-4159" r="-2" b="-4162"/>
              </a:stretch>
            </a:blipFill>
          </p:spPr>
        </p:sp>
      </p:grpSp>
      <p:grpSp>
        <p:nvGrpSpPr>
          <p:cNvPr name="Group 10" id="10"/>
          <p:cNvGrpSpPr/>
          <p:nvPr/>
        </p:nvGrpSpPr>
        <p:grpSpPr>
          <a:xfrm rot="0">
            <a:off x="1304334" y="10625338"/>
            <a:ext cx="7152189" cy="7399106"/>
            <a:chOff x="0" y="0"/>
            <a:chExt cx="9536252" cy="9865474"/>
          </a:xfrm>
        </p:grpSpPr>
        <p:sp>
          <p:nvSpPr>
            <p:cNvPr name="Freeform 11" id="11"/>
            <p:cNvSpPr/>
            <p:nvPr/>
          </p:nvSpPr>
          <p:spPr>
            <a:xfrm flipH="false" flipV="false" rot="0">
              <a:off x="-35" y="14"/>
              <a:ext cx="9536429" cy="9865357"/>
            </a:xfrm>
            <a:custGeom>
              <a:avLst/>
              <a:gdLst/>
              <a:ahLst/>
              <a:cxnLst/>
              <a:rect r="r" b="b" t="t" l="l"/>
              <a:pathLst>
                <a:path h="9865357" w="9536429">
                  <a:moveTo>
                    <a:pt x="9415307" y="2834499"/>
                  </a:moveTo>
                  <a:cubicBezTo>
                    <a:pt x="9398670" y="2615424"/>
                    <a:pt x="9337963" y="2409303"/>
                    <a:pt x="9240300" y="2244965"/>
                  </a:cubicBezTo>
                  <a:cubicBezTo>
                    <a:pt x="8960647" y="1774557"/>
                    <a:pt x="8356635" y="814691"/>
                    <a:pt x="7991002" y="602855"/>
                  </a:cubicBezTo>
                  <a:cubicBezTo>
                    <a:pt x="7326284" y="218680"/>
                    <a:pt x="6918868" y="81012"/>
                    <a:pt x="6763674" y="37578"/>
                  </a:cubicBezTo>
                  <a:cubicBezTo>
                    <a:pt x="6720748" y="25513"/>
                    <a:pt x="6677695" y="19925"/>
                    <a:pt x="6633753" y="19925"/>
                  </a:cubicBezTo>
                  <a:lnTo>
                    <a:pt x="3073308" y="19925"/>
                  </a:lnTo>
                  <a:cubicBezTo>
                    <a:pt x="3053369" y="19925"/>
                    <a:pt x="3033557" y="18274"/>
                    <a:pt x="3013745" y="15988"/>
                  </a:cubicBezTo>
                  <a:cubicBezTo>
                    <a:pt x="2900969" y="2145"/>
                    <a:pt x="2445166" y="-38114"/>
                    <a:pt x="1743491" y="103618"/>
                  </a:cubicBezTo>
                  <a:cubicBezTo>
                    <a:pt x="1002700" y="253351"/>
                    <a:pt x="663356" y="877556"/>
                    <a:pt x="290738" y="1578088"/>
                  </a:cubicBezTo>
                  <a:cubicBezTo>
                    <a:pt x="290738" y="1578088"/>
                    <a:pt x="71663" y="2004935"/>
                    <a:pt x="34579" y="3000234"/>
                  </a:cubicBezTo>
                  <a:cubicBezTo>
                    <a:pt x="9941" y="3659110"/>
                    <a:pt x="-13681" y="5372086"/>
                    <a:pt x="9433" y="6455269"/>
                  </a:cubicBezTo>
                  <a:cubicBezTo>
                    <a:pt x="20228" y="6961745"/>
                    <a:pt x="168310" y="7444980"/>
                    <a:pt x="329346" y="7867890"/>
                  </a:cubicBezTo>
                  <a:cubicBezTo>
                    <a:pt x="552104" y="8453360"/>
                    <a:pt x="903259" y="8923641"/>
                    <a:pt x="1338107" y="9182975"/>
                  </a:cubicBezTo>
                  <a:cubicBezTo>
                    <a:pt x="1383700" y="9210408"/>
                    <a:pt x="1428912" y="9236061"/>
                    <a:pt x="1473362" y="9261842"/>
                  </a:cubicBezTo>
                  <a:cubicBezTo>
                    <a:pt x="1692945" y="9389096"/>
                    <a:pt x="1884588" y="9488918"/>
                    <a:pt x="2048291" y="9567785"/>
                  </a:cubicBezTo>
                  <a:cubicBezTo>
                    <a:pt x="2435387" y="9753840"/>
                    <a:pt x="2840136" y="9845534"/>
                    <a:pt x="3246536" y="9845534"/>
                  </a:cubicBezTo>
                  <a:lnTo>
                    <a:pt x="3630965" y="9845534"/>
                  </a:lnTo>
                  <a:cubicBezTo>
                    <a:pt x="3630965" y="9845534"/>
                    <a:pt x="5832129" y="9845534"/>
                    <a:pt x="5832129" y="9845534"/>
                  </a:cubicBezTo>
                  <a:lnTo>
                    <a:pt x="6390675" y="9845534"/>
                  </a:lnTo>
                  <a:cubicBezTo>
                    <a:pt x="6410614" y="9845534"/>
                    <a:pt x="6430426" y="9847185"/>
                    <a:pt x="6450238" y="9849471"/>
                  </a:cubicBezTo>
                  <a:cubicBezTo>
                    <a:pt x="6563014" y="9863187"/>
                    <a:pt x="7018690" y="9903446"/>
                    <a:pt x="7720492" y="9761714"/>
                  </a:cubicBezTo>
                  <a:cubicBezTo>
                    <a:pt x="8461918" y="9611854"/>
                    <a:pt x="8788816" y="9177006"/>
                    <a:pt x="9160926" y="8476347"/>
                  </a:cubicBezTo>
                  <a:cubicBezTo>
                    <a:pt x="9160926" y="8476347"/>
                    <a:pt x="9160926" y="8476347"/>
                    <a:pt x="9162069" y="8473934"/>
                  </a:cubicBezTo>
                  <a:cubicBezTo>
                    <a:pt x="9309135" y="8178405"/>
                    <a:pt x="9396130" y="7825599"/>
                    <a:pt x="9414418" y="7458442"/>
                  </a:cubicBezTo>
                  <a:cubicBezTo>
                    <a:pt x="9454169" y="6655548"/>
                    <a:pt x="9529353" y="5079478"/>
                    <a:pt x="9536338" y="4522202"/>
                  </a:cubicBezTo>
                  <a:cubicBezTo>
                    <a:pt x="9536846" y="4476355"/>
                    <a:pt x="9535195" y="4430381"/>
                    <a:pt x="9532020" y="4384534"/>
                  </a:cubicBezTo>
                  <a:lnTo>
                    <a:pt x="9414926" y="2835134"/>
                  </a:lnTo>
                  <a:close/>
                </a:path>
              </a:pathLst>
            </a:custGeom>
            <a:blipFill>
              <a:blip r:embed="rId9"/>
              <a:stretch>
                <a:fillRect l="-19256" t="0" r="-19255" b="-1"/>
              </a:stretch>
            </a:blipFill>
          </p:spPr>
        </p:sp>
      </p:grpSp>
      <p:grpSp>
        <p:nvGrpSpPr>
          <p:cNvPr name="Group 12" id="12"/>
          <p:cNvGrpSpPr/>
          <p:nvPr/>
        </p:nvGrpSpPr>
        <p:grpSpPr>
          <a:xfrm rot="0">
            <a:off x="10706452" y="22451263"/>
            <a:ext cx="10078393" cy="6950593"/>
            <a:chOff x="0" y="0"/>
            <a:chExt cx="13437857" cy="9267457"/>
          </a:xfrm>
        </p:grpSpPr>
        <p:sp>
          <p:nvSpPr>
            <p:cNvPr name="Freeform 13" id="13"/>
            <p:cNvSpPr/>
            <p:nvPr/>
          </p:nvSpPr>
          <p:spPr>
            <a:xfrm flipH="false" flipV="false" rot="0">
              <a:off x="-48" y="3"/>
              <a:ext cx="13437555" cy="9267219"/>
            </a:xfrm>
            <a:custGeom>
              <a:avLst/>
              <a:gdLst/>
              <a:ahLst/>
              <a:cxnLst/>
              <a:rect r="r" b="b" t="t" l="l"/>
              <a:pathLst>
                <a:path h="9267219" w="13437555">
                  <a:moveTo>
                    <a:pt x="13267485" y="2662679"/>
                  </a:moveTo>
                  <a:cubicBezTo>
                    <a:pt x="13244117" y="2456939"/>
                    <a:pt x="13158519" y="2263264"/>
                    <a:pt x="13020850" y="2108959"/>
                  </a:cubicBezTo>
                  <a:cubicBezTo>
                    <a:pt x="12626642" y="1666999"/>
                    <a:pt x="11775488" y="765299"/>
                    <a:pt x="11260376" y="566417"/>
                  </a:cubicBezTo>
                  <a:cubicBezTo>
                    <a:pt x="10323751" y="205483"/>
                    <a:pt x="9749584" y="76197"/>
                    <a:pt x="9530890" y="35303"/>
                  </a:cubicBezTo>
                  <a:cubicBezTo>
                    <a:pt x="9470438" y="24000"/>
                    <a:pt x="9409859" y="18666"/>
                    <a:pt x="9347756" y="18666"/>
                  </a:cubicBezTo>
                  <a:lnTo>
                    <a:pt x="4330748" y="18666"/>
                  </a:lnTo>
                  <a:cubicBezTo>
                    <a:pt x="4302681" y="18666"/>
                    <a:pt x="4274741" y="17142"/>
                    <a:pt x="4246801" y="14983"/>
                  </a:cubicBezTo>
                  <a:cubicBezTo>
                    <a:pt x="4087924" y="2029"/>
                    <a:pt x="3445558" y="-35817"/>
                    <a:pt x="2456863" y="97406"/>
                  </a:cubicBezTo>
                  <a:cubicBezTo>
                    <a:pt x="1412796" y="237995"/>
                    <a:pt x="934768" y="824354"/>
                    <a:pt x="409750" y="1482468"/>
                  </a:cubicBezTo>
                  <a:cubicBezTo>
                    <a:pt x="409750" y="1482468"/>
                    <a:pt x="101140" y="1883407"/>
                    <a:pt x="48816" y="2818381"/>
                  </a:cubicBezTo>
                  <a:cubicBezTo>
                    <a:pt x="14018" y="3437252"/>
                    <a:pt x="-19256" y="5046342"/>
                    <a:pt x="13256" y="6063866"/>
                  </a:cubicBezTo>
                  <a:cubicBezTo>
                    <a:pt x="28369" y="6539735"/>
                    <a:pt x="237157" y="6993633"/>
                    <a:pt x="464106" y="7390762"/>
                  </a:cubicBezTo>
                  <a:cubicBezTo>
                    <a:pt x="778050" y="7940672"/>
                    <a:pt x="1272842" y="8382505"/>
                    <a:pt x="1885617" y="8626091"/>
                  </a:cubicBezTo>
                  <a:cubicBezTo>
                    <a:pt x="1950006" y="8651872"/>
                    <a:pt x="2013506" y="8676002"/>
                    <a:pt x="2076244" y="8700259"/>
                  </a:cubicBezTo>
                  <a:cubicBezTo>
                    <a:pt x="2385743" y="8819766"/>
                    <a:pt x="2655745" y="8913619"/>
                    <a:pt x="2886504" y="8987660"/>
                  </a:cubicBezTo>
                  <a:cubicBezTo>
                    <a:pt x="3431969" y="9162412"/>
                    <a:pt x="4002326" y="9248645"/>
                    <a:pt x="4574969" y="9248645"/>
                  </a:cubicBezTo>
                  <a:lnTo>
                    <a:pt x="5116624" y="9248645"/>
                  </a:lnTo>
                  <a:cubicBezTo>
                    <a:pt x="5116624" y="9248645"/>
                    <a:pt x="8218345" y="9248645"/>
                    <a:pt x="8218345" y="9248645"/>
                  </a:cubicBezTo>
                  <a:lnTo>
                    <a:pt x="9005110" y="9248645"/>
                  </a:lnTo>
                  <a:cubicBezTo>
                    <a:pt x="9033177" y="9248645"/>
                    <a:pt x="9061117" y="9250169"/>
                    <a:pt x="9089057" y="9252328"/>
                  </a:cubicBezTo>
                  <a:cubicBezTo>
                    <a:pt x="9247934" y="9265155"/>
                    <a:pt x="9890173" y="9303001"/>
                    <a:pt x="10878995" y="9169905"/>
                  </a:cubicBezTo>
                  <a:cubicBezTo>
                    <a:pt x="11923824" y="9029189"/>
                    <a:pt x="12384453" y="8620630"/>
                    <a:pt x="12908709" y="7962516"/>
                  </a:cubicBezTo>
                  <a:cubicBezTo>
                    <a:pt x="12908709" y="7962516"/>
                    <a:pt x="12908709" y="7962516"/>
                    <a:pt x="12910233" y="7960230"/>
                  </a:cubicBezTo>
                  <a:cubicBezTo>
                    <a:pt x="13117497" y="7682608"/>
                    <a:pt x="13240052" y="7351265"/>
                    <a:pt x="13265706" y="7006333"/>
                  </a:cubicBezTo>
                  <a:cubicBezTo>
                    <a:pt x="13321712" y="6252080"/>
                    <a:pt x="13427631" y="4771641"/>
                    <a:pt x="13437411" y="4248020"/>
                  </a:cubicBezTo>
                  <a:cubicBezTo>
                    <a:pt x="13438172" y="4204967"/>
                    <a:pt x="13435887" y="4161787"/>
                    <a:pt x="13431313" y="4118734"/>
                  </a:cubicBezTo>
                  <a:lnTo>
                    <a:pt x="13266341" y="2663187"/>
                  </a:lnTo>
                  <a:close/>
                </a:path>
              </a:pathLst>
            </a:custGeom>
            <a:blipFill>
              <a:blip r:embed="rId10"/>
              <a:stretch>
                <a:fillRect l="0" t="-4159" r="-2" b="-4162"/>
              </a:stretch>
            </a:blipFill>
          </p:spPr>
        </p:sp>
      </p:grpSp>
      <p:sp>
        <p:nvSpPr>
          <p:cNvPr name="Freeform 14" id="14"/>
          <p:cNvSpPr/>
          <p:nvPr/>
        </p:nvSpPr>
        <p:spPr>
          <a:xfrm flipH="false" flipV="false" rot="0">
            <a:off x="10692003" y="9567272"/>
            <a:ext cx="941137" cy="912905"/>
          </a:xfrm>
          <a:custGeom>
            <a:avLst/>
            <a:gdLst/>
            <a:ahLst/>
            <a:cxnLst/>
            <a:rect r="r" b="b" t="t" l="l"/>
            <a:pathLst>
              <a:path h="912905" w="941137">
                <a:moveTo>
                  <a:pt x="0" y="0"/>
                </a:moveTo>
                <a:lnTo>
                  <a:pt x="941137" y="0"/>
                </a:lnTo>
                <a:lnTo>
                  <a:pt x="941137" y="912905"/>
                </a:lnTo>
                <a:lnTo>
                  <a:pt x="0" y="912905"/>
                </a:lnTo>
                <a:lnTo>
                  <a:pt x="0" y="0"/>
                </a:lnTo>
                <a:close/>
              </a:path>
            </a:pathLst>
          </a:custGeom>
          <a:blipFill>
            <a:blip r:embed="rId11">
              <a:extLst>
                <a:ext uri="{96DAC541-7B7A-43D3-8B79-37D633B846F1}">
                  <asvg:svgBlip xmlns:asvg="http://schemas.microsoft.com/office/drawing/2016/SVG/main" r:embed="rId12"/>
                </a:ext>
              </a:extLst>
            </a:blip>
            <a:stretch>
              <a:fillRect l="-15" t="0" r="-16" b="0"/>
            </a:stretch>
          </a:blipFill>
        </p:spPr>
      </p:sp>
      <p:grpSp>
        <p:nvGrpSpPr>
          <p:cNvPr name="Group 15" id="15"/>
          <p:cNvGrpSpPr/>
          <p:nvPr/>
        </p:nvGrpSpPr>
        <p:grpSpPr>
          <a:xfrm rot="0">
            <a:off x="6892700" y="16128759"/>
            <a:ext cx="7152189" cy="7399106"/>
            <a:chOff x="0" y="0"/>
            <a:chExt cx="9536252" cy="9865474"/>
          </a:xfrm>
        </p:grpSpPr>
        <p:sp>
          <p:nvSpPr>
            <p:cNvPr name="Freeform 16" id="16"/>
            <p:cNvSpPr/>
            <p:nvPr/>
          </p:nvSpPr>
          <p:spPr>
            <a:xfrm flipH="false" flipV="false" rot="0">
              <a:off x="-35" y="14"/>
              <a:ext cx="9536429" cy="9865357"/>
            </a:xfrm>
            <a:custGeom>
              <a:avLst/>
              <a:gdLst/>
              <a:ahLst/>
              <a:cxnLst/>
              <a:rect r="r" b="b" t="t" l="l"/>
              <a:pathLst>
                <a:path h="9865357" w="9536429">
                  <a:moveTo>
                    <a:pt x="9415307" y="2834499"/>
                  </a:moveTo>
                  <a:cubicBezTo>
                    <a:pt x="9398670" y="2615424"/>
                    <a:pt x="9337963" y="2409303"/>
                    <a:pt x="9240300" y="2244965"/>
                  </a:cubicBezTo>
                  <a:cubicBezTo>
                    <a:pt x="8960647" y="1774557"/>
                    <a:pt x="8356635" y="814691"/>
                    <a:pt x="7991002" y="602855"/>
                  </a:cubicBezTo>
                  <a:cubicBezTo>
                    <a:pt x="7326284" y="218680"/>
                    <a:pt x="6918868" y="81012"/>
                    <a:pt x="6763674" y="37578"/>
                  </a:cubicBezTo>
                  <a:cubicBezTo>
                    <a:pt x="6720748" y="25513"/>
                    <a:pt x="6677695" y="19925"/>
                    <a:pt x="6633753" y="19925"/>
                  </a:cubicBezTo>
                  <a:lnTo>
                    <a:pt x="3073308" y="19925"/>
                  </a:lnTo>
                  <a:cubicBezTo>
                    <a:pt x="3053369" y="19925"/>
                    <a:pt x="3033557" y="18274"/>
                    <a:pt x="3013745" y="15988"/>
                  </a:cubicBezTo>
                  <a:cubicBezTo>
                    <a:pt x="2900969" y="2145"/>
                    <a:pt x="2445166" y="-38114"/>
                    <a:pt x="1743491" y="103618"/>
                  </a:cubicBezTo>
                  <a:cubicBezTo>
                    <a:pt x="1002700" y="253351"/>
                    <a:pt x="663356" y="877556"/>
                    <a:pt x="290738" y="1578088"/>
                  </a:cubicBezTo>
                  <a:cubicBezTo>
                    <a:pt x="290738" y="1578088"/>
                    <a:pt x="71663" y="2004935"/>
                    <a:pt x="34579" y="3000234"/>
                  </a:cubicBezTo>
                  <a:cubicBezTo>
                    <a:pt x="9941" y="3659110"/>
                    <a:pt x="-13681" y="5372086"/>
                    <a:pt x="9433" y="6455269"/>
                  </a:cubicBezTo>
                  <a:cubicBezTo>
                    <a:pt x="20228" y="6961745"/>
                    <a:pt x="168310" y="7444980"/>
                    <a:pt x="329346" y="7867890"/>
                  </a:cubicBezTo>
                  <a:cubicBezTo>
                    <a:pt x="552104" y="8453360"/>
                    <a:pt x="903259" y="8923641"/>
                    <a:pt x="1338107" y="9182975"/>
                  </a:cubicBezTo>
                  <a:cubicBezTo>
                    <a:pt x="1383700" y="9210408"/>
                    <a:pt x="1428912" y="9236061"/>
                    <a:pt x="1473362" y="9261842"/>
                  </a:cubicBezTo>
                  <a:cubicBezTo>
                    <a:pt x="1692945" y="9389096"/>
                    <a:pt x="1884588" y="9488918"/>
                    <a:pt x="2048291" y="9567785"/>
                  </a:cubicBezTo>
                  <a:cubicBezTo>
                    <a:pt x="2435387" y="9753840"/>
                    <a:pt x="2840136" y="9845534"/>
                    <a:pt x="3246536" y="9845534"/>
                  </a:cubicBezTo>
                  <a:lnTo>
                    <a:pt x="3630965" y="9845534"/>
                  </a:lnTo>
                  <a:cubicBezTo>
                    <a:pt x="3630965" y="9845534"/>
                    <a:pt x="5832129" y="9845534"/>
                    <a:pt x="5832129" y="9845534"/>
                  </a:cubicBezTo>
                  <a:lnTo>
                    <a:pt x="6390675" y="9845534"/>
                  </a:lnTo>
                  <a:cubicBezTo>
                    <a:pt x="6410614" y="9845534"/>
                    <a:pt x="6430426" y="9847185"/>
                    <a:pt x="6450238" y="9849471"/>
                  </a:cubicBezTo>
                  <a:cubicBezTo>
                    <a:pt x="6563014" y="9863187"/>
                    <a:pt x="7018690" y="9903446"/>
                    <a:pt x="7720492" y="9761714"/>
                  </a:cubicBezTo>
                  <a:cubicBezTo>
                    <a:pt x="8461918" y="9611854"/>
                    <a:pt x="8788816" y="9177006"/>
                    <a:pt x="9160926" y="8476347"/>
                  </a:cubicBezTo>
                  <a:cubicBezTo>
                    <a:pt x="9160926" y="8476347"/>
                    <a:pt x="9160926" y="8476347"/>
                    <a:pt x="9162069" y="8473934"/>
                  </a:cubicBezTo>
                  <a:cubicBezTo>
                    <a:pt x="9309135" y="8178405"/>
                    <a:pt x="9396130" y="7825599"/>
                    <a:pt x="9414418" y="7458442"/>
                  </a:cubicBezTo>
                  <a:cubicBezTo>
                    <a:pt x="9454169" y="6655548"/>
                    <a:pt x="9529353" y="5079478"/>
                    <a:pt x="9536338" y="4522202"/>
                  </a:cubicBezTo>
                  <a:cubicBezTo>
                    <a:pt x="9536846" y="4476355"/>
                    <a:pt x="9535195" y="4430381"/>
                    <a:pt x="9532020" y="4384534"/>
                  </a:cubicBezTo>
                  <a:lnTo>
                    <a:pt x="9414926" y="2835134"/>
                  </a:lnTo>
                  <a:close/>
                </a:path>
              </a:pathLst>
            </a:custGeom>
            <a:blipFill>
              <a:blip r:embed="rId13"/>
              <a:stretch>
                <a:fillRect l="0" t="-14691" r="1" b="-14692"/>
              </a:stretch>
            </a:blipFill>
          </p:spPr>
        </p:sp>
      </p:grpSp>
      <p:sp>
        <p:nvSpPr>
          <p:cNvPr name="TextBox 17" id="17"/>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8" id="18"/>
          <p:cNvSpPr txBox="true"/>
          <p:nvPr/>
        </p:nvSpPr>
        <p:spPr>
          <a:xfrm rot="0">
            <a:off x="383810" y="5993749"/>
            <a:ext cx="12725038" cy="253533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Reading Afternoon 1M</a:t>
            </a:r>
          </a:p>
        </p:txBody>
      </p:sp>
      <p:sp>
        <p:nvSpPr>
          <p:cNvPr name="TextBox 19" id="19"/>
          <p:cNvSpPr txBox="true"/>
          <p:nvPr/>
        </p:nvSpPr>
        <p:spPr>
          <a:xfrm rot="0">
            <a:off x="806291" y="9150077"/>
            <a:ext cx="19771423" cy="910590"/>
          </a:xfrm>
          <a:prstGeom prst="rect">
            <a:avLst/>
          </a:prstGeom>
        </p:spPr>
        <p:txBody>
          <a:bodyPr anchor="t" rtlCol="false" tIns="0" lIns="0" bIns="0" rIns="0">
            <a:spAutoFit/>
          </a:bodyPr>
          <a:lstStyle/>
          <a:p>
            <a:pPr algn="just">
              <a:lnSpc>
                <a:spcPts val="3598"/>
              </a:lnSpc>
            </a:pPr>
            <a:r>
              <a:rPr lang="en-US" sz="3598">
                <a:solidFill>
                  <a:srgbClr val="000000"/>
                </a:solidFill>
                <a:latin typeface="Poppins"/>
                <a:ea typeface="Poppins"/>
                <a:cs typeface="Poppins"/>
                <a:sym typeface="Poppins"/>
              </a:rPr>
              <a:t>Thank you to the parents who joined 1M for their Reading Afternoon – the children loved sharing stories and reading together.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855859" y="11707130"/>
            <a:ext cx="11797398" cy="8136112"/>
            <a:chOff x="0" y="0"/>
            <a:chExt cx="15729864" cy="10848150"/>
          </a:xfrm>
        </p:grpSpPr>
        <p:sp>
          <p:nvSpPr>
            <p:cNvPr name="Freeform 7" id="7"/>
            <p:cNvSpPr/>
            <p:nvPr/>
          </p:nvSpPr>
          <p:spPr>
            <a:xfrm flipH="false" flipV="false" rot="0">
              <a:off x="83" y="11"/>
              <a:ext cx="15729798" cy="10848143"/>
            </a:xfrm>
            <a:custGeom>
              <a:avLst/>
              <a:gdLst/>
              <a:ahLst/>
              <a:cxnLst/>
              <a:rect r="r" b="b" t="t" l="l"/>
              <a:pathLst>
                <a:path h="10848143" w="15729798">
                  <a:moveTo>
                    <a:pt x="15530239" y="3116823"/>
                  </a:moveTo>
                  <a:cubicBezTo>
                    <a:pt x="15502806" y="2876031"/>
                    <a:pt x="15402730" y="2649336"/>
                    <a:pt x="15241568" y="2468615"/>
                  </a:cubicBezTo>
                  <a:cubicBezTo>
                    <a:pt x="14780178" y="1951471"/>
                    <a:pt x="13783989" y="895847"/>
                    <a:pt x="13180866" y="663056"/>
                  </a:cubicBezTo>
                  <a:cubicBezTo>
                    <a:pt x="12084475" y="240527"/>
                    <a:pt x="11412391" y="89143"/>
                    <a:pt x="11156486" y="41391"/>
                  </a:cubicBezTo>
                  <a:cubicBezTo>
                    <a:pt x="11085619" y="28183"/>
                    <a:pt x="11014754" y="21960"/>
                    <a:pt x="10942110" y="21960"/>
                  </a:cubicBezTo>
                  <a:lnTo>
                    <a:pt x="5069249" y="21960"/>
                  </a:lnTo>
                  <a:cubicBezTo>
                    <a:pt x="5036483" y="21960"/>
                    <a:pt x="5003717" y="20182"/>
                    <a:pt x="4970951" y="17515"/>
                  </a:cubicBezTo>
                  <a:cubicBezTo>
                    <a:pt x="4785023" y="2402"/>
                    <a:pt x="4033056" y="-41921"/>
                    <a:pt x="2875832" y="113908"/>
                  </a:cubicBezTo>
                  <a:cubicBezTo>
                    <a:pt x="1653711" y="278627"/>
                    <a:pt x="1094022" y="964935"/>
                    <a:pt x="479469" y="1735317"/>
                  </a:cubicBezTo>
                  <a:cubicBezTo>
                    <a:pt x="479469" y="1735317"/>
                    <a:pt x="118154" y="2204582"/>
                    <a:pt x="57067" y="3299195"/>
                  </a:cubicBezTo>
                  <a:cubicBezTo>
                    <a:pt x="16427" y="4023603"/>
                    <a:pt x="-22562" y="5907267"/>
                    <a:pt x="15538" y="7098274"/>
                  </a:cubicBezTo>
                  <a:cubicBezTo>
                    <a:pt x="33318" y="7655295"/>
                    <a:pt x="277666" y="8186663"/>
                    <a:pt x="543350" y="8651611"/>
                  </a:cubicBezTo>
                  <a:cubicBezTo>
                    <a:pt x="910888" y="9295373"/>
                    <a:pt x="1490008" y="9812517"/>
                    <a:pt x="2207304" y="10097632"/>
                  </a:cubicBezTo>
                  <a:cubicBezTo>
                    <a:pt x="2282615" y="10127731"/>
                    <a:pt x="2357037" y="10156052"/>
                    <a:pt x="2430443" y="10184373"/>
                  </a:cubicBezTo>
                  <a:cubicBezTo>
                    <a:pt x="2792647" y="10324327"/>
                    <a:pt x="3108750" y="10434055"/>
                    <a:pt x="3378879" y="10520796"/>
                  </a:cubicBezTo>
                  <a:cubicBezTo>
                    <a:pt x="4017308" y="10725393"/>
                    <a:pt x="4685074" y="10826231"/>
                    <a:pt x="5355380" y="10826231"/>
                  </a:cubicBezTo>
                  <a:lnTo>
                    <a:pt x="5989491" y="10826231"/>
                  </a:lnTo>
                  <a:cubicBezTo>
                    <a:pt x="5989491" y="10826231"/>
                    <a:pt x="9620167" y="10826231"/>
                    <a:pt x="9620167" y="10826231"/>
                  </a:cubicBezTo>
                  <a:lnTo>
                    <a:pt x="10541171" y="10826231"/>
                  </a:lnTo>
                  <a:cubicBezTo>
                    <a:pt x="10573937" y="10826231"/>
                    <a:pt x="10606703" y="10828009"/>
                    <a:pt x="10639469" y="10830676"/>
                  </a:cubicBezTo>
                  <a:cubicBezTo>
                    <a:pt x="10825524" y="10845789"/>
                    <a:pt x="11577237" y="10889986"/>
                    <a:pt x="12734715" y="10734156"/>
                  </a:cubicBezTo>
                  <a:cubicBezTo>
                    <a:pt x="13957725" y="10569437"/>
                    <a:pt x="14496967" y="10091155"/>
                    <a:pt x="15110632" y="9320773"/>
                  </a:cubicBezTo>
                  <a:cubicBezTo>
                    <a:pt x="15110632" y="9320773"/>
                    <a:pt x="15110632" y="9320773"/>
                    <a:pt x="15112409" y="9318106"/>
                  </a:cubicBezTo>
                  <a:cubicBezTo>
                    <a:pt x="15355107" y="8993113"/>
                    <a:pt x="15498489" y="8605255"/>
                    <a:pt x="15528588" y="8201395"/>
                  </a:cubicBezTo>
                  <a:cubicBezTo>
                    <a:pt x="15594120" y="7318491"/>
                    <a:pt x="15718072" y="5585576"/>
                    <a:pt x="15729630" y="4972674"/>
                  </a:cubicBezTo>
                  <a:cubicBezTo>
                    <a:pt x="15730518" y="4922255"/>
                    <a:pt x="15727852" y="4871709"/>
                    <a:pt x="15722517" y="4821290"/>
                  </a:cubicBezTo>
                  <a:lnTo>
                    <a:pt x="15529478" y="3117585"/>
                  </a:lnTo>
                  <a:close/>
                </a:path>
              </a:pathLst>
            </a:custGeom>
            <a:blipFill>
              <a:blip r:embed="rId7"/>
              <a:stretch>
                <a:fillRect l="0" t="-4156" r="0" b="-4156"/>
              </a:stretch>
            </a:blipFill>
          </p:spPr>
        </p:sp>
      </p:grpSp>
      <p:grpSp>
        <p:nvGrpSpPr>
          <p:cNvPr name="Group 8" id="8"/>
          <p:cNvGrpSpPr/>
          <p:nvPr/>
        </p:nvGrpSpPr>
        <p:grpSpPr>
          <a:xfrm rot="0">
            <a:off x="9506169" y="18341635"/>
            <a:ext cx="11166691" cy="7701143"/>
            <a:chOff x="0" y="0"/>
            <a:chExt cx="14888921" cy="10268191"/>
          </a:xfrm>
        </p:grpSpPr>
        <p:sp>
          <p:nvSpPr>
            <p:cNvPr name="Freeform 9" id="9"/>
            <p:cNvSpPr/>
            <p:nvPr/>
          </p:nvSpPr>
          <p:spPr>
            <a:xfrm flipH="false" flipV="false" rot="0">
              <a:off x="-95" y="9"/>
              <a:ext cx="14888988" cy="10268431"/>
            </a:xfrm>
            <a:custGeom>
              <a:avLst/>
              <a:gdLst/>
              <a:ahLst/>
              <a:cxnLst/>
              <a:rect r="r" b="b" t="t" l="l"/>
              <a:pathLst>
                <a:path h="10268431" w="14888988">
                  <a:moveTo>
                    <a:pt x="14700091" y="2950201"/>
                  </a:moveTo>
                  <a:cubicBezTo>
                    <a:pt x="14674182" y="2722236"/>
                    <a:pt x="14579314" y="2507733"/>
                    <a:pt x="14426787" y="2336664"/>
                  </a:cubicBezTo>
                  <a:cubicBezTo>
                    <a:pt x="13990160" y="1847079"/>
                    <a:pt x="13047058" y="847970"/>
                    <a:pt x="12476194" y="627625"/>
                  </a:cubicBezTo>
                  <a:cubicBezTo>
                    <a:pt x="11438604" y="227702"/>
                    <a:pt x="10802334" y="84319"/>
                    <a:pt x="10560145" y="39107"/>
                  </a:cubicBezTo>
                  <a:cubicBezTo>
                    <a:pt x="10493089" y="26534"/>
                    <a:pt x="10426033" y="20692"/>
                    <a:pt x="10357326" y="20692"/>
                  </a:cubicBezTo>
                  <a:lnTo>
                    <a:pt x="4798409" y="20692"/>
                  </a:lnTo>
                  <a:cubicBezTo>
                    <a:pt x="4767294" y="20692"/>
                    <a:pt x="4736433" y="19041"/>
                    <a:pt x="4705318" y="16501"/>
                  </a:cubicBezTo>
                  <a:cubicBezTo>
                    <a:pt x="4529296" y="2277"/>
                    <a:pt x="3817715" y="-39633"/>
                    <a:pt x="2722213" y="107814"/>
                  </a:cubicBezTo>
                  <a:cubicBezTo>
                    <a:pt x="1565497" y="263770"/>
                    <a:pt x="1035653" y="913375"/>
                    <a:pt x="453993" y="1642609"/>
                  </a:cubicBezTo>
                  <a:cubicBezTo>
                    <a:pt x="453993" y="1642609"/>
                    <a:pt x="111982" y="2086855"/>
                    <a:pt x="54070" y="3122794"/>
                  </a:cubicBezTo>
                  <a:cubicBezTo>
                    <a:pt x="15589" y="3808467"/>
                    <a:pt x="-21368" y="5591420"/>
                    <a:pt x="14700" y="6718799"/>
                  </a:cubicBezTo>
                  <a:cubicBezTo>
                    <a:pt x="31464" y="7245976"/>
                    <a:pt x="262731" y="7748896"/>
                    <a:pt x="514191" y="8189078"/>
                  </a:cubicBezTo>
                  <a:cubicBezTo>
                    <a:pt x="862044" y="8798424"/>
                    <a:pt x="1410176" y="9288009"/>
                    <a:pt x="2089245" y="9557884"/>
                  </a:cubicBezTo>
                  <a:cubicBezTo>
                    <a:pt x="2160492" y="9586332"/>
                    <a:pt x="2230977" y="9613256"/>
                    <a:pt x="2300573" y="9640053"/>
                  </a:cubicBezTo>
                  <a:cubicBezTo>
                    <a:pt x="2643473" y="9772514"/>
                    <a:pt x="2942685" y="9876400"/>
                    <a:pt x="3198336" y="9958569"/>
                  </a:cubicBezTo>
                  <a:cubicBezTo>
                    <a:pt x="3802602" y="10152117"/>
                    <a:pt x="4434681" y="10247748"/>
                    <a:pt x="5069173" y="10247748"/>
                  </a:cubicBezTo>
                  <a:lnTo>
                    <a:pt x="5669375" y="10247748"/>
                  </a:lnTo>
                  <a:cubicBezTo>
                    <a:pt x="5669375" y="10247748"/>
                    <a:pt x="9105995" y="10247748"/>
                    <a:pt x="9105995" y="10247748"/>
                  </a:cubicBezTo>
                  <a:lnTo>
                    <a:pt x="9977723" y="10247748"/>
                  </a:lnTo>
                  <a:cubicBezTo>
                    <a:pt x="10008838" y="10247748"/>
                    <a:pt x="10039699" y="10249399"/>
                    <a:pt x="10070814" y="10251939"/>
                  </a:cubicBezTo>
                  <a:cubicBezTo>
                    <a:pt x="10246836" y="10266163"/>
                    <a:pt x="10958417" y="10308073"/>
                    <a:pt x="12054046" y="10160499"/>
                  </a:cubicBezTo>
                  <a:cubicBezTo>
                    <a:pt x="13211651" y="10004543"/>
                    <a:pt x="13722064" y="9551915"/>
                    <a:pt x="14302962" y="8822681"/>
                  </a:cubicBezTo>
                  <a:cubicBezTo>
                    <a:pt x="14302962" y="8822681"/>
                    <a:pt x="14302962" y="8822681"/>
                    <a:pt x="14304613" y="8820141"/>
                  </a:cubicBezTo>
                  <a:cubicBezTo>
                    <a:pt x="14534230" y="8512547"/>
                    <a:pt x="14669992" y="8145390"/>
                    <a:pt x="14698567" y="7763120"/>
                  </a:cubicBezTo>
                  <a:cubicBezTo>
                    <a:pt x="14760543" y="6927460"/>
                    <a:pt x="14877891" y="5287128"/>
                    <a:pt x="14888813" y="4706992"/>
                  </a:cubicBezTo>
                  <a:cubicBezTo>
                    <a:pt x="14889702" y="4659240"/>
                    <a:pt x="14887162" y="4611488"/>
                    <a:pt x="14882083" y="4563736"/>
                  </a:cubicBezTo>
                  <a:lnTo>
                    <a:pt x="14699330" y="2951090"/>
                  </a:lnTo>
                  <a:close/>
                </a:path>
              </a:pathLst>
            </a:custGeom>
            <a:blipFill>
              <a:blip r:embed="rId8"/>
              <a:stretch>
                <a:fillRect l="0" t="-4156" r="0" b="-4154"/>
              </a:stretch>
            </a:blipFill>
          </p:spPr>
        </p:sp>
      </p:grpSp>
      <p:sp>
        <p:nvSpPr>
          <p:cNvPr name="TextBox 10" id="10"/>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1" id="11"/>
          <p:cNvSpPr txBox="true"/>
          <p:nvPr/>
        </p:nvSpPr>
        <p:spPr>
          <a:xfrm rot="0">
            <a:off x="383810" y="5993749"/>
            <a:ext cx="12725038" cy="253533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6E Sharples High School Visit</a:t>
            </a:r>
          </a:p>
        </p:txBody>
      </p:sp>
      <p:sp>
        <p:nvSpPr>
          <p:cNvPr name="TextBox 12" id="12"/>
          <p:cNvSpPr txBox="true"/>
          <p:nvPr/>
        </p:nvSpPr>
        <p:spPr>
          <a:xfrm rot="0">
            <a:off x="383810" y="9437084"/>
            <a:ext cx="19771423" cy="1761839"/>
          </a:xfrm>
          <a:prstGeom prst="rect">
            <a:avLst/>
          </a:prstGeom>
        </p:spPr>
        <p:txBody>
          <a:bodyPr anchor="t" rtlCol="false" tIns="0" lIns="0" bIns="0" rIns="0">
            <a:spAutoFit/>
          </a:bodyPr>
          <a:lstStyle/>
          <a:p>
            <a:pPr algn="ctr">
              <a:lnSpc>
                <a:spcPts val="4640"/>
              </a:lnSpc>
            </a:pPr>
            <a:r>
              <a:rPr lang="en-US" b="true" sz="3865" spc="307">
                <a:solidFill>
                  <a:srgbClr val="000000"/>
                </a:solidFill>
                <a:latin typeface="HK Grotesk Bold"/>
                <a:ea typeface="HK Grotesk Bold"/>
                <a:cs typeface="HK Grotesk Bold"/>
                <a:sym typeface="HK Grotesk Bold"/>
              </a:rPr>
              <a:t>6E visited Sharples High School to take part in a science lesson which was to dissect a heart.</a:t>
            </a:r>
          </a:p>
          <a:p>
            <a:pPr algn="ctr">
              <a:lnSpc>
                <a:spcPts val="4640"/>
              </a:lnSpc>
            </a:pPr>
            <a:r>
              <a:rPr lang="en-US" b="true" sz="3865" spc="307">
                <a:solidFill>
                  <a:srgbClr val="000000"/>
                </a:solidFill>
                <a:latin typeface="HK Grotesk Bold"/>
                <a:ea typeface="HK Grotesk Bold"/>
                <a:cs typeface="HK Grotesk Bold"/>
                <a:sym typeface="HK Grotesk Bold"/>
              </a:rPr>
              <a:t>It was fascinating and we all got stuck in...... well nearly all of us.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1267894" y="20784007"/>
            <a:ext cx="9224067" cy="6559372"/>
            <a:chOff x="0" y="0"/>
            <a:chExt cx="12298756" cy="8745830"/>
          </a:xfrm>
        </p:grpSpPr>
        <p:sp>
          <p:nvSpPr>
            <p:cNvPr name="Freeform 7" id="7"/>
            <p:cNvSpPr/>
            <p:nvPr/>
          </p:nvSpPr>
          <p:spPr>
            <a:xfrm flipH="false" flipV="false" rot="0">
              <a:off x="-34" y="122"/>
              <a:ext cx="12298611" cy="8745739"/>
            </a:xfrm>
            <a:custGeom>
              <a:avLst/>
              <a:gdLst/>
              <a:ahLst/>
              <a:cxnLst/>
              <a:rect r="r" b="b" t="t" l="l"/>
              <a:pathLst>
                <a:path h="8745739" w="12298611">
                  <a:moveTo>
                    <a:pt x="12143012" y="2512700"/>
                  </a:moveTo>
                  <a:cubicBezTo>
                    <a:pt x="12121549" y="2318517"/>
                    <a:pt x="12043317" y="2135764"/>
                    <a:pt x="11917206" y="1990095"/>
                  </a:cubicBezTo>
                  <a:cubicBezTo>
                    <a:pt x="11556526" y="1573154"/>
                    <a:pt x="10777508" y="722254"/>
                    <a:pt x="10305957" y="534421"/>
                  </a:cubicBezTo>
                  <a:cubicBezTo>
                    <a:pt x="9448961" y="193807"/>
                    <a:pt x="8923435" y="71760"/>
                    <a:pt x="8723283" y="33279"/>
                  </a:cubicBezTo>
                  <a:cubicBezTo>
                    <a:pt x="8667911" y="22611"/>
                    <a:pt x="8612412" y="17658"/>
                    <a:pt x="8555643" y="17658"/>
                  </a:cubicBezTo>
                  <a:lnTo>
                    <a:pt x="3963704" y="17658"/>
                  </a:lnTo>
                  <a:cubicBezTo>
                    <a:pt x="3938050" y="17658"/>
                    <a:pt x="3912523" y="16261"/>
                    <a:pt x="3886869" y="14102"/>
                  </a:cubicBezTo>
                  <a:cubicBezTo>
                    <a:pt x="3741454" y="1910"/>
                    <a:pt x="3153571" y="-33777"/>
                    <a:pt x="2248569" y="91953"/>
                  </a:cubicBezTo>
                  <a:cubicBezTo>
                    <a:pt x="1293148" y="224541"/>
                    <a:pt x="855506" y="777753"/>
                    <a:pt x="375065" y="1398910"/>
                  </a:cubicBezTo>
                  <a:cubicBezTo>
                    <a:pt x="375065" y="1398910"/>
                    <a:pt x="92490" y="1777243"/>
                    <a:pt x="44865" y="2659766"/>
                  </a:cubicBezTo>
                  <a:cubicBezTo>
                    <a:pt x="12861" y="3243712"/>
                    <a:pt x="-17619" y="4762251"/>
                    <a:pt x="12099" y="5722498"/>
                  </a:cubicBezTo>
                  <a:cubicBezTo>
                    <a:pt x="25942" y="6171570"/>
                    <a:pt x="217077" y="6599941"/>
                    <a:pt x="424722" y="6974718"/>
                  </a:cubicBezTo>
                  <a:cubicBezTo>
                    <a:pt x="712123" y="7493640"/>
                    <a:pt x="1164878" y="7910708"/>
                    <a:pt x="1725710" y="8140578"/>
                  </a:cubicBezTo>
                  <a:cubicBezTo>
                    <a:pt x="1784638" y="8164835"/>
                    <a:pt x="1842804" y="8187695"/>
                    <a:pt x="1900208" y="8210555"/>
                  </a:cubicBezTo>
                  <a:cubicBezTo>
                    <a:pt x="2183418" y="8323458"/>
                    <a:pt x="2430560" y="8411850"/>
                    <a:pt x="2641761" y="8481827"/>
                  </a:cubicBezTo>
                  <a:cubicBezTo>
                    <a:pt x="3140998" y="8646673"/>
                    <a:pt x="3663095" y="8728080"/>
                    <a:pt x="4187224" y="8728080"/>
                  </a:cubicBezTo>
                  <a:lnTo>
                    <a:pt x="4682905" y="8728080"/>
                  </a:lnTo>
                  <a:cubicBezTo>
                    <a:pt x="4682905" y="8728080"/>
                    <a:pt x="7521736" y="8728080"/>
                    <a:pt x="7521736" y="8728080"/>
                  </a:cubicBezTo>
                  <a:lnTo>
                    <a:pt x="8241826" y="8728080"/>
                  </a:lnTo>
                  <a:cubicBezTo>
                    <a:pt x="8267480" y="8728080"/>
                    <a:pt x="8293007" y="8729477"/>
                    <a:pt x="8318661" y="8731636"/>
                  </a:cubicBezTo>
                  <a:cubicBezTo>
                    <a:pt x="8464076" y="8743828"/>
                    <a:pt x="9051959" y="8779515"/>
                    <a:pt x="9956834" y="8653785"/>
                  </a:cubicBezTo>
                  <a:cubicBezTo>
                    <a:pt x="10913017" y="8521070"/>
                    <a:pt x="11334657" y="8135498"/>
                    <a:pt x="11814590" y="7514341"/>
                  </a:cubicBezTo>
                  <a:cubicBezTo>
                    <a:pt x="11814590" y="7514341"/>
                    <a:pt x="11814590" y="7514341"/>
                    <a:pt x="11815987" y="7512182"/>
                  </a:cubicBezTo>
                  <a:cubicBezTo>
                    <a:pt x="12005725" y="7250181"/>
                    <a:pt x="12117866" y="6937507"/>
                    <a:pt x="12141361" y="6611879"/>
                  </a:cubicBezTo>
                  <a:cubicBezTo>
                    <a:pt x="12192542" y="5900044"/>
                    <a:pt x="12289570" y="4502917"/>
                    <a:pt x="12298460" y="4009014"/>
                  </a:cubicBezTo>
                  <a:cubicBezTo>
                    <a:pt x="12299222" y="3968374"/>
                    <a:pt x="12297063" y="3927607"/>
                    <a:pt x="12292999" y="3886967"/>
                  </a:cubicBezTo>
                  <a:lnTo>
                    <a:pt x="12142250" y="2513335"/>
                  </a:lnTo>
                  <a:close/>
                </a:path>
              </a:pathLst>
            </a:custGeom>
            <a:blipFill>
              <a:blip r:embed="rId7"/>
              <a:stretch>
                <a:fillRect l="0" t="-2533" r="-1" b="-2531"/>
              </a:stretch>
            </a:blipFill>
          </p:spPr>
        </p:sp>
      </p:grpSp>
      <p:grpSp>
        <p:nvGrpSpPr>
          <p:cNvPr name="Group 8" id="8"/>
          <p:cNvGrpSpPr/>
          <p:nvPr/>
        </p:nvGrpSpPr>
        <p:grpSpPr>
          <a:xfrm rot="0">
            <a:off x="1307325" y="12248064"/>
            <a:ext cx="9234754" cy="6368777"/>
            <a:chOff x="0" y="0"/>
            <a:chExt cx="12313006" cy="8491703"/>
          </a:xfrm>
        </p:grpSpPr>
        <p:sp>
          <p:nvSpPr>
            <p:cNvPr name="Freeform 9" id="9"/>
            <p:cNvSpPr/>
            <p:nvPr/>
          </p:nvSpPr>
          <p:spPr>
            <a:xfrm flipH="false" flipV="false" rot="0">
              <a:off x="9" y="-28"/>
              <a:ext cx="12313046" cy="8491848"/>
            </a:xfrm>
            <a:custGeom>
              <a:avLst/>
              <a:gdLst/>
              <a:ahLst/>
              <a:cxnLst/>
              <a:rect r="r" b="b" t="t" l="l"/>
              <a:pathLst>
                <a:path h="8491848" w="12313046">
                  <a:moveTo>
                    <a:pt x="12156812" y="2439825"/>
                  </a:moveTo>
                  <a:cubicBezTo>
                    <a:pt x="12135349" y="2251357"/>
                    <a:pt x="12056990" y="2073811"/>
                    <a:pt x="11930752" y="1932460"/>
                  </a:cubicBezTo>
                  <a:cubicBezTo>
                    <a:pt x="11569691" y="1527457"/>
                    <a:pt x="10789784" y="701322"/>
                    <a:pt x="10317725" y="518950"/>
                  </a:cubicBezTo>
                  <a:cubicBezTo>
                    <a:pt x="9459586" y="188242"/>
                    <a:pt x="8933425" y="69751"/>
                    <a:pt x="8733019" y="32413"/>
                  </a:cubicBezTo>
                  <a:cubicBezTo>
                    <a:pt x="8677647" y="21999"/>
                    <a:pt x="8622148" y="17173"/>
                    <a:pt x="8565252" y="17173"/>
                  </a:cubicBezTo>
                  <a:lnTo>
                    <a:pt x="3968233" y="17173"/>
                  </a:lnTo>
                  <a:cubicBezTo>
                    <a:pt x="3942579" y="17173"/>
                    <a:pt x="3916925" y="15776"/>
                    <a:pt x="3891271" y="13744"/>
                  </a:cubicBezTo>
                  <a:cubicBezTo>
                    <a:pt x="3745729" y="1806"/>
                    <a:pt x="3157084" y="-32738"/>
                    <a:pt x="2251193" y="89182"/>
                  </a:cubicBezTo>
                  <a:cubicBezTo>
                    <a:pt x="1294629" y="218087"/>
                    <a:pt x="856479" y="755297"/>
                    <a:pt x="375403" y="1358420"/>
                  </a:cubicBezTo>
                  <a:cubicBezTo>
                    <a:pt x="375403" y="1358420"/>
                    <a:pt x="92574" y="1725831"/>
                    <a:pt x="44695" y="2582573"/>
                  </a:cubicBezTo>
                  <a:cubicBezTo>
                    <a:pt x="12818" y="3149628"/>
                    <a:pt x="-17662" y="4624098"/>
                    <a:pt x="12183" y="5556405"/>
                  </a:cubicBezTo>
                  <a:cubicBezTo>
                    <a:pt x="26026" y="5992396"/>
                    <a:pt x="217288" y="6408321"/>
                    <a:pt x="425314" y="6772303"/>
                  </a:cubicBezTo>
                  <a:cubicBezTo>
                    <a:pt x="712969" y="7276239"/>
                    <a:pt x="1166359" y="7681115"/>
                    <a:pt x="1727826" y="7904254"/>
                  </a:cubicBezTo>
                  <a:cubicBezTo>
                    <a:pt x="1786754" y="7927876"/>
                    <a:pt x="1845047" y="7949974"/>
                    <a:pt x="1902578" y="7972199"/>
                  </a:cubicBezTo>
                  <a:cubicBezTo>
                    <a:pt x="2186169" y="8081673"/>
                    <a:pt x="2433565" y="8167652"/>
                    <a:pt x="2645020" y="8235597"/>
                  </a:cubicBezTo>
                  <a:cubicBezTo>
                    <a:pt x="3144765" y="8395744"/>
                    <a:pt x="3667497" y="8474738"/>
                    <a:pt x="4192261" y="8474738"/>
                  </a:cubicBezTo>
                  <a:lnTo>
                    <a:pt x="4688577" y="8474738"/>
                  </a:lnTo>
                  <a:cubicBezTo>
                    <a:pt x="4688577" y="8474738"/>
                    <a:pt x="7530583" y="8474738"/>
                    <a:pt x="7530583" y="8474738"/>
                  </a:cubicBezTo>
                  <a:lnTo>
                    <a:pt x="8251562" y="8474738"/>
                  </a:lnTo>
                  <a:cubicBezTo>
                    <a:pt x="8277216" y="8474738"/>
                    <a:pt x="8302870" y="8476135"/>
                    <a:pt x="8328524" y="8478167"/>
                  </a:cubicBezTo>
                  <a:cubicBezTo>
                    <a:pt x="8474066" y="8489978"/>
                    <a:pt x="9062584" y="8524649"/>
                    <a:pt x="9968602" y="8402602"/>
                  </a:cubicBezTo>
                  <a:cubicBezTo>
                    <a:pt x="10925928" y="8273697"/>
                    <a:pt x="11348076" y="7899301"/>
                    <a:pt x="11828390" y="7296305"/>
                  </a:cubicBezTo>
                  <a:cubicBezTo>
                    <a:pt x="11828390" y="7296305"/>
                    <a:pt x="11828390" y="7296305"/>
                    <a:pt x="11829787" y="7294146"/>
                  </a:cubicBezTo>
                  <a:cubicBezTo>
                    <a:pt x="12019779" y="7039765"/>
                    <a:pt x="12131920" y="6736108"/>
                    <a:pt x="12155542" y="6420005"/>
                  </a:cubicBezTo>
                  <a:cubicBezTo>
                    <a:pt x="12206850" y="5728871"/>
                    <a:pt x="12303878" y="4372384"/>
                    <a:pt x="12312895" y="3892578"/>
                  </a:cubicBezTo>
                  <a:cubicBezTo>
                    <a:pt x="12313657" y="3853081"/>
                    <a:pt x="12311498" y="3813584"/>
                    <a:pt x="12307307" y="3774087"/>
                  </a:cubicBezTo>
                  <a:lnTo>
                    <a:pt x="12156177" y="2440460"/>
                  </a:lnTo>
                  <a:close/>
                </a:path>
              </a:pathLst>
            </a:custGeom>
            <a:blipFill>
              <a:blip r:embed="rId8"/>
              <a:stretch>
                <a:fillRect l="0" t="-4166" r="0" b="-4165"/>
              </a:stretch>
            </a:blipFill>
          </p:spPr>
        </p:sp>
      </p:grpSp>
      <p:grpSp>
        <p:nvGrpSpPr>
          <p:cNvPr name="Group 10" id="10"/>
          <p:cNvGrpSpPr/>
          <p:nvPr/>
        </p:nvGrpSpPr>
        <p:grpSpPr>
          <a:xfrm rot="0">
            <a:off x="2149973" y="19428847"/>
            <a:ext cx="8067932" cy="8346472"/>
            <a:chOff x="0" y="0"/>
            <a:chExt cx="10757243" cy="11128629"/>
          </a:xfrm>
        </p:grpSpPr>
        <p:sp>
          <p:nvSpPr>
            <p:cNvPr name="Freeform 11" id="11"/>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9"/>
              <a:stretch>
                <a:fillRect l="0" t="-14740" r="0" b="-14740"/>
              </a:stretch>
            </a:blipFill>
          </p:spPr>
        </p:sp>
      </p:grpSp>
      <p:grpSp>
        <p:nvGrpSpPr>
          <p:cNvPr name="Group 12" id="12"/>
          <p:cNvGrpSpPr/>
          <p:nvPr/>
        </p:nvGrpSpPr>
        <p:grpSpPr>
          <a:xfrm rot="0">
            <a:off x="11515887" y="11636740"/>
            <a:ext cx="8067932" cy="8346472"/>
            <a:chOff x="0" y="0"/>
            <a:chExt cx="10757243" cy="11128629"/>
          </a:xfrm>
        </p:grpSpPr>
        <p:sp>
          <p:nvSpPr>
            <p:cNvPr name="Freeform 13" id="13"/>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10"/>
              <a:stretch>
                <a:fillRect l="0" t="-14442" r="0" b="-14441"/>
              </a:stretch>
            </a:blipFill>
          </p:spPr>
        </p:sp>
      </p:grpSp>
      <p:sp>
        <p:nvSpPr>
          <p:cNvPr name="TextBox 14" id="14"/>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5" id="15"/>
          <p:cNvSpPr txBox="true"/>
          <p:nvPr/>
        </p:nvSpPr>
        <p:spPr>
          <a:xfrm rot="0">
            <a:off x="0" y="4526251"/>
            <a:ext cx="12725038" cy="129708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World Book Day </a:t>
            </a:r>
          </a:p>
        </p:txBody>
      </p:sp>
      <p:sp>
        <p:nvSpPr>
          <p:cNvPr name="TextBox 16" id="16"/>
          <p:cNvSpPr txBox="true"/>
          <p:nvPr/>
        </p:nvSpPr>
        <p:spPr>
          <a:xfrm rot="0">
            <a:off x="433540" y="7264746"/>
            <a:ext cx="15455417" cy="3596640"/>
          </a:xfrm>
          <a:prstGeom prst="rect">
            <a:avLst/>
          </a:prstGeom>
        </p:spPr>
        <p:txBody>
          <a:bodyPr anchor="t" rtlCol="false" tIns="0" lIns="0" bIns="0" rIns="0">
            <a:spAutoFit/>
          </a:bodyPr>
          <a:lstStyle/>
          <a:p>
            <a:pPr algn="just">
              <a:lnSpc>
                <a:spcPts val="3598"/>
              </a:lnSpc>
            </a:pPr>
          </a:p>
          <a:p>
            <a:pPr algn="just">
              <a:lnSpc>
                <a:spcPts val="3598"/>
              </a:lnSpc>
            </a:pPr>
            <a:r>
              <a:rPr lang="en-US" sz="3598">
                <a:solidFill>
                  <a:srgbClr val="000000"/>
                </a:solidFill>
                <a:latin typeface="Poppins"/>
                <a:ea typeface="Poppins"/>
                <a:cs typeface="Poppins"/>
                <a:sym typeface="Poppins"/>
              </a:rPr>
              <a:t>The children all had a fantastic day celebrating World Book Day. The whole school looked at the picture book 'A Planet in a Pickle Jar' and completed lots of different activities as well as reading in the library and buddy reading with other year groups across the school. We also had a celebration assembly to share our fantastic costume and extreme reader competition winners. </a:t>
            </a:r>
          </a:p>
          <a:p>
            <a:pPr algn="just">
              <a:lnSpc>
                <a:spcPts val="3598"/>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884655" y="6041365"/>
            <a:ext cx="8067932" cy="8346472"/>
            <a:chOff x="0" y="0"/>
            <a:chExt cx="10757243" cy="11128629"/>
          </a:xfrm>
        </p:grpSpPr>
        <p:sp>
          <p:nvSpPr>
            <p:cNvPr name="Freeform 7" id="7"/>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7"/>
              <a:stretch>
                <a:fillRect l="-19233" t="0" r="-19233" b="0"/>
              </a:stretch>
            </a:blipFill>
          </p:spPr>
        </p:sp>
      </p:grpSp>
      <p:grpSp>
        <p:nvGrpSpPr>
          <p:cNvPr name="Group 8" id="8"/>
          <p:cNvGrpSpPr/>
          <p:nvPr/>
        </p:nvGrpSpPr>
        <p:grpSpPr>
          <a:xfrm rot="0">
            <a:off x="11845509" y="8671979"/>
            <a:ext cx="8067932" cy="8346472"/>
            <a:chOff x="0" y="0"/>
            <a:chExt cx="10757243" cy="11128629"/>
          </a:xfrm>
        </p:grpSpPr>
        <p:sp>
          <p:nvSpPr>
            <p:cNvPr name="Freeform 9" id="9"/>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8"/>
              <a:stretch>
                <a:fillRect l="0" t="-14442" r="0" b="-14441"/>
              </a:stretch>
            </a:blipFill>
          </p:spPr>
        </p:sp>
      </p:grpSp>
      <p:grpSp>
        <p:nvGrpSpPr>
          <p:cNvPr name="Group 10" id="10"/>
          <p:cNvGrpSpPr/>
          <p:nvPr/>
        </p:nvGrpSpPr>
        <p:grpSpPr>
          <a:xfrm rot="0">
            <a:off x="2149973" y="15170248"/>
            <a:ext cx="8067932" cy="8346472"/>
            <a:chOff x="0" y="0"/>
            <a:chExt cx="10757243" cy="11128629"/>
          </a:xfrm>
        </p:grpSpPr>
        <p:sp>
          <p:nvSpPr>
            <p:cNvPr name="Freeform 11" id="11"/>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9"/>
              <a:stretch>
                <a:fillRect l="0" t="-14442" r="0" b="-14441"/>
              </a:stretch>
            </a:blipFill>
          </p:spPr>
        </p:sp>
      </p:grpSp>
      <p:grpSp>
        <p:nvGrpSpPr>
          <p:cNvPr name="Group 12" id="12"/>
          <p:cNvGrpSpPr/>
          <p:nvPr/>
        </p:nvGrpSpPr>
        <p:grpSpPr>
          <a:xfrm rot="0">
            <a:off x="12080481" y="17702165"/>
            <a:ext cx="8067932" cy="8346472"/>
            <a:chOff x="0" y="0"/>
            <a:chExt cx="10757243" cy="11128629"/>
          </a:xfrm>
        </p:grpSpPr>
        <p:sp>
          <p:nvSpPr>
            <p:cNvPr name="Freeform 13" id="13"/>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10"/>
              <a:stretch>
                <a:fillRect l="0" t="-14442" r="0" b="-14441"/>
              </a:stretch>
            </a:blipFill>
          </p:spPr>
        </p:sp>
      </p:grpSp>
      <p:sp>
        <p:nvSpPr>
          <p:cNvPr name="TextBox 14" id="14"/>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5" id="15"/>
          <p:cNvSpPr txBox="true"/>
          <p:nvPr/>
        </p:nvSpPr>
        <p:spPr>
          <a:xfrm rot="0">
            <a:off x="0" y="4526251"/>
            <a:ext cx="12725038" cy="129708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World Book Day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05466" y="-3556197"/>
            <a:ext cx="12357316" cy="12357316"/>
          </a:xfrm>
          <a:custGeom>
            <a:avLst/>
            <a:gdLst/>
            <a:ahLst/>
            <a:cxnLst/>
            <a:rect r="r" b="b" t="t" l="l"/>
            <a:pathLst>
              <a:path h="12357316" w="12357316">
                <a:moveTo>
                  <a:pt x="0" y="0"/>
                </a:moveTo>
                <a:lnTo>
                  <a:pt x="12357316" y="0"/>
                </a:lnTo>
                <a:lnTo>
                  <a:pt x="12357316" y="12357316"/>
                </a:lnTo>
                <a:lnTo>
                  <a:pt x="0" y="123573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045155" y="-1286237"/>
            <a:ext cx="9595752" cy="9308821"/>
            <a:chOff x="0" y="0"/>
            <a:chExt cx="12794336" cy="12411761"/>
          </a:xfrm>
        </p:grpSpPr>
        <p:sp>
          <p:nvSpPr>
            <p:cNvPr name="Freeform 4" id="4"/>
            <p:cNvSpPr/>
            <p:nvPr/>
          </p:nvSpPr>
          <p:spPr>
            <a:xfrm flipH="false" flipV="false" rot="0">
              <a:off x="0" y="0"/>
              <a:ext cx="12794234" cy="12411710"/>
            </a:xfrm>
            <a:custGeom>
              <a:avLst/>
              <a:gdLst/>
              <a:ahLst/>
              <a:cxnLst/>
              <a:rect r="r" b="b" t="t" l="l"/>
              <a:pathLst>
                <a:path h="12411710" w="12794234">
                  <a:moveTo>
                    <a:pt x="6397117" y="0"/>
                  </a:moveTo>
                  <a:cubicBezTo>
                    <a:pt x="2864104" y="0"/>
                    <a:pt x="0" y="2778506"/>
                    <a:pt x="0" y="6205855"/>
                  </a:cubicBezTo>
                  <a:cubicBezTo>
                    <a:pt x="0" y="9633204"/>
                    <a:pt x="2864104" y="12411710"/>
                    <a:pt x="6397117" y="12411710"/>
                  </a:cubicBezTo>
                  <a:cubicBezTo>
                    <a:pt x="9930130" y="12411710"/>
                    <a:pt x="12794234" y="9633204"/>
                    <a:pt x="12794234" y="6205855"/>
                  </a:cubicBezTo>
                  <a:cubicBezTo>
                    <a:pt x="12794234" y="2778506"/>
                    <a:pt x="9930130" y="0"/>
                    <a:pt x="6397117" y="0"/>
                  </a:cubicBezTo>
                  <a:close/>
                </a:path>
              </a:pathLst>
            </a:custGeom>
            <a:blipFill>
              <a:blip r:embed="rId4"/>
              <a:stretch>
                <a:fillRect l="-53073" t="0" r="-53074" b="0"/>
              </a:stretch>
            </a:blipFill>
          </p:spPr>
        </p:sp>
      </p:grpSp>
      <p:sp>
        <p:nvSpPr>
          <p:cNvPr name="Freeform 5" id="5"/>
          <p:cNvSpPr/>
          <p:nvPr/>
        </p:nvSpPr>
        <p:spPr>
          <a:xfrm flipH="false" flipV="false" rot="0">
            <a:off x="1294076" y="463086"/>
            <a:ext cx="2265150" cy="1676209"/>
          </a:xfrm>
          <a:custGeom>
            <a:avLst/>
            <a:gdLst/>
            <a:ahLst/>
            <a:cxnLst/>
            <a:rect r="r" b="b" t="t" l="l"/>
            <a:pathLst>
              <a:path h="1676209" w="2265150">
                <a:moveTo>
                  <a:pt x="0" y="0"/>
                </a:moveTo>
                <a:lnTo>
                  <a:pt x="2265150" y="0"/>
                </a:lnTo>
                <a:lnTo>
                  <a:pt x="2265150" y="1676210"/>
                </a:lnTo>
                <a:lnTo>
                  <a:pt x="0" y="1676210"/>
                </a:lnTo>
                <a:lnTo>
                  <a:pt x="0" y="0"/>
                </a:lnTo>
                <a:close/>
              </a:path>
            </a:pathLst>
          </a:custGeom>
          <a:blipFill>
            <a:blip r:embed="rId5">
              <a:extLst>
                <a:ext uri="{96DAC541-7B7A-43D3-8B79-37D633B846F1}">
                  <asvg:svgBlip xmlns:asvg="http://schemas.microsoft.com/office/drawing/2016/SVG/main" r:embed="rId6"/>
                </a:ext>
              </a:extLst>
            </a:blip>
            <a:stretch>
              <a:fillRect l="-34" t="0" r="-34" b="0"/>
            </a:stretch>
          </a:blipFill>
        </p:spPr>
      </p:sp>
      <p:grpSp>
        <p:nvGrpSpPr>
          <p:cNvPr name="Group 6" id="6"/>
          <p:cNvGrpSpPr/>
          <p:nvPr/>
        </p:nvGrpSpPr>
        <p:grpSpPr>
          <a:xfrm rot="0">
            <a:off x="1609487" y="6217529"/>
            <a:ext cx="8067932" cy="8346472"/>
            <a:chOff x="0" y="0"/>
            <a:chExt cx="10757243" cy="11128629"/>
          </a:xfrm>
        </p:grpSpPr>
        <p:sp>
          <p:nvSpPr>
            <p:cNvPr name="Freeform 7" id="7"/>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7"/>
              <a:stretch>
                <a:fillRect l="0" t="-14740" r="0" b="-14740"/>
              </a:stretch>
            </a:blipFill>
          </p:spPr>
        </p:sp>
      </p:grpSp>
      <p:grpSp>
        <p:nvGrpSpPr>
          <p:cNvPr name="Group 8" id="8"/>
          <p:cNvGrpSpPr/>
          <p:nvPr/>
        </p:nvGrpSpPr>
        <p:grpSpPr>
          <a:xfrm rot="0">
            <a:off x="11845509" y="8671979"/>
            <a:ext cx="8067932" cy="8346472"/>
            <a:chOff x="0" y="0"/>
            <a:chExt cx="10757243" cy="11128629"/>
          </a:xfrm>
        </p:grpSpPr>
        <p:sp>
          <p:nvSpPr>
            <p:cNvPr name="Freeform 9" id="9"/>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8"/>
              <a:stretch>
                <a:fillRect l="-19246" t="0" r="-19245" b="0"/>
              </a:stretch>
            </a:blipFill>
          </p:spPr>
        </p:sp>
      </p:grpSp>
      <p:grpSp>
        <p:nvGrpSpPr>
          <p:cNvPr name="Group 10" id="10"/>
          <p:cNvGrpSpPr/>
          <p:nvPr/>
        </p:nvGrpSpPr>
        <p:grpSpPr>
          <a:xfrm rot="0">
            <a:off x="2149973" y="16828875"/>
            <a:ext cx="8067932" cy="8346472"/>
            <a:chOff x="0" y="0"/>
            <a:chExt cx="10757243" cy="11128629"/>
          </a:xfrm>
        </p:grpSpPr>
        <p:sp>
          <p:nvSpPr>
            <p:cNvPr name="Freeform 11" id="11"/>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9"/>
              <a:stretch>
                <a:fillRect l="-19246" t="0" r="-19245" b="0"/>
              </a:stretch>
            </a:blipFill>
          </p:spPr>
        </p:sp>
      </p:grpSp>
      <p:grpSp>
        <p:nvGrpSpPr>
          <p:cNvPr name="Group 12" id="12"/>
          <p:cNvGrpSpPr/>
          <p:nvPr/>
        </p:nvGrpSpPr>
        <p:grpSpPr>
          <a:xfrm rot="0">
            <a:off x="12080481" y="17702165"/>
            <a:ext cx="8067932" cy="8346472"/>
            <a:chOff x="0" y="0"/>
            <a:chExt cx="10757243" cy="11128629"/>
          </a:xfrm>
        </p:grpSpPr>
        <p:sp>
          <p:nvSpPr>
            <p:cNvPr name="Freeform 13" id="13"/>
            <p:cNvSpPr/>
            <p:nvPr/>
          </p:nvSpPr>
          <p:spPr>
            <a:xfrm flipH="false" flipV="false" rot="0">
              <a:off x="-24" y="24"/>
              <a:ext cx="10757299" cy="11128608"/>
            </a:xfrm>
            <a:custGeom>
              <a:avLst/>
              <a:gdLst/>
              <a:ahLst/>
              <a:cxnLst/>
              <a:rect r="r" b="b" t="t" l="l"/>
              <a:pathLst>
                <a:path h="11128608" w="10757299">
                  <a:moveTo>
                    <a:pt x="10620780" y="3197328"/>
                  </a:moveTo>
                  <a:cubicBezTo>
                    <a:pt x="10601985" y="2950313"/>
                    <a:pt x="10533531" y="2717776"/>
                    <a:pt x="10423296" y="2532356"/>
                  </a:cubicBezTo>
                  <a:cubicBezTo>
                    <a:pt x="10107827" y="2001750"/>
                    <a:pt x="9426473" y="918948"/>
                    <a:pt x="9013976" y="680061"/>
                  </a:cubicBezTo>
                  <a:cubicBezTo>
                    <a:pt x="8264422" y="246737"/>
                    <a:pt x="7804682" y="91416"/>
                    <a:pt x="7629676" y="42394"/>
                  </a:cubicBezTo>
                  <a:cubicBezTo>
                    <a:pt x="7581289" y="28805"/>
                    <a:pt x="7532775" y="22455"/>
                    <a:pt x="7483118" y="22455"/>
                  </a:cubicBezTo>
                  <a:lnTo>
                    <a:pt x="3466870" y="22455"/>
                  </a:lnTo>
                  <a:cubicBezTo>
                    <a:pt x="3444391" y="22455"/>
                    <a:pt x="3422039" y="20550"/>
                    <a:pt x="3399560" y="18010"/>
                  </a:cubicBezTo>
                  <a:cubicBezTo>
                    <a:pt x="3272306" y="2389"/>
                    <a:pt x="2758210" y="-42950"/>
                    <a:pt x="1966746" y="116943"/>
                  </a:cubicBezTo>
                  <a:cubicBezTo>
                    <a:pt x="1130959" y="285853"/>
                    <a:pt x="748308" y="989814"/>
                    <a:pt x="327938" y="1780135"/>
                  </a:cubicBezTo>
                  <a:cubicBezTo>
                    <a:pt x="327938" y="1780135"/>
                    <a:pt x="80796" y="2261592"/>
                    <a:pt x="39013" y="3384399"/>
                  </a:cubicBezTo>
                  <a:cubicBezTo>
                    <a:pt x="11200" y="4127603"/>
                    <a:pt x="-15470" y="6059908"/>
                    <a:pt x="10692" y="7281775"/>
                  </a:cubicBezTo>
                  <a:cubicBezTo>
                    <a:pt x="22884" y="7853148"/>
                    <a:pt x="189889" y="8398232"/>
                    <a:pt x="371626" y="8875244"/>
                  </a:cubicBezTo>
                  <a:cubicBezTo>
                    <a:pt x="622959" y="9535644"/>
                    <a:pt x="1018945" y="10066250"/>
                    <a:pt x="1509546" y="10358731"/>
                  </a:cubicBezTo>
                  <a:cubicBezTo>
                    <a:pt x="1560981" y="10389592"/>
                    <a:pt x="1611908" y="10418675"/>
                    <a:pt x="1662200" y="10447758"/>
                  </a:cubicBezTo>
                  <a:cubicBezTo>
                    <a:pt x="1909850" y="10591268"/>
                    <a:pt x="2126131" y="10703917"/>
                    <a:pt x="2310789" y="10792944"/>
                  </a:cubicBezTo>
                  <a:cubicBezTo>
                    <a:pt x="2747415" y="11002748"/>
                    <a:pt x="3203980" y="11106253"/>
                    <a:pt x="3662450" y="11106253"/>
                  </a:cubicBezTo>
                  <a:lnTo>
                    <a:pt x="4096028" y="11106253"/>
                  </a:lnTo>
                  <a:cubicBezTo>
                    <a:pt x="4096028" y="11106253"/>
                    <a:pt x="6579005" y="11106253"/>
                    <a:pt x="6579005" y="11106253"/>
                  </a:cubicBezTo>
                  <a:lnTo>
                    <a:pt x="7208798" y="11106253"/>
                  </a:lnTo>
                  <a:cubicBezTo>
                    <a:pt x="7231277" y="11106253"/>
                    <a:pt x="7253629" y="11108158"/>
                    <a:pt x="7276108" y="11110698"/>
                  </a:cubicBezTo>
                  <a:cubicBezTo>
                    <a:pt x="7403362" y="11126192"/>
                    <a:pt x="7917458" y="11171531"/>
                    <a:pt x="8708922" y="11011638"/>
                  </a:cubicBezTo>
                  <a:cubicBezTo>
                    <a:pt x="9545344" y="10842601"/>
                    <a:pt x="9914025" y="10352000"/>
                    <a:pt x="10333760" y="9561679"/>
                  </a:cubicBezTo>
                  <a:cubicBezTo>
                    <a:pt x="10333760" y="9561679"/>
                    <a:pt x="10333760" y="9561679"/>
                    <a:pt x="10335030" y="9558885"/>
                  </a:cubicBezTo>
                  <a:cubicBezTo>
                    <a:pt x="10501019" y="9225510"/>
                    <a:pt x="10599063" y="8827619"/>
                    <a:pt x="10619637" y="8413345"/>
                  </a:cubicBezTo>
                  <a:cubicBezTo>
                    <a:pt x="10664468" y="7507581"/>
                    <a:pt x="10749177" y="5729835"/>
                    <a:pt x="10757178" y="5101185"/>
                  </a:cubicBezTo>
                  <a:cubicBezTo>
                    <a:pt x="10757813" y="5049369"/>
                    <a:pt x="10755908" y="4997680"/>
                    <a:pt x="10752352" y="4945864"/>
                  </a:cubicBezTo>
                  <a:lnTo>
                    <a:pt x="10620272" y="3198090"/>
                  </a:lnTo>
                  <a:close/>
                </a:path>
              </a:pathLst>
            </a:custGeom>
            <a:blipFill>
              <a:blip r:embed="rId10"/>
              <a:stretch>
                <a:fillRect l="-19246" t="0" r="-19245" b="0"/>
              </a:stretch>
            </a:blipFill>
          </p:spPr>
        </p:sp>
      </p:grpSp>
      <p:sp>
        <p:nvSpPr>
          <p:cNvPr name="TextBox 14" id="14"/>
          <p:cNvSpPr txBox="true"/>
          <p:nvPr/>
        </p:nvSpPr>
        <p:spPr>
          <a:xfrm rot="0">
            <a:off x="3798075" y="867775"/>
            <a:ext cx="8035862" cy="3104255"/>
          </a:xfrm>
          <a:prstGeom prst="rect">
            <a:avLst/>
          </a:prstGeom>
        </p:spPr>
        <p:txBody>
          <a:bodyPr anchor="t" rtlCol="false" tIns="0" lIns="0" bIns="0" rIns="0">
            <a:spAutoFit/>
          </a:bodyPr>
          <a:lstStyle/>
          <a:p>
            <a:pPr algn="l">
              <a:lnSpc>
                <a:spcPts val="12363"/>
              </a:lnSpc>
            </a:pPr>
            <a:r>
              <a:rPr lang="en-US" sz="12363" b="true">
                <a:solidFill>
                  <a:srgbClr val="233DFF"/>
                </a:solidFill>
                <a:latin typeface="Poppins Bold"/>
                <a:ea typeface="Poppins Bold"/>
                <a:cs typeface="Poppins Bold"/>
                <a:sym typeface="Poppins Bold"/>
              </a:rPr>
              <a:t>SCHOOL NEWS</a:t>
            </a:r>
          </a:p>
        </p:txBody>
      </p:sp>
      <p:sp>
        <p:nvSpPr>
          <p:cNvPr name="TextBox 15" id="15"/>
          <p:cNvSpPr txBox="true"/>
          <p:nvPr/>
        </p:nvSpPr>
        <p:spPr>
          <a:xfrm rot="0">
            <a:off x="0" y="4526251"/>
            <a:ext cx="12725038" cy="1297086"/>
          </a:xfrm>
          <a:prstGeom prst="rect">
            <a:avLst/>
          </a:prstGeom>
        </p:spPr>
        <p:txBody>
          <a:bodyPr anchor="t" rtlCol="false" tIns="0" lIns="0" bIns="0" rIns="0">
            <a:spAutoFit/>
          </a:bodyPr>
          <a:lstStyle/>
          <a:p>
            <a:pPr algn="ctr">
              <a:lnSpc>
                <a:spcPts val="9816"/>
              </a:lnSpc>
            </a:pPr>
            <a:r>
              <a:rPr lang="en-US" sz="9816" b="true">
                <a:solidFill>
                  <a:srgbClr val="000000"/>
                </a:solidFill>
                <a:latin typeface="Poppins Bold"/>
                <a:ea typeface="Poppins Bold"/>
                <a:cs typeface="Poppins Bold"/>
                <a:sym typeface="Poppins Bold"/>
              </a:rPr>
              <a:t>World Book Day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DAHEf0i6W_A</dc:identifier>
  <dcterms:modified xsi:type="dcterms:W3CDTF">2011-08-01T06:04:30Z</dcterms:modified>
  <cp:revision>1</cp:revision>
  <dc:title>March Newsletter.pptx.pptx</dc:title>
</cp:coreProperties>
</file>