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E1C51F4-94F2-4D65-BF2D-58E5BB7A57B2}" type="datetimeFigureOut">
              <a:rPr lang="en-GB" smtClean="0"/>
              <a:t>08/09/2022</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FA82438-95FE-47BF-BFB4-2B33F963EB7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C51F4-94F2-4D65-BF2D-58E5BB7A57B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6E1C51F4-94F2-4D65-BF2D-58E5BB7A57B2}" type="datetimeFigureOut">
              <a:rPr lang="en-GB" smtClean="0"/>
              <a:t>08/09/2022</a:t>
            </a:fld>
            <a:endParaRPr lang="en-GB"/>
          </a:p>
        </p:txBody>
      </p:sp>
      <p:sp>
        <p:nvSpPr>
          <p:cNvPr id="5" name="Footer Placeholder 4"/>
          <p:cNvSpPr>
            <a:spLocks noGrp="1"/>
          </p:cNvSpPr>
          <p:nvPr>
            <p:ph type="ftr" sz="quarter" idx="11"/>
          </p:nvPr>
        </p:nvSpPr>
        <p:spPr>
          <a:xfrm>
            <a:off x="457200" y="6556248"/>
            <a:ext cx="3657600" cy="228600"/>
          </a:xfrm>
        </p:spPr>
        <p:txBody>
          <a:bodyPr/>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FA82438-95FE-47BF-BFB4-2B33F963EB7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C51F4-94F2-4D65-BF2D-58E5BB7A57B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E1C51F4-94F2-4D65-BF2D-58E5BB7A57B2}" type="datetimeFigureOut">
              <a:rPr lang="en-GB" smtClean="0"/>
              <a:t>08/09/2022</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p>
            <a:fld id="{0FA82438-95FE-47BF-BFB4-2B33F963EB7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1C51F4-94F2-4D65-BF2D-58E5BB7A57B2}"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1C51F4-94F2-4D65-BF2D-58E5BB7A57B2}"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1C51F4-94F2-4D65-BF2D-58E5BB7A57B2}"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E1C51F4-94F2-4D65-BF2D-58E5BB7A57B2}" type="datetimeFigureOut">
              <a:rPr lang="en-GB" smtClean="0"/>
              <a:t>08/09/2022</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1C51F4-94F2-4D65-BF2D-58E5BB7A57B2}"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A82438-95FE-47BF-BFB4-2B33F963EB7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6E1C51F4-94F2-4D65-BF2D-58E5BB7A57B2}"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A82438-95FE-47BF-BFB4-2B33F963EB78}"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E1C51F4-94F2-4D65-BF2D-58E5BB7A57B2}" type="datetimeFigureOut">
              <a:rPr lang="en-GB" smtClean="0"/>
              <a:t>08/09/2022</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FA82438-95FE-47BF-BFB4-2B33F963EB7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4442" y="404664"/>
            <a:ext cx="5105400" cy="2132808"/>
          </a:xfrm>
        </p:spPr>
        <p:txBody>
          <a:bodyPr/>
          <a:lstStyle/>
          <a:p>
            <a:pPr algn="ctr"/>
            <a:r>
              <a:rPr lang="en-GB" sz="6000" dirty="0" smtClean="0"/>
              <a:t>Meet the teachers Y6 </a:t>
            </a:r>
            <a:endParaRPr lang="en-GB" sz="6000" dirty="0"/>
          </a:p>
        </p:txBody>
      </p:sp>
      <p:sp>
        <p:nvSpPr>
          <p:cNvPr id="3" name="Subtitle 2"/>
          <p:cNvSpPr>
            <a:spLocks noGrp="1"/>
          </p:cNvSpPr>
          <p:nvPr>
            <p:ph type="subTitle" idx="1"/>
          </p:nvPr>
        </p:nvSpPr>
        <p:spPr>
          <a:xfrm>
            <a:off x="3012363" y="2924944"/>
            <a:ext cx="5789558" cy="3201504"/>
          </a:xfrm>
        </p:spPr>
        <p:txBody>
          <a:bodyPr>
            <a:normAutofit lnSpcReduction="10000"/>
          </a:bodyPr>
          <a:lstStyle/>
          <a:p>
            <a:pPr algn="l"/>
            <a:r>
              <a:rPr lang="en-GB" dirty="0" smtClean="0"/>
              <a:t>Honey Bees (</a:t>
            </a:r>
            <a:r>
              <a:rPr lang="en-GB" dirty="0" smtClean="0"/>
              <a:t>6K)</a:t>
            </a:r>
            <a:endParaRPr lang="en-GB" dirty="0" smtClean="0"/>
          </a:p>
          <a:p>
            <a:pPr algn="l"/>
            <a:r>
              <a:rPr lang="en-GB" dirty="0" smtClean="0"/>
              <a:t>Miss Kearns, </a:t>
            </a:r>
            <a:r>
              <a:rPr lang="en-GB" dirty="0" smtClean="0"/>
              <a:t>Mrs </a:t>
            </a:r>
            <a:r>
              <a:rPr lang="en-GB" dirty="0" smtClean="0"/>
              <a:t>Lewin.</a:t>
            </a:r>
            <a:endParaRPr lang="en-GB" dirty="0" smtClean="0"/>
          </a:p>
          <a:p>
            <a:pPr algn="l"/>
            <a:endParaRPr lang="en-GB" dirty="0" smtClean="0"/>
          </a:p>
          <a:p>
            <a:pPr algn="l"/>
            <a:r>
              <a:rPr lang="en-GB" dirty="0" smtClean="0"/>
              <a:t>Butterflies(6C)</a:t>
            </a:r>
            <a:endParaRPr lang="en-GB" dirty="0" smtClean="0"/>
          </a:p>
          <a:p>
            <a:pPr algn="l"/>
            <a:r>
              <a:rPr lang="en-GB" dirty="0" smtClean="0"/>
              <a:t>Mr </a:t>
            </a:r>
            <a:r>
              <a:rPr lang="en-GB" dirty="0" err="1" smtClean="0"/>
              <a:t>Currid</a:t>
            </a:r>
            <a:r>
              <a:rPr lang="en-GB" dirty="0" smtClean="0"/>
              <a:t>, </a:t>
            </a:r>
            <a:r>
              <a:rPr lang="en-GB" dirty="0" smtClean="0"/>
              <a:t>Mrs Ashton.</a:t>
            </a:r>
            <a:endParaRPr lang="en-GB" dirty="0" smtClean="0"/>
          </a:p>
          <a:p>
            <a:pPr algn="l"/>
            <a:endParaRPr lang="en-GB" dirty="0" smtClean="0"/>
          </a:p>
          <a:p>
            <a:pPr algn="l"/>
            <a:r>
              <a:rPr lang="en-GB" dirty="0" smtClean="0"/>
              <a:t>Mrs </a:t>
            </a:r>
            <a:r>
              <a:rPr lang="en-GB" dirty="0" smtClean="0"/>
              <a:t>Lightfoot and Miss Worthington </a:t>
            </a:r>
            <a:r>
              <a:rPr lang="en-GB" dirty="0" smtClean="0"/>
              <a:t>supports both classes for English, Guided Reading and Maths. </a:t>
            </a:r>
            <a:endParaRPr lang="en-GB" dirty="0"/>
          </a:p>
        </p:txBody>
      </p:sp>
    </p:spTree>
    <p:extLst>
      <p:ext uri="{BB962C8B-B14F-4D97-AF65-F5344CB8AC3E}">
        <p14:creationId xmlns:p14="http://schemas.microsoft.com/office/powerpoint/2010/main" val="3370601328"/>
      </p:ext>
    </p:extLst>
  </p:cSld>
  <p:clrMapOvr>
    <a:masterClrMapping/>
  </p:clrMapOvr>
  <mc:AlternateContent xmlns:mc="http://schemas.openxmlformats.org/markup-compatibility/2006" xmlns:p14="http://schemas.microsoft.com/office/powerpoint/2010/main">
    <mc:Choice Requires="p14">
      <p:transition spd="slow" p14:dur="2000" advTm="10609"/>
    </mc:Choice>
    <mc:Fallback xmlns="">
      <p:transition spd="slow" advTm="106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end</a:t>
            </a:r>
            <a:br>
              <a:rPr lang="en-GB" dirty="0" smtClean="0"/>
            </a:br>
            <a:endParaRPr lang="en-GB" dirty="0"/>
          </a:p>
        </p:txBody>
      </p:sp>
      <p:sp>
        <p:nvSpPr>
          <p:cNvPr id="3" name="Content Placeholder 2"/>
          <p:cNvSpPr>
            <a:spLocks noGrp="1"/>
          </p:cNvSpPr>
          <p:nvPr>
            <p:ph idx="1"/>
          </p:nvPr>
        </p:nvSpPr>
        <p:spPr/>
        <p:txBody>
          <a:bodyPr/>
          <a:lstStyle/>
          <a:p>
            <a:r>
              <a:rPr lang="en-GB" dirty="0" smtClean="0"/>
              <a:t>This is an important year for </a:t>
            </a:r>
            <a:r>
              <a:rPr lang="en-GB" smtClean="0"/>
              <a:t>your child.</a:t>
            </a:r>
            <a:endParaRPr lang="en-GB" dirty="0" smtClean="0"/>
          </a:p>
          <a:p>
            <a:r>
              <a:rPr lang="en-GB" dirty="0" smtClean="0"/>
              <a:t>We will do our very best to make sure that this year is a success for them.</a:t>
            </a:r>
          </a:p>
          <a:p>
            <a:r>
              <a:rPr lang="en-GB" dirty="0" smtClean="0"/>
              <a:t>Please work with us to make this a successful year.</a:t>
            </a:r>
          </a:p>
          <a:p>
            <a:r>
              <a:rPr lang="en-GB" dirty="0" smtClean="0"/>
              <a:t>If your mobile number has changed please can you inform the school, it is very important that we can get hold of you at any time. </a:t>
            </a:r>
          </a:p>
          <a:p>
            <a:r>
              <a:rPr lang="en-GB" dirty="0" smtClean="0"/>
              <a:t>Thank you for coming, if you have any questions please feel free to ask. </a:t>
            </a:r>
            <a:endParaRPr lang="en-GB" dirty="0"/>
          </a:p>
        </p:txBody>
      </p:sp>
    </p:spTree>
    <p:extLst>
      <p:ext uri="{BB962C8B-B14F-4D97-AF65-F5344CB8AC3E}">
        <p14:creationId xmlns:p14="http://schemas.microsoft.com/office/powerpoint/2010/main" val="2373585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Our weekly timetable</a:t>
            </a:r>
            <a:endParaRPr lang="en-GB" sz="4000" dirty="0"/>
          </a:p>
        </p:txBody>
      </p:sp>
      <p:sp>
        <p:nvSpPr>
          <p:cNvPr id="4" name="Content Placeholder 3"/>
          <p:cNvSpPr>
            <a:spLocks noGrp="1"/>
          </p:cNvSpPr>
          <p:nvPr>
            <p:ph sz="half" idx="1"/>
          </p:nvPr>
        </p:nvSpPr>
        <p:spPr>
          <a:xfrm>
            <a:off x="457200" y="1556792"/>
            <a:ext cx="7239000" cy="4948560"/>
          </a:xfrm>
        </p:spPr>
        <p:txBody>
          <a:bodyPr>
            <a:normAutofit lnSpcReduction="10000"/>
          </a:bodyPr>
          <a:lstStyle/>
          <a:p>
            <a:r>
              <a:rPr lang="en-GB" sz="2800" dirty="0" smtClean="0"/>
              <a:t>Everyday we teach English for an hour. </a:t>
            </a:r>
          </a:p>
          <a:p>
            <a:r>
              <a:rPr lang="en-GB" sz="2800" dirty="0" smtClean="0"/>
              <a:t>Everyday we teach Maths for an hour.</a:t>
            </a:r>
          </a:p>
          <a:p>
            <a:r>
              <a:rPr lang="en-GB" sz="2800" dirty="0" smtClean="0"/>
              <a:t>Everyday we complete a reading activity.</a:t>
            </a:r>
          </a:p>
          <a:p>
            <a:r>
              <a:rPr lang="en-GB" sz="2800" dirty="0" smtClean="0"/>
              <a:t>Each week we have a French, Music and PE lesson. </a:t>
            </a:r>
            <a:endParaRPr lang="en-GB" sz="2800" dirty="0" smtClean="0"/>
          </a:p>
          <a:p>
            <a:r>
              <a:rPr lang="en-GB" sz="2800" dirty="0" smtClean="0"/>
              <a:t>Each </a:t>
            </a:r>
            <a:r>
              <a:rPr lang="en-GB" sz="2800" dirty="0" smtClean="0"/>
              <a:t>week we have a spelling test, arithmetic test and a maths problem solving </a:t>
            </a:r>
            <a:r>
              <a:rPr lang="en-GB" sz="2800" dirty="0" smtClean="0"/>
              <a:t>lesson</a:t>
            </a:r>
            <a:r>
              <a:rPr lang="en-GB" sz="2800" dirty="0" smtClean="0"/>
              <a:t>. </a:t>
            </a:r>
            <a:r>
              <a:rPr lang="en-GB" sz="2800" dirty="0" smtClean="0"/>
              <a:t>We also do an additional lesson on shape, space and measure.</a:t>
            </a:r>
            <a:endParaRPr lang="en-GB" sz="2800" dirty="0" smtClean="0"/>
          </a:p>
          <a:p>
            <a:r>
              <a:rPr lang="en-GB" sz="2800" dirty="0" smtClean="0"/>
              <a:t>We teach History, Geography, Science, Art and Design through our themes. </a:t>
            </a:r>
          </a:p>
          <a:p>
            <a:endParaRPr lang="en-GB" dirty="0" smtClean="0"/>
          </a:p>
          <a:p>
            <a:endParaRPr lang="en-GB" dirty="0"/>
          </a:p>
        </p:txBody>
      </p:sp>
    </p:spTree>
    <p:extLst>
      <p:ext uri="{BB962C8B-B14F-4D97-AF65-F5344CB8AC3E}">
        <p14:creationId xmlns:p14="http://schemas.microsoft.com/office/powerpoint/2010/main" val="1457773637"/>
      </p:ext>
    </p:extLst>
  </p:cSld>
  <p:clrMapOvr>
    <a:masterClrMapping/>
  </p:clrMapOvr>
  <mc:AlternateContent xmlns:mc="http://schemas.openxmlformats.org/markup-compatibility/2006" xmlns:p14="http://schemas.microsoft.com/office/powerpoint/2010/main">
    <mc:Choice Requires="p14">
      <p:transition spd="slow" p14:dur="2000" advTm="4928"/>
    </mc:Choice>
    <mc:Fallback xmlns="">
      <p:transition spd="slow" advTm="492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Assessments throughout the year</a:t>
            </a:r>
            <a:endParaRPr lang="en-GB" sz="2800" dirty="0"/>
          </a:p>
        </p:txBody>
      </p:sp>
      <p:sp>
        <p:nvSpPr>
          <p:cNvPr id="3" name="Content Placeholder 2"/>
          <p:cNvSpPr>
            <a:spLocks noGrp="1"/>
          </p:cNvSpPr>
          <p:nvPr>
            <p:ph idx="1"/>
          </p:nvPr>
        </p:nvSpPr>
        <p:spPr/>
        <p:txBody>
          <a:bodyPr>
            <a:normAutofit/>
          </a:bodyPr>
          <a:lstStyle/>
          <a:p>
            <a:r>
              <a:rPr lang="en-GB" sz="2800" dirty="0" smtClean="0"/>
              <a:t>We will assess the children in Reading, Writing, Grammar, Spellings, Arithmetic, Maths and reasoning every half term.</a:t>
            </a:r>
          </a:p>
          <a:p>
            <a:r>
              <a:rPr lang="en-GB" sz="2800" dirty="0" smtClean="0"/>
              <a:t>This will be measured against national expectations for their age. </a:t>
            </a:r>
          </a:p>
          <a:p>
            <a:r>
              <a:rPr lang="en-GB" dirty="0" smtClean="0"/>
              <a:t>SATs week will begin Monday </a:t>
            </a:r>
            <a:r>
              <a:rPr lang="en-GB" dirty="0" smtClean="0"/>
              <a:t>8</a:t>
            </a:r>
            <a:r>
              <a:rPr lang="en-GB" baseline="30000" dirty="0" smtClean="0"/>
              <a:t>th</a:t>
            </a:r>
            <a:r>
              <a:rPr lang="en-GB" dirty="0" smtClean="0"/>
              <a:t> </a:t>
            </a:r>
            <a:r>
              <a:rPr lang="en-GB" dirty="0" smtClean="0"/>
              <a:t>May.</a:t>
            </a:r>
          </a:p>
          <a:p>
            <a:r>
              <a:rPr lang="en-GB" dirty="0" smtClean="0"/>
              <a:t>No child fails their SATs!!!!!</a:t>
            </a:r>
            <a:endParaRPr lang="en-GB" dirty="0"/>
          </a:p>
        </p:txBody>
      </p:sp>
    </p:spTree>
    <p:extLst>
      <p:ext uri="{BB962C8B-B14F-4D97-AF65-F5344CB8AC3E}">
        <p14:creationId xmlns:p14="http://schemas.microsoft.com/office/powerpoint/2010/main" val="96510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Homework</a:t>
            </a:r>
            <a:br>
              <a:rPr lang="en-GB" dirty="0" smtClean="0"/>
            </a:br>
            <a:endParaRPr lang="en-GB" dirty="0"/>
          </a:p>
        </p:txBody>
      </p:sp>
      <p:sp>
        <p:nvSpPr>
          <p:cNvPr id="3" name="Content Placeholder 2"/>
          <p:cNvSpPr>
            <a:spLocks noGrp="1"/>
          </p:cNvSpPr>
          <p:nvPr>
            <p:ph idx="1"/>
          </p:nvPr>
        </p:nvSpPr>
        <p:spPr>
          <a:xfrm>
            <a:off x="457200" y="1052736"/>
            <a:ext cx="7239000" cy="5403000"/>
          </a:xfrm>
        </p:spPr>
        <p:txBody>
          <a:bodyPr>
            <a:normAutofit fontScale="92500" lnSpcReduction="10000"/>
          </a:bodyPr>
          <a:lstStyle/>
          <a:p>
            <a:r>
              <a:rPr lang="en-GB" dirty="0" smtClean="0"/>
              <a:t>Each week your child will be set homework, please can you ensure that this is completed and handed in on time.</a:t>
            </a:r>
          </a:p>
          <a:p>
            <a:r>
              <a:rPr lang="en-GB" dirty="0" smtClean="0"/>
              <a:t>They will also need to spend time learning their 10 spellings ready for their test on a Monday.</a:t>
            </a:r>
          </a:p>
          <a:p>
            <a:r>
              <a:rPr lang="en-GB" dirty="0" smtClean="0"/>
              <a:t>The children should be reading their books throughout the week, please sign their books if they have read at home. Bring reading records to school </a:t>
            </a:r>
            <a:r>
              <a:rPr lang="en-GB" b="1" dirty="0" smtClean="0"/>
              <a:t>every day</a:t>
            </a:r>
            <a:r>
              <a:rPr lang="en-GB" dirty="0" smtClean="0"/>
              <a:t>.</a:t>
            </a:r>
          </a:p>
          <a:p>
            <a:r>
              <a:rPr lang="en-GB" dirty="0" smtClean="0"/>
              <a:t>The children should be aiming to read age related books with fluency and understanding, being able to discuss in  depth what they have read and form opinions about it. This will help them immensely in their end of year tests.  </a:t>
            </a:r>
            <a:endParaRPr lang="en-GB" dirty="0"/>
          </a:p>
        </p:txBody>
      </p:sp>
    </p:spTree>
    <p:extLst>
      <p:ext uri="{BB962C8B-B14F-4D97-AF65-F5344CB8AC3E}">
        <p14:creationId xmlns:p14="http://schemas.microsoft.com/office/powerpoint/2010/main" val="14541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smtClean="0"/>
              <a:t>Uniform and </a:t>
            </a:r>
            <a:r>
              <a:rPr lang="en-GB" sz="4900" dirty="0" err="1" smtClean="0"/>
              <a:t>pe</a:t>
            </a:r>
            <a:r>
              <a:rPr lang="en-GB" sz="4900" dirty="0" smtClean="0"/>
              <a:t> kit</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The children all look very smart – thank you.</a:t>
            </a:r>
          </a:p>
          <a:p>
            <a:r>
              <a:rPr lang="en-GB" dirty="0" smtClean="0"/>
              <a:t>Please remember that all footwear should be plain black.</a:t>
            </a:r>
          </a:p>
          <a:p>
            <a:r>
              <a:rPr lang="en-GB" dirty="0" smtClean="0"/>
              <a:t>That headscarves are short and plain.</a:t>
            </a:r>
          </a:p>
          <a:p>
            <a:r>
              <a:rPr lang="en-GB" dirty="0" smtClean="0"/>
              <a:t>That nail polish </a:t>
            </a:r>
            <a:r>
              <a:rPr lang="en-GB" dirty="0"/>
              <a:t>i</a:t>
            </a:r>
            <a:r>
              <a:rPr lang="en-GB" dirty="0" smtClean="0"/>
              <a:t>s off for school.</a:t>
            </a:r>
          </a:p>
          <a:p>
            <a:r>
              <a:rPr lang="en-GB" dirty="0" smtClean="0"/>
              <a:t>That stud earrings are only worn for school. </a:t>
            </a:r>
          </a:p>
          <a:p>
            <a:r>
              <a:rPr lang="en-GB" dirty="0" smtClean="0"/>
              <a:t>For PE that a plain white T-shirt and black shorts are worn. Pumps are worn for indoor lessons and trainers can be worn for outdoor lessons.</a:t>
            </a:r>
          </a:p>
          <a:p>
            <a:endParaRPr lang="en-GB" dirty="0"/>
          </a:p>
        </p:txBody>
      </p:sp>
    </p:spTree>
    <p:extLst>
      <p:ext uri="{BB962C8B-B14F-4D97-AF65-F5344CB8AC3E}">
        <p14:creationId xmlns:p14="http://schemas.microsoft.com/office/powerpoint/2010/main" val="191285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we will be doing this year </a:t>
            </a:r>
            <a:endParaRPr lang="en-GB" sz="3200" dirty="0"/>
          </a:p>
        </p:txBody>
      </p:sp>
      <p:sp>
        <p:nvSpPr>
          <p:cNvPr id="3" name="Content Placeholder 2"/>
          <p:cNvSpPr>
            <a:spLocks noGrp="1"/>
          </p:cNvSpPr>
          <p:nvPr>
            <p:ph idx="1"/>
          </p:nvPr>
        </p:nvSpPr>
        <p:spPr/>
        <p:txBody>
          <a:bodyPr>
            <a:normAutofit/>
          </a:bodyPr>
          <a:lstStyle/>
          <a:p>
            <a:r>
              <a:rPr lang="en-GB" sz="2000" dirty="0" smtClean="0"/>
              <a:t>Wars </a:t>
            </a:r>
            <a:r>
              <a:rPr lang="en-GB" sz="2000" dirty="0" smtClean="0"/>
              <a:t>of the World</a:t>
            </a:r>
            <a:r>
              <a:rPr lang="en-GB" sz="2000" dirty="0" smtClean="0"/>
              <a:t>.</a:t>
            </a:r>
          </a:p>
          <a:p>
            <a:r>
              <a:rPr lang="en-GB" sz="2000" dirty="0"/>
              <a:t>I have a dream</a:t>
            </a:r>
            <a:r>
              <a:rPr lang="en-GB" sz="2000" dirty="0" smtClean="0"/>
              <a:t>……</a:t>
            </a:r>
            <a:endParaRPr lang="en-GB" sz="2000" dirty="0" smtClean="0"/>
          </a:p>
          <a:p>
            <a:r>
              <a:rPr lang="en-GB" sz="2000" dirty="0" smtClean="0"/>
              <a:t>That’s Life.</a:t>
            </a:r>
          </a:p>
          <a:p>
            <a:r>
              <a:rPr lang="en-GB" sz="2000" dirty="0" smtClean="0"/>
              <a:t>A World of Bright Ideas.</a:t>
            </a:r>
          </a:p>
          <a:p>
            <a:r>
              <a:rPr lang="en-GB" sz="2000" dirty="0" smtClean="0"/>
              <a:t>Global Warning.</a:t>
            </a:r>
          </a:p>
          <a:p>
            <a:r>
              <a:rPr lang="en-GB" sz="2000" dirty="0" smtClean="0"/>
              <a:t>And the Band played on.</a:t>
            </a:r>
            <a:endParaRPr lang="en-GB" sz="2000" dirty="0"/>
          </a:p>
        </p:txBody>
      </p:sp>
      <p:pic>
        <p:nvPicPr>
          <p:cNvPr id="4" name="Picture 3"/>
          <p:cNvPicPr>
            <a:picLocks noChangeAspect="1"/>
          </p:cNvPicPr>
          <p:nvPr/>
        </p:nvPicPr>
        <p:blipFill>
          <a:blip r:embed="rId2"/>
          <a:stretch>
            <a:fillRect/>
          </a:stretch>
        </p:blipFill>
        <p:spPr>
          <a:xfrm>
            <a:off x="4725540" y="5140477"/>
            <a:ext cx="2847975" cy="1600200"/>
          </a:xfrm>
          <a:prstGeom prst="rect">
            <a:avLst/>
          </a:prstGeom>
        </p:spPr>
      </p:pic>
      <p:pic>
        <p:nvPicPr>
          <p:cNvPr id="5" name="Picture 4"/>
          <p:cNvPicPr>
            <a:picLocks noChangeAspect="1"/>
          </p:cNvPicPr>
          <p:nvPr/>
        </p:nvPicPr>
        <p:blipFill>
          <a:blip r:embed="rId3"/>
          <a:stretch>
            <a:fillRect/>
          </a:stretch>
        </p:blipFill>
        <p:spPr>
          <a:xfrm>
            <a:off x="4716016" y="1609416"/>
            <a:ext cx="2867025" cy="1590675"/>
          </a:xfrm>
          <a:prstGeom prst="rect">
            <a:avLst/>
          </a:prstGeom>
        </p:spPr>
      </p:pic>
      <p:pic>
        <p:nvPicPr>
          <p:cNvPr id="6" name="Picture 5"/>
          <p:cNvPicPr>
            <a:picLocks noChangeAspect="1"/>
          </p:cNvPicPr>
          <p:nvPr/>
        </p:nvPicPr>
        <p:blipFill>
          <a:blip r:embed="rId4"/>
          <a:stretch>
            <a:fillRect/>
          </a:stretch>
        </p:blipFill>
        <p:spPr>
          <a:xfrm>
            <a:off x="4716016" y="3363933"/>
            <a:ext cx="2867025" cy="1612702"/>
          </a:xfrm>
          <a:prstGeom prst="rect">
            <a:avLst/>
          </a:prstGeom>
        </p:spPr>
      </p:pic>
      <p:pic>
        <p:nvPicPr>
          <p:cNvPr id="7" name="Picture 6"/>
          <p:cNvPicPr>
            <a:picLocks noChangeAspect="1"/>
          </p:cNvPicPr>
          <p:nvPr/>
        </p:nvPicPr>
        <p:blipFill>
          <a:blip r:embed="rId5"/>
          <a:stretch>
            <a:fillRect/>
          </a:stretch>
        </p:blipFill>
        <p:spPr>
          <a:xfrm>
            <a:off x="397835" y="4170284"/>
            <a:ext cx="861797" cy="861797"/>
          </a:xfrm>
          <a:prstGeom prst="rect">
            <a:avLst/>
          </a:prstGeom>
        </p:spPr>
      </p:pic>
      <p:pic>
        <p:nvPicPr>
          <p:cNvPr id="8" name="Picture 7"/>
          <p:cNvPicPr>
            <a:picLocks noChangeAspect="1"/>
          </p:cNvPicPr>
          <p:nvPr/>
        </p:nvPicPr>
        <p:blipFill>
          <a:blip r:embed="rId6"/>
          <a:stretch>
            <a:fillRect/>
          </a:stretch>
        </p:blipFill>
        <p:spPr>
          <a:xfrm>
            <a:off x="1257299" y="4909901"/>
            <a:ext cx="3336032" cy="1668016"/>
          </a:xfrm>
          <a:prstGeom prst="rect">
            <a:avLst/>
          </a:prstGeom>
        </p:spPr>
      </p:pic>
    </p:spTree>
    <p:extLst>
      <p:ext uri="{BB962C8B-B14F-4D97-AF65-F5344CB8AC3E}">
        <p14:creationId xmlns:p14="http://schemas.microsoft.com/office/powerpoint/2010/main" val="14899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End of year trips</a:t>
            </a:r>
            <a:br>
              <a:rPr lang="en-GB" dirty="0" smtClean="0"/>
            </a:br>
            <a:endParaRPr lang="en-GB" dirty="0"/>
          </a:p>
        </p:txBody>
      </p:sp>
      <p:sp>
        <p:nvSpPr>
          <p:cNvPr id="3" name="Content Placeholder 2"/>
          <p:cNvSpPr>
            <a:spLocks noGrp="1"/>
          </p:cNvSpPr>
          <p:nvPr>
            <p:ph idx="1"/>
          </p:nvPr>
        </p:nvSpPr>
        <p:spPr/>
        <p:txBody>
          <a:bodyPr/>
          <a:lstStyle/>
          <a:p>
            <a:r>
              <a:rPr lang="en-GB" dirty="0" smtClean="0"/>
              <a:t>In July we hope to visit The </a:t>
            </a:r>
            <a:r>
              <a:rPr lang="en-GB" dirty="0" err="1" smtClean="0"/>
              <a:t>Anderton</a:t>
            </a:r>
            <a:r>
              <a:rPr lang="en-GB" dirty="0" smtClean="0"/>
              <a:t> Centre to take part in outdoor adventurous activities. </a:t>
            </a:r>
          </a:p>
          <a:p>
            <a:r>
              <a:rPr lang="en-GB" dirty="0" smtClean="0"/>
              <a:t>As we have done for the past 10 years all pupils will come for one day and they will have the option of staying for an overnight.</a:t>
            </a:r>
          </a:p>
          <a:p>
            <a:r>
              <a:rPr lang="en-GB" dirty="0" smtClean="0"/>
              <a:t>More details will be sent out in the new year.</a:t>
            </a:r>
          </a:p>
          <a:p>
            <a:r>
              <a:rPr lang="en-GB" dirty="0" smtClean="0"/>
              <a:t>The Y6 pupils will also decide amongst themselves where they would like to go on a fun day out to celebrate the end of their primary education, we will keep you posted. </a:t>
            </a:r>
            <a:endParaRPr lang="en-GB" dirty="0"/>
          </a:p>
        </p:txBody>
      </p:sp>
    </p:spTree>
    <p:extLst>
      <p:ext uri="{BB962C8B-B14F-4D97-AF65-F5344CB8AC3E}">
        <p14:creationId xmlns:p14="http://schemas.microsoft.com/office/powerpoint/2010/main" val="32037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a:t>
            </a:r>
            <a:endParaRPr lang="en-GB" dirty="0"/>
          </a:p>
        </p:txBody>
      </p:sp>
      <p:sp>
        <p:nvSpPr>
          <p:cNvPr id="3" name="Content Placeholder 2"/>
          <p:cNvSpPr>
            <a:spLocks noGrp="1"/>
          </p:cNvSpPr>
          <p:nvPr>
            <p:ph idx="1"/>
          </p:nvPr>
        </p:nvSpPr>
        <p:spPr/>
        <p:txBody>
          <a:bodyPr/>
          <a:lstStyle/>
          <a:p>
            <a:r>
              <a:rPr lang="en-GB" dirty="0" smtClean="0"/>
              <a:t>As you can gather Year 6 is a busy year and we have a lot of work to get through, we do though ensure that the pupils get a balanced curriculum.</a:t>
            </a:r>
          </a:p>
          <a:p>
            <a:r>
              <a:rPr lang="en-GB" dirty="0" smtClean="0"/>
              <a:t>We expect the pupils to follow the values of our school, respect, friendship, love and creativity. Anyone who cannot will have consequences and miss out on some of our planned activities. </a:t>
            </a:r>
          </a:p>
          <a:p>
            <a:r>
              <a:rPr lang="en-GB" dirty="0" smtClean="0"/>
              <a:t>If your child is not following our values then we shall be contacting you.</a:t>
            </a:r>
            <a:endParaRPr lang="en-GB" dirty="0"/>
          </a:p>
        </p:txBody>
      </p:sp>
    </p:spTree>
    <p:extLst>
      <p:ext uri="{BB962C8B-B14F-4D97-AF65-F5344CB8AC3E}">
        <p14:creationId xmlns:p14="http://schemas.microsoft.com/office/powerpoint/2010/main" val="1812823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a:t>
            </a:r>
            <a:endParaRPr lang="en-GB" dirty="0"/>
          </a:p>
        </p:txBody>
      </p:sp>
      <p:sp>
        <p:nvSpPr>
          <p:cNvPr id="3" name="Content Placeholder 2"/>
          <p:cNvSpPr>
            <a:spLocks noGrp="1"/>
          </p:cNvSpPr>
          <p:nvPr>
            <p:ph idx="1"/>
          </p:nvPr>
        </p:nvSpPr>
        <p:spPr/>
        <p:txBody>
          <a:bodyPr>
            <a:normAutofit/>
          </a:bodyPr>
          <a:lstStyle/>
          <a:p>
            <a:r>
              <a:rPr lang="en-GB" sz="2800" dirty="0" smtClean="0"/>
              <a:t>The minimum national attendance expectation is 96%.</a:t>
            </a:r>
          </a:p>
          <a:p>
            <a:r>
              <a:rPr lang="en-GB" sz="2800" dirty="0" smtClean="0"/>
              <a:t>Please ensure that your child attends school everyday to keep their attendance good. </a:t>
            </a:r>
          </a:p>
          <a:p>
            <a:r>
              <a:rPr lang="en-GB" sz="2800" dirty="0" smtClean="0"/>
              <a:t>If they are not in school then they are not learning and are missing out on learning valuable new skills. </a:t>
            </a:r>
            <a:endParaRPr lang="en-GB" sz="2800" dirty="0"/>
          </a:p>
        </p:txBody>
      </p:sp>
    </p:spTree>
    <p:extLst>
      <p:ext uri="{BB962C8B-B14F-4D97-AF65-F5344CB8AC3E}">
        <p14:creationId xmlns:p14="http://schemas.microsoft.com/office/powerpoint/2010/main" val="1736844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712</Words>
  <Application>Microsoft Office PowerPoint</Application>
  <PresentationFormat>On-screen Show (4:3)</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Trebuchet MS</vt:lpstr>
      <vt:lpstr>Wingdings</vt:lpstr>
      <vt:lpstr>Wingdings 2</vt:lpstr>
      <vt:lpstr>Opulent</vt:lpstr>
      <vt:lpstr>Meet the teachers Y6 </vt:lpstr>
      <vt:lpstr>Our weekly timetable</vt:lpstr>
      <vt:lpstr>Assessments throughout the year</vt:lpstr>
      <vt:lpstr>Homework </vt:lpstr>
      <vt:lpstr>Uniform and pe kit </vt:lpstr>
      <vt:lpstr>What we will be doing this year </vt:lpstr>
      <vt:lpstr>End of year trips </vt:lpstr>
      <vt:lpstr>Behaviour</vt:lpstr>
      <vt:lpstr>Attendance </vt:lpstr>
      <vt:lpstr>To end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teachers Y6</dc:title>
  <dc:creator>Alison Worthington</dc:creator>
  <cp:lastModifiedBy>Mia K</cp:lastModifiedBy>
  <cp:revision>23</cp:revision>
  <dcterms:created xsi:type="dcterms:W3CDTF">2015-09-30T12:29:20Z</dcterms:created>
  <dcterms:modified xsi:type="dcterms:W3CDTF">2022-09-08T13:44:51Z</dcterms:modified>
</cp:coreProperties>
</file>