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21374100" cy="30276800"/>
  <p:notesSz cx="6858000" cy="9144000"/>
  <p:embeddedFontLst>
    <p:embeddedFont>
      <p:font typeface="HK Grotesk Bold" charset="1" panose="00000800000000000000"/>
      <p:regular r:id="rId22"/>
    </p:embeddedFont>
    <p:embeddedFont>
      <p:font typeface="HK Grotesk" charset="1" panose="00000500000000000000"/>
      <p:regular r:id="rId23"/>
    </p:embeddedFont>
    <p:embeddedFont>
      <p:font typeface="Poppins Bold" charset="1" panose="00000800000000000000"/>
      <p:regular r:id="rId24"/>
    </p:embeddedFont>
    <p:embeddedFont>
      <p:font typeface="Poppins" charset="1" panose="00000500000000000000"/>
      <p:regular r:id="rId25"/>
    </p:embeddedFont>
    <p:embeddedFont>
      <p:font typeface="Canva Sans Bold" charset="1" panose="020B0803030501040103"/>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https://st-matthews.bolton.sch.uk" TargetMode="External" Type="http://schemas.openxmlformats.org/officeDocument/2006/relationships/hyperlink"/></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41.png" Type="http://schemas.openxmlformats.org/officeDocument/2006/relationships/image"/><Relationship Id="rId5" Target="../media/image44.png" Type="http://schemas.openxmlformats.org/officeDocument/2006/relationships/image"/><Relationship Id="rId6" Target="../media/image43.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45.png" Type="http://schemas.openxmlformats.org/officeDocument/2006/relationships/image"/><Relationship Id="rId5" Target="../media/image46.png" Type="http://schemas.openxmlformats.org/officeDocument/2006/relationships/image"/><Relationship Id="rId6" Target="../media/image47.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45.png" Type="http://schemas.openxmlformats.org/officeDocument/2006/relationships/image"/><Relationship Id="rId5" Target="../media/image48.png" Type="http://schemas.openxmlformats.org/officeDocument/2006/relationships/image"/><Relationship Id="rId6" Target="../media/image49.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3.png" Type="http://schemas.openxmlformats.org/officeDocument/2006/relationships/image"/><Relationship Id="rId11" Target="../media/image54.png" Type="http://schemas.openxmlformats.org/officeDocument/2006/relationships/image"/><Relationship Id="rId12" Target="../media/image55.png" Type="http://schemas.openxmlformats.org/officeDocument/2006/relationships/image"/><Relationship Id="rId2" Target="../media/image16.png" Type="http://schemas.openxmlformats.org/officeDocument/2006/relationships/image"/><Relationship Id="rId3" Target="../media/image17.svg" Type="http://schemas.openxmlformats.org/officeDocument/2006/relationships/image"/><Relationship Id="rId4" Target="../media/image30.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50.jpeg" Type="http://schemas.openxmlformats.org/officeDocument/2006/relationships/image"/><Relationship Id="rId8" Target="../media/image51.png" Type="http://schemas.openxmlformats.org/officeDocument/2006/relationships/image"/><Relationship Id="rId9" Target="../media/image52.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 Id="rId4" Target="../media/image30.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56.png" Type="http://schemas.openxmlformats.org/officeDocument/2006/relationships/image"/><Relationship Id="rId8" Target="../media/image57.jpeg" Type="http://schemas.openxmlformats.org/officeDocument/2006/relationships/image"/><Relationship Id="rId9" Target="../media/image58.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9.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0.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2" Target="../media/image4.png" Type="http://schemas.openxmlformats.org/officeDocument/2006/relationships/image"/><Relationship Id="rId3" Target="../media/image5.svg" Type="http://schemas.openxmlformats.org/officeDocument/2006/relationships/image"/><Relationship Id="rId4" Target="../media/image6.png" Type="http://schemas.openxmlformats.org/officeDocument/2006/relationships/image"/><Relationship Id="rId5" Target="../media/image7.png" Type="http://schemas.openxmlformats.org/officeDocument/2006/relationships/image"/><Relationship Id="rId6" Target="../media/image8.png" Type="http://schemas.openxmlformats.org/officeDocument/2006/relationships/image"/><Relationship Id="rId7" Target="../media/image9.png" Type="http://schemas.openxmlformats.org/officeDocument/2006/relationships/image"/><Relationship Id="rId8" Target="../media/image10.png" Type="http://schemas.openxmlformats.org/officeDocument/2006/relationships/image"/><Relationship Id="rId9" Target="../media/image1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13.png" Type="http://schemas.openxmlformats.org/officeDocument/2006/relationships/image"/><Relationship Id="rId5" Target="../media/image14.svg" Type="http://schemas.openxmlformats.org/officeDocument/2006/relationships/image"/><Relationship Id="rId6" Target="../media/image1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 Id="rId4" Target="../media/image18.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19.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 Id="rId4" Target="../media/image20.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21.png" Type="http://schemas.openxmlformats.org/officeDocument/2006/relationships/image"/><Relationship Id="rId8" Target="../media/image22.png" Type="http://schemas.openxmlformats.org/officeDocument/2006/relationships/image"/><Relationship Id="rId9" Target="../media/image23.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8.png" Type="http://schemas.openxmlformats.org/officeDocument/2006/relationships/image"/><Relationship Id="rId11" Target="../media/image29.png" Type="http://schemas.openxmlformats.org/officeDocument/2006/relationships/image"/><Relationship Id="rId2" Target="../media/image16.png" Type="http://schemas.openxmlformats.org/officeDocument/2006/relationships/image"/><Relationship Id="rId3" Target="../media/image17.svg" Type="http://schemas.openxmlformats.org/officeDocument/2006/relationships/image"/><Relationship Id="rId4" Target="../media/image24.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25.png" Type="http://schemas.openxmlformats.org/officeDocument/2006/relationships/image"/><Relationship Id="rId8" Target="../media/image26.png" Type="http://schemas.openxmlformats.org/officeDocument/2006/relationships/image"/><Relationship Id="rId9" Target="../media/image27.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4.png" Type="http://schemas.openxmlformats.org/officeDocument/2006/relationships/image"/><Relationship Id="rId11" Target="../media/image35.svg" Type="http://schemas.openxmlformats.org/officeDocument/2006/relationships/image"/><Relationship Id="rId12" Target="../media/image36.png" Type="http://schemas.openxmlformats.org/officeDocument/2006/relationships/image"/><Relationship Id="rId13" Target="../media/image37.png" Type="http://schemas.openxmlformats.org/officeDocument/2006/relationships/image"/><Relationship Id="rId2" Target="../media/image16.png" Type="http://schemas.openxmlformats.org/officeDocument/2006/relationships/image"/><Relationship Id="rId3" Target="../media/image17.svg" Type="http://schemas.openxmlformats.org/officeDocument/2006/relationships/image"/><Relationship Id="rId4" Target="../media/image30.jpe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31.png" Type="http://schemas.openxmlformats.org/officeDocument/2006/relationships/image"/><Relationship Id="rId8" Target="../media/image32.png" Type="http://schemas.openxmlformats.org/officeDocument/2006/relationships/image"/><Relationship Id="rId9" Target="../media/image33.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38.jpeg" Type="http://schemas.openxmlformats.org/officeDocument/2006/relationships/image"/><Relationship Id="rId5" Target="../media/image39.png" Type="http://schemas.openxmlformats.org/officeDocument/2006/relationships/image"/><Relationship Id="rId6" Target="../media/image40.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 Id="rId4" Target="../media/image41.png" Type="http://schemas.openxmlformats.org/officeDocument/2006/relationships/image"/><Relationship Id="rId5" Target="../media/image42.png" Type="http://schemas.openxmlformats.org/officeDocument/2006/relationships/image"/><Relationship Id="rId6" Target="../media/image4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669065" y="-862774"/>
            <a:ext cx="19944702" cy="6804260"/>
          </a:xfrm>
          <a:prstGeom prst="rect">
            <a:avLst/>
          </a:prstGeom>
        </p:spPr>
        <p:txBody>
          <a:bodyPr anchor="t" rtlCol="false" tIns="0" lIns="0" bIns="0" rIns="0">
            <a:spAutoFit/>
          </a:bodyPr>
          <a:lstStyle/>
          <a:p>
            <a:pPr algn="ctr">
              <a:lnSpc>
                <a:spcPts val="45303"/>
              </a:lnSpc>
            </a:pPr>
            <a:r>
              <a:rPr lang="en-US" sz="32357" b="true">
                <a:solidFill>
                  <a:srgbClr val="050A30"/>
                </a:solidFill>
                <a:latin typeface="HK Grotesk Bold"/>
                <a:ea typeface="HK Grotesk Bold"/>
                <a:cs typeface="HK Grotesk Bold"/>
                <a:sym typeface="HK Grotesk Bold"/>
              </a:rPr>
              <a:t>Newsletter</a:t>
            </a:r>
          </a:p>
        </p:txBody>
      </p:sp>
      <p:grpSp>
        <p:nvGrpSpPr>
          <p:cNvPr name="Group 3" id="3"/>
          <p:cNvGrpSpPr/>
          <p:nvPr/>
        </p:nvGrpSpPr>
        <p:grpSpPr>
          <a:xfrm rot="0">
            <a:off x="669065" y="5570077"/>
            <a:ext cx="10027444" cy="16833437"/>
            <a:chOff x="0" y="0"/>
            <a:chExt cx="13369925" cy="22444583"/>
          </a:xfrm>
        </p:grpSpPr>
        <p:sp>
          <p:nvSpPr>
            <p:cNvPr name="Freeform 4" id="4"/>
            <p:cNvSpPr/>
            <p:nvPr/>
          </p:nvSpPr>
          <p:spPr>
            <a:xfrm flipH="false" flipV="false" rot="0">
              <a:off x="0" y="0"/>
              <a:ext cx="13369925" cy="22444583"/>
            </a:xfrm>
            <a:custGeom>
              <a:avLst/>
              <a:gdLst/>
              <a:ahLst/>
              <a:cxnLst/>
              <a:rect r="r" b="b" t="t" l="l"/>
              <a:pathLst>
                <a:path h="22444583" w="13369925">
                  <a:moveTo>
                    <a:pt x="0" y="0"/>
                  </a:moveTo>
                  <a:lnTo>
                    <a:pt x="13369925" y="0"/>
                  </a:lnTo>
                  <a:lnTo>
                    <a:pt x="13369925" y="22444583"/>
                  </a:lnTo>
                  <a:lnTo>
                    <a:pt x="0" y="22444583"/>
                  </a:lnTo>
                  <a:close/>
                </a:path>
              </a:pathLst>
            </a:custGeom>
            <a:solidFill>
              <a:srgbClr val="050A30"/>
            </a:solidFill>
          </p:spPr>
        </p:sp>
      </p:grpSp>
      <p:grpSp>
        <p:nvGrpSpPr>
          <p:cNvPr name="Group 5" id="5"/>
          <p:cNvGrpSpPr/>
          <p:nvPr/>
        </p:nvGrpSpPr>
        <p:grpSpPr>
          <a:xfrm rot="0">
            <a:off x="669065" y="22985825"/>
            <a:ext cx="19944683" cy="6538722"/>
            <a:chOff x="0" y="0"/>
            <a:chExt cx="26592911" cy="8718296"/>
          </a:xfrm>
        </p:grpSpPr>
        <p:sp>
          <p:nvSpPr>
            <p:cNvPr name="Freeform 6" id="6"/>
            <p:cNvSpPr/>
            <p:nvPr/>
          </p:nvSpPr>
          <p:spPr>
            <a:xfrm flipH="false" flipV="false" rot="0">
              <a:off x="0" y="0"/>
              <a:ext cx="26592910" cy="8718296"/>
            </a:xfrm>
            <a:custGeom>
              <a:avLst/>
              <a:gdLst/>
              <a:ahLst/>
              <a:cxnLst/>
              <a:rect r="r" b="b" t="t" l="l"/>
              <a:pathLst>
                <a:path h="8718296" w="26592910">
                  <a:moveTo>
                    <a:pt x="0" y="0"/>
                  </a:moveTo>
                  <a:lnTo>
                    <a:pt x="26592910" y="0"/>
                  </a:lnTo>
                  <a:lnTo>
                    <a:pt x="26592910" y="8718296"/>
                  </a:lnTo>
                  <a:lnTo>
                    <a:pt x="0" y="8718296"/>
                  </a:lnTo>
                  <a:close/>
                </a:path>
              </a:pathLst>
            </a:custGeom>
            <a:solidFill>
              <a:srgbClr val="5CB6F9"/>
            </a:solidFill>
          </p:spPr>
        </p:sp>
      </p:grpSp>
      <p:grpSp>
        <p:nvGrpSpPr>
          <p:cNvPr name="Group 7" id="7"/>
          <p:cNvGrpSpPr/>
          <p:nvPr/>
        </p:nvGrpSpPr>
        <p:grpSpPr>
          <a:xfrm rot="0">
            <a:off x="404393" y="5170722"/>
            <a:ext cx="11100749" cy="1872644"/>
            <a:chOff x="0" y="0"/>
            <a:chExt cx="14800999" cy="2496858"/>
          </a:xfrm>
        </p:grpSpPr>
        <p:sp>
          <p:nvSpPr>
            <p:cNvPr name="Freeform 8" id="8"/>
            <p:cNvSpPr/>
            <p:nvPr/>
          </p:nvSpPr>
          <p:spPr>
            <a:xfrm flipH="false" flipV="false" rot="0">
              <a:off x="-16" y="-16"/>
              <a:ext cx="14800994" cy="2496852"/>
            </a:xfrm>
            <a:custGeom>
              <a:avLst/>
              <a:gdLst/>
              <a:ahLst/>
              <a:cxnLst/>
              <a:rect r="r" b="b" t="t" l="l"/>
              <a:pathLst>
                <a:path h="2496852" w="14800994">
                  <a:moveTo>
                    <a:pt x="1107202" y="397"/>
                  </a:moveTo>
                  <a:lnTo>
                    <a:pt x="13751831" y="340884"/>
                  </a:lnTo>
                  <a:cubicBezTo>
                    <a:pt x="14347080" y="356886"/>
                    <a:pt x="14816598" y="852440"/>
                    <a:pt x="14800596" y="1447689"/>
                  </a:cubicBezTo>
                  <a:cubicBezTo>
                    <a:pt x="14784594" y="2042938"/>
                    <a:pt x="14289040" y="2512457"/>
                    <a:pt x="13693791" y="2496455"/>
                  </a:cubicBezTo>
                  <a:lnTo>
                    <a:pt x="1049163" y="2155841"/>
                  </a:lnTo>
                  <a:cubicBezTo>
                    <a:pt x="453914" y="2139839"/>
                    <a:pt x="-15605" y="1644412"/>
                    <a:pt x="397" y="1049163"/>
                  </a:cubicBezTo>
                  <a:cubicBezTo>
                    <a:pt x="16399" y="453914"/>
                    <a:pt x="511953" y="-15605"/>
                    <a:pt x="1107202" y="397"/>
                  </a:cubicBezTo>
                  <a:close/>
                </a:path>
              </a:pathLst>
            </a:custGeom>
            <a:solidFill>
              <a:srgbClr val="233DFF"/>
            </a:solidFill>
          </p:spPr>
        </p:sp>
      </p:grpSp>
      <p:sp>
        <p:nvSpPr>
          <p:cNvPr name="Freeform 9" id="9"/>
          <p:cNvSpPr/>
          <p:nvPr/>
        </p:nvSpPr>
        <p:spPr>
          <a:xfrm flipH="false" flipV="false" rot="0">
            <a:off x="9524000" y="5863314"/>
            <a:ext cx="742798" cy="742798"/>
          </a:xfrm>
          <a:custGeom>
            <a:avLst/>
            <a:gdLst/>
            <a:ahLst/>
            <a:cxnLst/>
            <a:rect r="r" b="b" t="t" l="l"/>
            <a:pathLst>
              <a:path h="742798" w="742798">
                <a:moveTo>
                  <a:pt x="0" y="0"/>
                </a:moveTo>
                <a:lnTo>
                  <a:pt x="742797" y="0"/>
                </a:lnTo>
                <a:lnTo>
                  <a:pt x="742797" y="742797"/>
                </a:lnTo>
                <a:lnTo>
                  <a:pt x="0" y="74279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1767897" y="5570077"/>
            <a:ext cx="742798" cy="742798"/>
          </a:xfrm>
          <a:custGeom>
            <a:avLst/>
            <a:gdLst/>
            <a:ahLst/>
            <a:cxnLst/>
            <a:rect r="r" b="b" t="t" l="l"/>
            <a:pathLst>
              <a:path h="742798" w="742798">
                <a:moveTo>
                  <a:pt x="0" y="0"/>
                </a:moveTo>
                <a:lnTo>
                  <a:pt x="742798" y="0"/>
                </a:lnTo>
                <a:lnTo>
                  <a:pt x="742798" y="742798"/>
                </a:lnTo>
                <a:lnTo>
                  <a:pt x="0" y="74279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1" id="11"/>
          <p:cNvGrpSpPr/>
          <p:nvPr/>
        </p:nvGrpSpPr>
        <p:grpSpPr>
          <a:xfrm rot="0">
            <a:off x="1409024" y="25016079"/>
            <a:ext cx="4482274" cy="1973580"/>
            <a:chOff x="0" y="0"/>
            <a:chExt cx="5976366" cy="2631440"/>
          </a:xfrm>
        </p:grpSpPr>
        <p:sp>
          <p:nvSpPr>
            <p:cNvPr name="Freeform 12" id="12"/>
            <p:cNvSpPr/>
            <p:nvPr/>
          </p:nvSpPr>
          <p:spPr>
            <a:xfrm flipH="false" flipV="false" rot="0">
              <a:off x="0" y="0"/>
              <a:ext cx="5976366" cy="2631440"/>
            </a:xfrm>
            <a:custGeom>
              <a:avLst/>
              <a:gdLst/>
              <a:ahLst/>
              <a:cxnLst/>
              <a:rect r="r" b="b" t="t" l="l"/>
              <a:pathLst>
                <a:path h="2631440" w="5976366">
                  <a:moveTo>
                    <a:pt x="0" y="0"/>
                  </a:moveTo>
                  <a:lnTo>
                    <a:pt x="5976366" y="0"/>
                  </a:lnTo>
                  <a:lnTo>
                    <a:pt x="5976366" y="2631440"/>
                  </a:lnTo>
                  <a:lnTo>
                    <a:pt x="0" y="2631440"/>
                  </a:lnTo>
                  <a:lnTo>
                    <a:pt x="0" y="0"/>
                  </a:lnTo>
                  <a:close/>
                </a:path>
              </a:pathLst>
            </a:custGeom>
            <a:blipFill>
              <a:blip r:embed="rId4"/>
              <a:stretch>
                <a:fillRect l="0" t="-77" r="0" b="-78"/>
              </a:stretch>
            </a:blipFill>
          </p:spPr>
        </p:sp>
      </p:grpSp>
      <p:sp>
        <p:nvSpPr>
          <p:cNvPr name="TextBox 13" id="13"/>
          <p:cNvSpPr txBox="true"/>
          <p:nvPr/>
        </p:nvSpPr>
        <p:spPr>
          <a:xfrm rot="0">
            <a:off x="5415417" y="410075"/>
            <a:ext cx="2244477" cy="619176"/>
          </a:xfrm>
          <a:prstGeom prst="rect">
            <a:avLst/>
          </a:prstGeom>
        </p:spPr>
        <p:txBody>
          <a:bodyPr anchor="t" rtlCol="false" tIns="0" lIns="0" bIns="0" rIns="0">
            <a:spAutoFit/>
          </a:bodyPr>
          <a:lstStyle/>
          <a:p>
            <a:pPr algn="l">
              <a:lnSpc>
                <a:spcPts val="4886"/>
              </a:lnSpc>
            </a:pPr>
            <a:r>
              <a:rPr lang="en-US" sz="4072">
                <a:solidFill>
                  <a:srgbClr val="050A30"/>
                </a:solidFill>
                <a:latin typeface="HK Grotesk"/>
                <a:ea typeface="HK Grotesk"/>
                <a:cs typeface="HK Grotesk"/>
                <a:sym typeface="HK Grotesk"/>
              </a:rPr>
              <a:t>July 2026</a:t>
            </a:r>
          </a:p>
        </p:txBody>
      </p:sp>
      <p:sp>
        <p:nvSpPr>
          <p:cNvPr name="TextBox 14" id="14"/>
          <p:cNvSpPr txBox="true"/>
          <p:nvPr/>
        </p:nvSpPr>
        <p:spPr>
          <a:xfrm rot="0">
            <a:off x="11329264" y="171083"/>
            <a:ext cx="8987628" cy="858041"/>
          </a:xfrm>
          <a:prstGeom prst="rect">
            <a:avLst/>
          </a:prstGeom>
        </p:spPr>
        <p:txBody>
          <a:bodyPr anchor="t" rtlCol="false" tIns="0" lIns="0" bIns="0" rIns="0">
            <a:spAutoFit/>
          </a:bodyPr>
          <a:lstStyle/>
          <a:p>
            <a:pPr algn="r">
              <a:lnSpc>
                <a:spcPts val="5673"/>
              </a:lnSpc>
            </a:pPr>
            <a:r>
              <a:rPr lang="en-US" b="true" sz="4052" u="sng">
                <a:solidFill>
                  <a:srgbClr val="0000FF"/>
                </a:solidFill>
                <a:latin typeface="HK Grotesk Bold"/>
                <a:ea typeface="HK Grotesk Bold"/>
                <a:cs typeface="HK Grotesk Bold"/>
                <a:sym typeface="HK Grotesk Bold"/>
                <a:hlinkClick r:id="rId5" tooltip="https://st-matthews.bolton.sch.uk"/>
              </a:rPr>
              <a:t>www</a:t>
            </a:r>
            <a:r>
              <a:rPr lang="en-US" sz="4052" b="true">
                <a:solidFill>
                  <a:srgbClr val="050A30"/>
                </a:solidFill>
                <a:latin typeface="HK Grotesk Bold"/>
                <a:ea typeface="HK Grotesk Bold"/>
                <a:cs typeface="HK Grotesk Bold"/>
                <a:sym typeface="HK Grotesk Bold"/>
              </a:rPr>
              <a:t>.st-matthews.bolton.sch.uk</a:t>
            </a:r>
          </a:p>
        </p:txBody>
      </p:sp>
      <p:sp>
        <p:nvSpPr>
          <p:cNvPr name="TextBox 15" id="15"/>
          <p:cNvSpPr txBox="true"/>
          <p:nvPr/>
        </p:nvSpPr>
        <p:spPr>
          <a:xfrm rot="0">
            <a:off x="7546038" y="23261841"/>
            <a:ext cx="7732566" cy="730958"/>
          </a:xfrm>
          <a:prstGeom prst="rect">
            <a:avLst/>
          </a:prstGeom>
        </p:spPr>
        <p:txBody>
          <a:bodyPr anchor="t" rtlCol="false" tIns="0" lIns="0" bIns="0" rIns="0">
            <a:spAutoFit/>
          </a:bodyPr>
          <a:lstStyle/>
          <a:p>
            <a:pPr algn="l">
              <a:lnSpc>
                <a:spcPts val="6417"/>
              </a:lnSpc>
            </a:pPr>
            <a:r>
              <a:rPr lang="en-US" b="true" sz="5941" u="sng">
                <a:solidFill>
                  <a:srgbClr val="050A30"/>
                </a:solidFill>
                <a:latin typeface="HK Grotesk Bold"/>
                <a:ea typeface="HK Grotesk Bold"/>
                <a:cs typeface="HK Grotesk Bold"/>
                <a:sym typeface="HK Grotesk Bold"/>
              </a:rPr>
              <a:t>Important Notice</a:t>
            </a:r>
          </a:p>
        </p:txBody>
      </p:sp>
      <p:sp>
        <p:nvSpPr>
          <p:cNvPr name="TextBox 16" id="16"/>
          <p:cNvSpPr txBox="true"/>
          <p:nvPr/>
        </p:nvSpPr>
        <p:spPr>
          <a:xfrm rot="0">
            <a:off x="2665343" y="5551770"/>
            <a:ext cx="6859391" cy="1151096"/>
          </a:xfrm>
          <a:prstGeom prst="rect">
            <a:avLst/>
          </a:prstGeom>
        </p:spPr>
        <p:txBody>
          <a:bodyPr anchor="t" rtlCol="false" tIns="0" lIns="0" bIns="0" rIns="0">
            <a:spAutoFit/>
          </a:bodyPr>
          <a:lstStyle/>
          <a:p>
            <a:pPr algn="ctr">
              <a:lnSpc>
                <a:spcPts val="4640"/>
              </a:lnSpc>
            </a:pPr>
            <a:r>
              <a:rPr lang="en-US" b="true" sz="3865" spc="307">
                <a:solidFill>
                  <a:srgbClr val="F4F6FC"/>
                </a:solidFill>
                <a:latin typeface="HK Grotesk Bold"/>
                <a:ea typeface="HK Grotesk Bold"/>
                <a:cs typeface="HK Grotesk Bold"/>
                <a:sym typeface="HK Grotesk Bold"/>
              </a:rPr>
              <a:t>MESSAGE FROM THE </a:t>
            </a:r>
          </a:p>
          <a:p>
            <a:pPr algn="ctr">
              <a:lnSpc>
                <a:spcPts val="4640"/>
              </a:lnSpc>
            </a:pPr>
            <a:r>
              <a:rPr lang="en-US" b="true" sz="3865" spc="307">
                <a:solidFill>
                  <a:srgbClr val="F4F6FC"/>
                </a:solidFill>
                <a:latin typeface="HK Grotesk Bold"/>
                <a:ea typeface="HK Grotesk Bold"/>
                <a:cs typeface="HK Grotesk Bold"/>
                <a:sym typeface="HK Grotesk Bold"/>
              </a:rPr>
              <a:t>HEADTEACHER</a:t>
            </a:r>
          </a:p>
        </p:txBody>
      </p:sp>
      <p:sp>
        <p:nvSpPr>
          <p:cNvPr name="TextBox 17" id="17"/>
          <p:cNvSpPr txBox="true"/>
          <p:nvPr/>
        </p:nvSpPr>
        <p:spPr>
          <a:xfrm rot="0">
            <a:off x="7546038" y="24137626"/>
            <a:ext cx="12770853" cy="4490104"/>
          </a:xfrm>
          <a:prstGeom prst="rect">
            <a:avLst/>
          </a:prstGeom>
        </p:spPr>
        <p:txBody>
          <a:bodyPr anchor="t" rtlCol="false" tIns="0" lIns="0" bIns="0" rIns="0">
            <a:spAutoFit/>
          </a:bodyPr>
          <a:lstStyle/>
          <a:p>
            <a:pPr algn="l">
              <a:lnSpc>
                <a:spcPts val="3941"/>
              </a:lnSpc>
            </a:pPr>
            <a:r>
              <a:rPr lang="en-US" sz="2815" b="true">
                <a:solidFill>
                  <a:srgbClr val="050A30"/>
                </a:solidFill>
                <a:latin typeface="HK Grotesk Bold"/>
                <a:ea typeface="HK Grotesk Bold"/>
                <a:cs typeface="HK Grotesk Bold"/>
                <a:sym typeface="HK Grotesk Bold"/>
              </a:rPr>
              <a:t>If you're driving your child to school please make sure you park safely, legally and considerately. </a:t>
            </a:r>
          </a:p>
          <a:p>
            <a:pPr algn="l">
              <a:lnSpc>
                <a:spcPts val="3941"/>
              </a:lnSpc>
            </a:pPr>
          </a:p>
          <a:p>
            <a:pPr algn="l">
              <a:lnSpc>
                <a:spcPts val="3941"/>
              </a:lnSpc>
            </a:pPr>
            <a:r>
              <a:rPr lang="en-US" sz="2815" b="true">
                <a:solidFill>
                  <a:srgbClr val="050A30"/>
                </a:solidFill>
                <a:latin typeface="HK Grotesk Bold"/>
                <a:ea typeface="HK Grotesk Bold"/>
                <a:cs typeface="HK Grotesk Bold"/>
                <a:sym typeface="HK Grotesk Bold"/>
              </a:rPr>
              <a:t>Please do not block the school gate as you are preventing staff from getting to school on time and do not use the garages near school to turn your vehicle around or drop off, this is for local residents.</a:t>
            </a:r>
          </a:p>
          <a:p>
            <a:pPr algn="l">
              <a:lnSpc>
                <a:spcPts val="3941"/>
              </a:lnSpc>
            </a:pPr>
          </a:p>
          <a:p>
            <a:pPr algn="l">
              <a:lnSpc>
                <a:spcPts val="3941"/>
              </a:lnSpc>
            </a:pPr>
            <a:r>
              <a:rPr lang="en-US" sz="2815" b="true">
                <a:solidFill>
                  <a:srgbClr val="050A30"/>
                </a:solidFill>
                <a:latin typeface="HK Grotesk Bold"/>
                <a:ea typeface="HK Grotesk Bold"/>
                <a:cs typeface="HK Grotesk Bold"/>
                <a:sym typeface="HK Grotesk Bold"/>
              </a:rPr>
              <a:t>Please don't park across household driveways near schools and always park safely. We don't want to see anyone hurt.</a:t>
            </a:r>
          </a:p>
        </p:txBody>
      </p:sp>
      <p:sp>
        <p:nvSpPr>
          <p:cNvPr name="TextBox 18" id="18"/>
          <p:cNvSpPr txBox="true"/>
          <p:nvPr/>
        </p:nvSpPr>
        <p:spPr>
          <a:xfrm rot="0">
            <a:off x="10986701" y="7212418"/>
            <a:ext cx="9920649" cy="3324256"/>
          </a:xfrm>
          <a:prstGeom prst="rect">
            <a:avLst/>
          </a:prstGeom>
        </p:spPr>
        <p:txBody>
          <a:bodyPr anchor="t" rtlCol="false" tIns="0" lIns="0" bIns="0" rIns="0">
            <a:spAutoFit/>
          </a:bodyPr>
          <a:lstStyle/>
          <a:p>
            <a:pPr algn="ctr">
              <a:lnSpc>
                <a:spcPts val="4370"/>
              </a:lnSpc>
            </a:pPr>
            <a:r>
              <a:rPr lang="en-US" sz="3642" b="true">
                <a:solidFill>
                  <a:srgbClr val="050A30"/>
                </a:solidFill>
                <a:latin typeface="HK Grotesk Bold"/>
                <a:ea typeface="HK Grotesk Bold"/>
                <a:cs typeface="HK Grotesk Bold"/>
                <a:sym typeface="HK Grotesk Bold"/>
              </a:rPr>
              <a:t> </a:t>
            </a:r>
            <a:r>
              <a:rPr lang="en-US" sz="3642" u="sng">
                <a:solidFill>
                  <a:srgbClr val="050A30"/>
                </a:solidFill>
                <a:latin typeface="HK Grotesk"/>
                <a:ea typeface="HK Grotesk"/>
                <a:cs typeface="HK Grotesk"/>
                <a:sym typeface="HK Grotesk"/>
              </a:rPr>
              <a:t>School Term Dates</a:t>
            </a:r>
          </a:p>
          <a:p>
            <a:pPr algn="ctr">
              <a:lnSpc>
                <a:spcPts val="4370"/>
              </a:lnSpc>
            </a:pPr>
            <a:r>
              <a:rPr lang="en-US" sz="3642" u="sng">
                <a:solidFill>
                  <a:srgbClr val="050A30"/>
                </a:solidFill>
                <a:latin typeface="HK Grotesk"/>
                <a:ea typeface="HK Grotesk"/>
                <a:cs typeface="HK Grotesk"/>
                <a:sym typeface="HK Grotesk"/>
              </a:rPr>
              <a:t> 2026-2027</a:t>
            </a:r>
          </a:p>
          <a:p>
            <a:pPr algn="ctr">
              <a:lnSpc>
                <a:spcPts val="4370"/>
              </a:lnSpc>
            </a:pPr>
          </a:p>
          <a:p>
            <a:pPr algn="ctr">
              <a:lnSpc>
                <a:spcPts val="4370"/>
              </a:lnSpc>
            </a:pPr>
            <a:r>
              <a:rPr lang="en-US" sz="3642" b="true">
                <a:solidFill>
                  <a:srgbClr val="050A30"/>
                </a:solidFill>
                <a:latin typeface="HK Grotesk Bold"/>
                <a:ea typeface="HK Grotesk Bold"/>
                <a:cs typeface="HK Grotesk Bold"/>
                <a:sym typeface="HK Grotesk Bold"/>
              </a:rPr>
              <a:t>School gates will open on January 5th at 8:35 AM</a:t>
            </a:r>
          </a:p>
          <a:p>
            <a:pPr algn="ctr">
              <a:lnSpc>
                <a:spcPts val="4370"/>
              </a:lnSpc>
            </a:pPr>
            <a:r>
              <a:rPr lang="en-US" sz="3642" b="true">
                <a:solidFill>
                  <a:srgbClr val="050A30"/>
                </a:solidFill>
                <a:latin typeface="HK Grotesk Bold"/>
                <a:ea typeface="HK Grotesk Bold"/>
                <a:cs typeface="HK Grotesk Bold"/>
                <a:sym typeface="HK Grotesk Bold"/>
              </a:rPr>
              <a:t>Gates will close at 8:45 AM  </a:t>
            </a:r>
          </a:p>
        </p:txBody>
      </p:sp>
      <p:sp>
        <p:nvSpPr>
          <p:cNvPr name="TextBox 19" id="19"/>
          <p:cNvSpPr txBox="true"/>
          <p:nvPr/>
        </p:nvSpPr>
        <p:spPr>
          <a:xfrm rot="0">
            <a:off x="11657543" y="4630363"/>
            <a:ext cx="8659349" cy="1869904"/>
          </a:xfrm>
          <a:prstGeom prst="rect">
            <a:avLst/>
          </a:prstGeom>
        </p:spPr>
        <p:txBody>
          <a:bodyPr anchor="t" rtlCol="false" tIns="0" lIns="0" bIns="0" rIns="0">
            <a:spAutoFit/>
          </a:bodyPr>
          <a:lstStyle/>
          <a:p>
            <a:pPr algn="ctr">
              <a:lnSpc>
                <a:spcPts val="3720"/>
              </a:lnSpc>
              <a:spcBef>
                <a:spcPct val="0"/>
              </a:spcBef>
            </a:pPr>
            <a:r>
              <a:rPr lang="en-US" b="true" sz="3098" spc="246">
                <a:solidFill>
                  <a:srgbClr val="000000"/>
                </a:solidFill>
                <a:latin typeface="HK Grotesk Bold"/>
                <a:ea typeface="HK Grotesk Bold"/>
                <a:cs typeface="HK Grotesk Bold"/>
                <a:sym typeface="HK Grotesk Bold"/>
              </a:rPr>
              <a:t>We are an Operation Encompass Scho</a:t>
            </a:r>
            <a:r>
              <a:rPr lang="en-US" b="true" sz="3098" spc="246">
                <a:solidFill>
                  <a:srgbClr val="000000"/>
                </a:solidFill>
                <a:latin typeface="HK Grotesk Bold"/>
                <a:ea typeface="HK Grotesk Bold"/>
                <a:cs typeface="HK Grotesk Bold"/>
                <a:sym typeface="HK Grotesk Bold"/>
              </a:rPr>
              <a:t>ol, which means that we receive reports from the police when there has been an incident in a home where a child lives.</a:t>
            </a:r>
          </a:p>
        </p:txBody>
      </p:sp>
      <p:sp>
        <p:nvSpPr>
          <p:cNvPr name="TextBox 20" id="20"/>
          <p:cNvSpPr txBox="true"/>
          <p:nvPr/>
        </p:nvSpPr>
        <p:spPr>
          <a:xfrm rot="0">
            <a:off x="10986701" y="11009402"/>
            <a:ext cx="9213481" cy="11642551"/>
          </a:xfrm>
          <a:prstGeom prst="rect">
            <a:avLst/>
          </a:prstGeom>
        </p:spPr>
        <p:txBody>
          <a:bodyPr anchor="t" rtlCol="false" tIns="0" lIns="0" bIns="0" rIns="0">
            <a:spAutoFit/>
          </a:bodyPr>
          <a:lstStyle/>
          <a:p>
            <a:pPr algn="ctr">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DATES ARE INCLUSIVE</a:t>
            </a:r>
          </a:p>
          <a:p>
            <a:pPr algn="ctr">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sz="2017" spc="160" u="sng">
                <a:solidFill>
                  <a:srgbClr val="000000"/>
                </a:solidFill>
                <a:latin typeface="HK Grotesk"/>
                <a:ea typeface="HK Grotesk"/>
                <a:cs typeface="HK Grotesk"/>
                <a:sym typeface="HK Grotesk"/>
              </a:rPr>
              <a:t>AUTUMN TERM – 2026</a:t>
            </a:r>
          </a:p>
          <a:p>
            <a:pPr algn="ctr">
              <a:lnSpc>
                <a:spcPts val="2422"/>
              </a:lnSpc>
            </a:pPr>
            <a:r>
              <a:rPr lang="en-US" b="true" sz="2017" spc="160">
                <a:solidFill>
                  <a:srgbClr val="000000"/>
                </a:solidFill>
                <a:latin typeface="HK Grotesk Bold"/>
                <a:ea typeface="HK Grotesk Bold"/>
                <a:cs typeface="HK Grotesk Bold"/>
                <a:sym typeface="HK Grotesk Bold"/>
              </a:rPr>
              <a:t> </a:t>
            </a:r>
          </a:p>
          <a:p>
            <a:pPr algn="ctr">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Tuesday 1st September - School Closed to pupils - Staff Training Day</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Term Begins - Wednesday 2nd September 2026</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Half Term - Monday 26th October to Friday 30th October 2026</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Term Ends - Friday 18th December 2026 – School closes at 1pm</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sz="2017" spc="160" u="sng">
                <a:solidFill>
                  <a:srgbClr val="000000"/>
                </a:solidFill>
                <a:latin typeface="HK Grotesk"/>
                <a:ea typeface="HK Grotesk"/>
                <a:cs typeface="HK Grotesk"/>
                <a:sym typeface="HK Grotesk"/>
              </a:rPr>
              <a:t>SPRING TERM - 2027</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Term Begins - Tuesday 5th January 2027</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Half Term - Monday 15th February to Friday 19th February 2027</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Term Ends - Thursday 25th March 2027 – School Closes at 1pm</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sz="2017" spc="160" u="sng">
                <a:solidFill>
                  <a:srgbClr val="000000"/>
                </a:solidFill>
                <a:latin typeface="HK Grotesk"/>
                <a:ea typeface="HK Grotesk"/>
                <a:cs typeface="HK Grotesk"/>
                <a:sym typeface="HK Grotesk"/>
              </a:rPr>
              <a:t>SUMMER TERM – 2027</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Term Begins - Monday 12th April 2027</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Bank Holiday - Monday 3rd May</a:t>
            </a:r>
          </a:p>
          <a:p>
            <a:pPr algn="l">
              <a:lnSpc>
                <a:spcPts val="2422"/>
              </a:lnSpc>
            </a:pPr>
            <a:r>
              <a:rPr lang="en-US" b="true" sz="2017" spc="160">
                <a:solidFill>
                  <a:srgbClr val="000000"/>
                </a:solidFill>
                <a:latin typeface="HK Grotesk Bold"/>
                <a:ea typeface="HK Grotesk Bold"/>
                <a:cs typeface="HK Grotesk Bold"/>
                <a:sym typeface="HK Grotesk Bold"/>
              </a:rPr>
              <a:t>Monday 31st May </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Half Term - Monday 31st to Friday 11th June 2027</a:t>
            </a:r>
          </a:p>
          <a:p>
            <a:pPr algn="l">
              <a:lnSpc>
                <a:spcPts val="2422"/>
              </a:lnSpc>
            </a:pPr>
            <a:r>
              <a:rPr lang="en-US" b="true" sz="2017" spc="160">
                <a:solidFill>
                  <a:srgbClr val="000000"/>
                </a:solidFill>
                <a:latin typeface="HK Grotesk Bold"/>
                <a:ea typeface="HK Grotesk Bold"/>
                <a:cs typeface="HK Grotesk Bold"/>
                <a:sym typeface="HK Grotesk Bold"/>
              </a:rPr>
              <a:t> </a:t>
            </a:r>
          </a:p>
          <a:p>
            <a:pPr algn="l">
              <a:lnSpc>
                <a:spcPts val="2422"/>
              </a:lnSpc>
            </a:pPr>
            <a:r>
              <a:rPr lang="en-US" b="true" sz="2017" spc="160">
                <a:solidFill>
                  <a:srgbClr val="000000"/>
                </a:solidFill>
                <a:latin typeface="HK Grotesk Bold"/>
                <a:ea typeface="HK Grotesk Bold"/>
                <a:cs typeface="HK Grotesk Bold"/>
                <a:sym typeface="HK Grotesk Bold"/>
              </a:rPr>
              <a:t>Term Ends - Friday 23rd July 2027 – School closes at 1pm</a:t>
            </a:r>
          </a:p>
        </p:txBody>
      </p:sp>
      <p:sp>
        <p:nvSpPr>
          <p:cNvPr name="TextBox 21" id="21"/>
          <p:cNvSpPr txBox="true"/>
          <p:nvPr/>
        </p:nvSpPr>
        <p:spPr>
          <a:xfrm rot="0">
            <a:off x="1071544" y="7419211"/>
            <a:ext cx="9313492" cy="14439739"/>
          </a:xfrm>
          <a:prstGeom prst="rect">
            <a:avLst/>
          </a:prstGeom>
        </p:spPr>
        <p:txBody>
          <a:bodyPr anchor="t" rtlCol="false" tIns="0" lIns="0" bIns="0" rIns="0">
            <a:spAutoFit/>
          </a:bodyPr>
          <a:lstStyle/>
          <a:p>
            <a:pPr algn="l">
              <a:lnSpc>
                <a:spcPts val="2926"/>
              </a:lnSpc>
              <a:spcBef>
                <a:spcPct val="0"/>
              </a:spcBef>
            </a:pPr>
            <a:r>
              <a:rPr lang="en-US" b="true" sz="2437" spc="194">
                <a:solidFill>
                  <a:srgbClr val="FFFFFF"/>
                </a:solidFill>
                <a:latin typeface="HK Grotesk Bold"/>
                <a:ea typeface="HK Grotesk Bold"/>
                <a:cs typeface="HK Grotesk Bold"/>
                <a:sym typeface="HK Grotesk Bold"/>
              </a:rPr>
              <a:t>In our </a:t>
            </a:r>
            <a:r>
              <a:rPr lang="en-US" b="true" sz="2437" spc="194">
                <a:solidFill>
                  <a:srgbClr val="FFFFFF"/>
                </a:solidFill>
                <a:latin typeface="HK Grotesk Bold"/>
                <a:ea typeface="HK Grotesk Bold"/>
                <a:cs typeface="HK Grotesk Bold"/>
                <a:sym typeface="HK Grotesk Bold"/>
              </a:rPr>
              <a:t>final newsletter of this academic year, we have lots to celebrate across the school after such a busy half-term! We are very proud to share the news that we have successfully achieved the Inclusive Attendance Bronze Award. This is in recognition of our whole school approach to working with children and families to improve school attendance. </a:t>
            </a:r>
          </a:p>
          <a:p>
            <a:pPr algn="l">
              <a:lnSpc>
                <a:spcPts val="2926"/>
              </a:lnSpc>
              <a:spcBef>
                <a:spcPct val="0"/>
              </a:spcBef>
            </a:pPr>
          </a:p>
          <a:p>
            <a:pPr algn="l">
              <a:lnSpc>
                <a:spcPts val="2926"/>
              </a:lnSpc>
              <a:spcBef>
                <a:spcPct val="0"/>
              </a:spcBef>
            </a:pPr>
            <a:r>
              <a:rPr lang="en-US" b="true" sz="2437" spc="194">
                <a:solidFill>
                  <a:srgbClr val="FFFFFF"/>
                </a:solidFill>
                <a:latin typeface="HK Grotesk Bold"/>
                <a:ea typeface="HK Grotesk Bold"/>
                <a:cs typeface="HK Grotesk Bold"/>
                <a:sym typeface="HK Grotesk Bold"/>
              </a:rPr>
              <a:t>We have continued to host a range of workshops linked to neurodiversity for parents and carers this term as part of the PINS project. Thank you to all our families who attended - we hope you found the sessions useful. </a:t>
            </a:r>
          </a:p>
          <a:p>
            <a:pPr algn="l">
              <a:lnSpc>
                <a:spcPts val="2926"/>
              </a:lnSpc>
              <a:spcBef>
                <a:spcPct val="0"/>
              </a:spcBef>
            </a:pPr>
          </a:p>
          <a:p>
            <a:pPr algn="l">
              <a:lnSpc>
                <a:spcPts val="2267"/>
              </a:lnSpc>
              <a:spcBef>
                <a:spcPct val="0"/>
              </a:spcBef>
            </a:pPr>
            <a:r>
              <a:rPr lang="en-US" b="true" sz="1888" spc="150">
                <a:solidFill>
                  <a:srgbClr val="FFFFFF"/>
                </a:solidFill>
                <a:latin typeface="HK Grotesk Bold"/>
                <a:ea typeface="HK Grotesk Bold"/>
                <a:cs typeface="HK Grotesk Bold"/>
                <a:sym typeface="HK Grotesk Bold"/>
              </a:rPr>
              <a:t>Eddie Kavanagh from Bolton Council's 'Five Ways Happy Days' initiative has also been delivering a series of parental workshops recently, with a focus on how to support your mental health. In September, Mrs. Boyd and Miss. Rostron will also be launching the project with the children across school. </a:t>
            </a:r>
          </a:p>
          <a:p>
            <a:pPr algn="l">
              <a:lnSpc>
                <a:spcPts val="2926"/>
              </a:lnSpc>
              <a:spcBef>
                <a:spcPct val="0"/>
              </a:spcBef>
            </a:pPr>
          </a:p>
          <a:p>
            <a:pPr algn="l">
              <a:lnSpc>
                <a:spcPts val="2926"/>
              </a:lnSpc>
              <a:spcBef>
                <a:spcPct val="0"/>
              </a:spcBef>
            </a:pPr>
            <a:r>
              <a:rPr lang="en-US" b="true" sz="2437" spc="194">
                <a:solidFill>
                  <a:srgbClr val="FFFFFF"/>
                </a:solidFill>
                <a:latin typeface="HK Grotesk Bold"/>
                <a:ea typeface="HK Grotesk Bold"/>
                <a:cs typeface="HK Grotesk Bold"/>
                <a:sym typeface="HK Grotesk Bold"/>
              </a:rPr>
              <a:t>Many of our classes have enjoyed visits out of school this half-term, including Bury Fire Training Centre, the beach at Lytham, Little Lancashire Village, Smithills Farm and The Anderton Centre.   </a:t>
            </a:r>
          </a:p>
          <a:p>
            <a:pPr algn="l">
              <a:lnSpc>
                <a:spcPts val="2926"/>
              </a:lnSpc>
              <a:spcBef>
                <a:spcPct val="0"/>
              </a:spcBef>
            </a:pPr>
          </a:p>
          <a:p>
            <a:pPr algn="l">
              <a:lnSpc>
                <a:spcPts val="2926"/>
              </a:lnSpc>
              <a:spcBef>
                <a:spcPct val="0"/>
              </a:spcBef>
            </a:pPr>
            <a:r>
              <a:rPr lang="en-US" b="true" sz="2437" spc="194">
                <a:solidFill>
                  <a:srgbClr val="FFFFFF"/>
                </a:solidFill>
                <a:latin typeface="HK Grotesk Bold"/>
                <a:ea typeface="HK Grotesk Bold"/>
                <a:cs typeface="HK Grotesk Bold"/>
                <a:sym typeface="HK Grotesk Bold"/>
              </a:rPr>
              <a:t>A huge welcome back to Mrs. Elliot and Mrs. Bradley, who have both returned from maternity leave. Goodbye and good luck to some of our staff who leave today: Mrs. Berry- good luck in your retirement, and Mrs. Clarkson- enjoy your new adventures in Wales. We also send our congratulations to Miss.May, who is getting married in August.</a:t>
            </a:r>
          </a:p>
          <a:p>
            <a:pPr algn="l">
              <a:lnSpc>
                <a:spcPts val="2926"/>
              </a:lnSpc>
              <a:spcBef>
                <a:spcPct val="0"/>
              </a:spcBef>
            </a:pPr>
          </a:p>
          <a:p>
            <a:pPr algn="l">
              <a:lnSpc>
                <a:spcPts val="2926"/>
              </a:lnSpc>
              <a:spcBef>
                <a:spcPct val="0"/>
              </a:spcBef>
            </a:pPr>
            <a:r>
              <a:rPr lang="en-US" b="true" sz="2437" spc="194">
                <a:solidFill>
                  <a:srgbClr val="FFFFFF"/>
                </a:solidFill>
                <a:latin typeface="HK Grotesk Bold"/>
                <a:ea typeface="HK Grotesk Bold"/>
                <a:cs typeface="HK Grotesk Bold"/>
                <a:sym typeface="HK Grotesk Bold"/>
              </a:rPr>
              <a:t>Finally, I'd like to wish all our families and staff a safe and restful summer break. Thank you so much for making me feel so welcome at St. Matthew's. It really is a special community with such dedicated members of staff, and I wish you all the best of luck for the future.</a:t>
            </a:r>
          </a:p>
          <a:p>
            <a:pPr algn="l">
              <a:lnSpc>
                <a:spcPts val="2926"/>
              </a:lnSpc>
              <a:spcBef>
                <a:spcPct val="0"/>
              </a:spcBef>
            </a:pPr>
          </a:p>
          <a:p>
            <a:pPr algn="ctr">
              <a:lnSpc>
                <a:spcPts val="2926"/>
              </a:lnSpc>
              <a:spcBef>
                <a:spcPct val="0"/>
              </a:spcBef>
            </a:pPr>
            <a:r>
              <a:rPr lang="en-US" b="true" sz="2437" spc="194">
                <a:solidFill>
                  <a:srgbClr val="FFFFFF"/>
                </a:solidFill>
                <a:latin typeface="HK Grotesk Bold"/>
                <a:ea typeface="HK Grotesk Bold"/>
                <a:cs typeface="HK Grotesk Bold"/>
                <a:sym typeface="HK Grotesk Bold"/>
              </a:rPr>
              <a:t>Mrs. Lister </a:t>
            </a:r>
          </a:p>
          <a:p>
            <a:pPr algn="ctr">
              <a:lnSpc>
                <a:spcPts val="2926"/>
              </a:lnSpc>
              <a:spcBef>
                <a:spcPct val="0"/>
              </a:spcBef>
            </a:pP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2">
              <a:extLst>
                <a:ext uri="{96DAC541-7B7A-43D3-8B79-37D633B846F1}">
                  <asvg:svgBlip xmlns:asvg="http://schemas.microsoft.com/office/drawing/2016/SVG/main" r:embed="rId3"/>
                </a:ext>
              </a:extLst>
            </a:blip>
            <a:stretch>
              <a:fillRect l="-34" t="0" r="-34" b="0"/>
            </a:stretch>
          </a:blipFill>
        </p:spPr>
      </p:sp>
      <p:sp>
        <p:nvSpPr>
          <p:cNvPr name="TextBox 3" id="3"/>
          <p:cNvSpPr txBox="true"/>
          <p:nvPr/>
        </p:nvSpPr>
        <p:spPr>
          <a:xfrm rot="0">
            <a:off x="0" y="4896802"/>
            <a:ext cx="12725038" cy="386882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Graduating</a:t>
            </a:r>
          </a:p>
          <a:p>
            <a:pPr algn="ctr">
              <a:lnSpc>
                <a:spcPts val="9816"/>
              </a:lnSpc>
            </a:pPr>
          </a:p>
          <a:p>
            <a:pPr algn="ctr">
              <a:lnSpc>
                <a:spcPts val="9816"/>
              </a:lnSpc>
            </a:pPr>
            <a:r>
              <a:rPr lang="en-US" sz="9816" b="true">
                <a:solidFill>
                  <a:srgbClr val="000000"/>
                </a:solidFill>
                <a:latin typeface="Poppins Bold"/>
                <a:ea typeface="Poppins Bold"/>
                <a:cs typeface="Poppins Bold"/>
                <a:sym typeface="Poppins Bold"/>
              </a:rPr>
              <a:t> Year 6 - 2026</a:t>
            </a:r>
          </a:p>
        </p:txBody>
      </p:sp>
      <p:sp>
        <p:nvSpPr>
          <p:cNvPr name="Freeform 4" id="4"/>
          <p:cNvSpPr/>
          <p:nvPr/>
        </p:nvSpPr>
        <p:spPr>
          <a:xfrm flipH="false" flipV="false" rot="0">
            <a:off x="11833936" y="0"/>
            <a:ext cx="9550064" cy="5979467"/>
          </a:xfrm>
          <a:custGeom>
            <a:avLst/>
            <a:gdLst/>
            <a:ahLst/>
            <a:cxnLst/>
            <a:rect r="r" b="b" t="t" l="l"/>
            <a:pathLst>
              <a:path h="5979467" w="9550064">
                <a:moveTo>
                  <a:pt x="0" y="0"/>
                </a:moveTo>
                <a:lnTo>
                  <a:pt x="9550064" y="0"/>
                </a:lnTo>
                <a:lnTo>
                  <a:pt x="9550064" y="5979467"/>
                </a:lnTo>
                <a:lnTo>
                  <a:pt x="0" y="5979467"/>
                </a:lnTo>
                <a:lnTo>
                  <a:pt x="0" y="0"/>
                </a:lnTo>
                <a:close/>
              </a:path>
            </a:pathLst>
          </a:custGeom>
          <a:blipFill>
            <a:blip r:embed="rId4"/>
            <a:stretch>
              <a:fillRect l="0" t="0" r="0" b="0"/>
            </a:stretch>
          </a:blipFill>
        </p:spPr>
      </p:sp>
      <p:grpSp>
        <p:nvGrpSpPr>
          <p:cNvPr name="Group 5" id="5"/>
          <p:cNvGrpSpPr>
            <a:grpSpLocks noChangeAspect="true"/>
          </p:cNvGrpSpPr>
          <p:nvPr/>
        </p:nvGrpSpPr>
        <p:grpSpPr>
          <a:xfrm rot="0">
            <a:off x="0" y="9685080"/>
            <a:ext cx="21384000" cy="21384000"/>
            <a:chOff x="0" y="0"/>
            <a:chExt cx="3740785" cy="3740785"/>
          </a:xfrm>
        </p:grpSpPr>
        <p:sp>
          <p:nvSpPr>
            <p:cNvPr name="Freeform 6" id="6"/>
            <p:cNvSpPr/>
            <p:nvPr/>
          </p:nvSpPr>
          <p:spPr>
            <a:xfrm flipH="false" flipV="false" rot="0">
              <a:off x="0" y="649478"/>
              <a:ext cx="3740785" cy="2492502"/>
            </a:xfrm>
            <a:custGeom>
              <a:avLst/>
              <a:gdLst/>
              <a:ahLst/>
              <a:cxnLst/>
              <a:rect r="r" b="b" t="t" l="l"/>
              <a:pathLst>
                <a:path h="2492502" w="3740785">
                  <a:moveTo>
                    <a:pt x="3740785" y="2492502"/>
                  </a:moveTo>
                  <a:lnTo>
                    <a:pt x="0" y="2492502"/>
                  </a:lnTo>
                  <a:lnTo>
                    <a:pt x="0" y="0"/>
                  </a:lnTo>
                  <a:lnTo>
                    <a:pt x="3740785" y="0"/>
                  </a:lnTo>
                  <a:lnTo>
                    <a:pt x="3740785" y="2492502"/>
                  </a:lnTo>
                  <a:close/>
                </a:path>
              </a:pathLst>
            </a:custGeom>
            <a:blipFill>
              <a:blip r:embed="rId5"/>
              <a:stretch>
                <a:fillRect l="0" t="-6280" r="0" b="-6280"/>
              </a:stretch>
            </a:blipFill>
          </p:spPr>
        </p:sp>
        <p:sp>
          <p:nvSpPr>
            <p:cNvPr name="Freeform 7" id="7"/>
            <p:cNvSpPr/>
            <p:nvPr/>
          </p:nvSpPr>
          <p:spPr>
            <a:xfrm flipH="false" flipV="false" rot="0">
              <a:off x="0" y="0"/>
              <a:ext cx="3740785" cy="3740785"/>
            </a:xfrm>
            <a:custGeom>
              <a:avLst/>
              <a:gdLst/>
              <a:ahLst/>
              <a:cxnLst/>
              <a:rect r="r" b="b" t="t" l="l"/>
              <a:pathLst>
                <a:path h="3740785" w="3740785">
                  <a:moveTo>
                    <a:pt x="3740785" y="3740785"/>
                  </a:moveTo>
                  <a:lnTo>
                    <a:pt x="0" y="3740785"/>
                  </a:lnTo>
                  <a:lnTo>
                    <a:pt x="0" y="0"/>
                  </a:lnTo>
                  <a:lnTo>
                    <a:pt x="3740785" y="0"/>
                  </a:lnTo>
                  <a:lnTo>
                    <a:pt x="3740785" y="3740785"/>
                  </a:lnTo>
                  <a:close/>
                </a:path>
              </a:pathLst>
            </a:custGeom>
            <a:blipFill>
              <a:blip r:embed="rId6"/>
              <a:stretch>
                <a:fillRect l="0" t="0" r="0" b="0"/>
              </a:stretch>
            </a:blipFill>
          </p:spPr>
        </p:sp>
      </p:grpSp>
      <p:sp>
        <p:nvSpPr>
          <p:cNvPr name="TextBox 8" id="8"/>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2">
              <a:extLst>
                <a:ext uri="{96DAC541-7B7A-43D3-8B79-37D633B846F1}">
                  <asvg:svgBlip xmlns:asvg="http://schemas.microsoft.com/office/drawing/2016/SVG/main" r:embed="rId3"/>
                </a:ext>
              </a:extLst>
            </a:blip>
            <a:stretch>
              <a:fillRect l="-34" t="0" r="-34" b="0"/>
            </a:stretch>
          </a:blipFill>
        </p:spPr>
      </p:sp>
      <p:sp>
        <p:nvSpPr>
          <p:cNvPr name="Freeform 3" id="3"/>
          <p:cNvSpPr/>
          <p:nvPr/>
        </p:nvSpPr>
        <p:spPr>
          <a:xfrm flipH="false" flipV="false" rot="0">
            <a:off x="13153778" y="0"/>
            <a:ext cx="8230222" cy="8230222"/>
          </a:xfrm>
          <a:custGeom>
            <a:avLst/>
            <a:gdLst/>
            <a:ahLst/>
            <a:cxnLst/>
            <a:rect r="r" b="b" t="t" l="l"/>
            <a:pathLst>
              <a:path h="8230222" w="8230222">
                <a:moveTo>
                  <a:pt x="0" y="0"/>
                </a:moveTo>
                <a:lnTo>
                  <a:pt x="8230222" y="0"/>
                </a:lnTo>
                <a:lnTo>
                  <a:pt x="8230222" y="8230222"/>
                </a:lnTo>
                <a:lnTo>
                  <a:pt x="0" y="8230222"/>
                </a:lnTo>
                <a:lnTo>
                  <a:pt x="0" y="0"/>
                </a:lnTo>
                <a:close/>
              </a:path>
            </a:pathLst>
          </a:custGeom>
          <a:blipFill>
            <a:blip r:embed="rId4"/>
            <a:stretch>
              <a:fillRect l="0" t="0" r="0" b="0"/>
            </a:stretch>
          </a:blipFill>
        </p:spPr>
      </p:sp>
      <p:grpSp>
        <p:nvGrpSpPr>
          <p:cNvPr name="Group 4" id="4"/>
          <p:cNvGrpSpPr>
            <a:grpSpLocks noChangeAspect="true"/>
          </p:cNvGrpSpPr>
          <p:nvPr/>
        </p:nvGrpSpPr>
        <p:grpSpPr>
          <a:xfrm rot="0">
            <a:off x="1053019" y="8432149"/>
            <a:ext cx="16990308" cy="8913185"/>
            <a:chOff x="0" y="0"/>
            <a:chExt cx="16440150" cy="8624570"/>
          </a:xfrm>
        </p:grpSpPr>
        <p:sp>
          <p:nvSpPr>
            <p:cNvPr name="Freeform 5" id="5"/>
            <p:cNvSpPr/>
            <p:nvPr/>
          </p:nvSpPr>
          <p:spPr>
            <a:xfrm flipH="false" flipV="false" rot="0">
              <a:off x="266700" y="459740"/>
              <a:ext cx="15908021" cy="7754620"/>
            </a:xfrm>
            <a:custGeom>
              <a:avLst/>
              <a:gdLst/>
              <a:ahLst/>
              <a:cxnLst/>
              <a:rect r="r" b="b" t="t" l="l"/>
              <a:pathLst>
                <a:path h="7754620" w="15908021">
                  <a:moveTo>
                    <a:pt x="15115539" y="7754620"/>
                  </a:moveTo>
                  <a:lnTo>
                    <a:pt x="791210" y="7754620"/>
                  </a:lnTo>
                  <a:cubicBezTo>
                    <a:pt x="354330" y="7754620"/>
                    <a:pt x="0" y="7400290"/>
                    <a:pt x="0" y="6963410"/>
                  </a:cubicBezTo>
                  <a:lnTo>
                    <a:pt x="0" y="791210"/>
                  </a:lnTo>
                  <a:cubicBezTo>
                    <a:pt x="0" y="354330"/>
                    <a:pt x="354330" y="0"/>
                    <a:pt x="791210" y="0"/>
                  </a:cubicBezTo>
                  <a:lnTo>
                    <a:pt x="15116811" y="0"/>
                  </a:lnTo>
                  <a:cubicBezTo>
                    <a:pt x="15553691" y="0"/>
                    <a:pt x="15908021" y="354330"/>
                    <a:pt x="15908021" y="791210"/>
                  </a:cubicBezTo>
                  <a:lnTo>
                    <a:pt x="15908021" y="6962140"/>
                  </a:lnTo>
                  <a:cubicBezTo>
                    <a:pt x="15908020" y="7400290"/>
                    <a:pt x="15553689" y="7754620"/>
                    <a:pt x="15115539" y="7754620"/>
                  </a:cubicBezTo>
                  <a:close/>
                </a:path>
              </a:pathLst>
            </a:custGeom>
            <a:blipFill>
              <a:blip r:embed="rId5"/>
              <a:stretch>
                <a:fillRect l="0" t="-26928" r="0" b="-26928"/>
              </a:stretch>
            </a:blipFill>
          </p:spPr>
        </p:sp>
        <p:sp>
          <p:nvSpPr>
            <p:cNvPr name="Freeform 6" id="6"/>
            <p:cNvSpPr/>
            <p:nvPr/>
          </p:nvSpPr>
          <p:spPr>
            <a:xfrm flipH="false" flipV="false" rot="0">
              <a:off x="0" y="0"/>
              <a:ext cx="16446500" cy="8636000"/>
            </a:xfrm>
            <a:custGeom>
              <a:avLst/>
              <a:gdLst/>
              <a:ahLst/>
              <a:cxnLst/>
              <a:rect r="r" b="b" t="t" l="l"/>
              <a:pathLst>
                <a:path h="8636000" w="16446500">
                  <a:moveTo>
                    <a:pt x="0" y="0"/>
                  </a:moveTo>
                  <a:lnTo>
                    <a:pt x="16446500" y="0"/>
                  </a:lnTo>
                  <a:lnTo>
                    <a:pt x="16446500" y="8636000"/>
                  </a:lnTo>
                  <a:lnTo>
                    <a:pt x="0" y="8636000"/>
                  </a:lnTo>
                  <a:close/>
                </a:path>
              </a:pathLst>
            </a:custGeom>
          </p:spPr>
        </p:sp>
      </p:grpSp>
      <p:grpSp>
        <p:nvGrpSpPr>
          <p:cNvPr name="Group 7" id="7"/>
          <p:cNvGrpSpPr>
            <a:grpSpLocks noChangeAspect="true"/>
          </p:cNvGrpSpPr>
          <p:nvPr/>
        </p:nvGrpSpPr>
        <p:grpSpPr>
          <a:xfrm rot="0">
            <a:off x="5900794" y="18250209"/>
            <a:ext cx="15483206" cy="12025791"/>
            <a:chOff x="0" y="0"/>
            <a:chExt cx="13081000" cy="10160000"/>
          </a:xfrm>
        </p:grpSpPr>
        <p:sp>
          <p:nvSpPr>
            <p:cNvPr name="Freeform 8" id="8"/>
            <p:cNvSpPr/>
            <p:nvPr/>
          </p:nvSpPr>
          <p:spPr>
            <a:xfrm flipH="false" flipV="false" rot="0">
              <a:off x="480060" y="1689100"/>
              <a:ext cx="12105640" cy="5897880"/>
            </a:xfrm>
            <a:custGeom>
              <a:avLst/>
              <a:gdLst/>
              <a:ahLst/>
              <a:cxnLst/>
              <a:rect r="r" b="b" t="t" l="l"/>
              <a:pathLst>
                <a:path h="5897880" w="12105640">
                  <a:moveTo>
                    <a:pt x="0" y="0"/>
                  </a:moveTo>
                  <a:lnTo>
                    <a:pt x="12105640" y="0"/>
                  </a:lnTo>
                  <a:lnTo>
                    <a:pt x="12105640" y="5897880"/>
                  </a:lnTo>
                  <a:lnTo>
                    <a:pt x="0" y="5897880"/>
                  </a:lnTo>
                  <a:close/>
                </a:path>
              </a:pathLst>
            </a:custGeom>
            <a:blipFill>
              <a:blip r:embed="rId6"/>
              <a:stretch>
                <a:fillRect l="0" t="-26970" r="0" b="-26970"/>
              </a:stretch>
            </a:blipFill>
          </p:spPr>
        </p:sp>
        <p:sp>
          <p:nvSpPr>
            <p:cNvPr name="Freeform 9" id="9"/>
            <p:cNvSpPr/>
            <p:nvPr/>
          </p:nvSpPr>
          <p:spPr>
            <a:xfrm flipH="false" flipV="false" rot="0">
              <a:off x="0" y="0"/>
              <a:ext cx="13081000" cy="10160000"/>
            </a:xfrm>
            <a:custGeom>
              <a:avLst/>
              <a:gdLst/>
              <a:ahLst/>
              <a:cxnLst/>
              <a:rect r="r" b="b" t="t" l="l"/>
              <a:pathLst>
                <a:path h="10160000" w="13081000">
                  <a:moveTo>
                    <a:pt x="0" y="0"/>
                  </a:moveTo>
                  <a:lnTo>
                    <a:pt x="13081000" y="0"/>
                  </a:lnTo>
                  <a:lnTo>
                    <a:pt x="13081000" y="10160000"/>
                  </a:lnTo>
                  <a:lnTo>
                    <a:pt x="0" y="10160000"/>
                  </a:lnTo>
                  <a:close/>
                </a:path>
              </a:pathLst>
            </a:custGeom>
          </p:spPr>
        </p:sp>
      </p:grpSp>
      <p:sp>
        <p:nvSpPr>
          <p:cNvPr name="TextBox 10" id="10"/>
          <p:cNvSpPr txBox="true"/>
          <p:nvPr/>
        </p:nvSpPr>
        <p:spPr>
          <a:xfrm rot="0">
            <a:off x="0" y="4896802"/>
            <a:ext cx="12725038" cy="263057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Teddy Bears </a:t>
            </a:r>
          </a:p>
          <a:p>
            <a:pPr algn="ctr">
              <a:lnSpc>
                <a:spcPts val="9816"/>
              </a:lnSpc>
            </a:pPr>
            <a:r>
              <a:rPr lang="en-US" sz="9816" b="true">
                <a:solidFill>
                  <a:srgbClr val="000000"/>
                </a:solidFill>
                <a:latin typeface="Poppins Bold"/>
                <a:ea typeface="Poppins Bold"/>
                <a:cs typeface="Poppins Bold"/>
                <a:sym typeface="Poppins Bold"/>
              </a:rPr>
              <a:t>Picnic - Nursery</a:t>
            </a:r>
          </a:p>
        </p:txBody>
      </p:sp>
      <p:sp>
        <p:nvSpPr>
          <p:cNvPr name="TextBox 11" id="11"/>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2">
              <a:extLst>
                <a:ext uri="{96DAC541-7B7A-43D3-8B79-37D633B846F1}">
                  <asvg:svgBlip xmlns:asvg="http://schemas.microsoft.com/office/drawing/2016/SVG/main" r:embed="rId3"/>
                </a:ext>
              </a:extLst>
            </a:blip>
            <a:stretch>
              <a:fillRect l="-34" t="0" r="-34" b="0"/>
            </a:stretch>
          </a:blipFill>
        </p:spPr>
      </p:sp>
      <p:sp>
        <p:nvSpPr>
          <p:cNvPr name="Freeform 3" id="3"/>
          <p:cNvSpPr/>
          <p:nvPr/>
        </p:nvSpPr>
        <p:spPr>
          <a:xfrm flipH="false" flipV="false" rot="0">
            <a:off x="13153778" y="0"/>
            <a:ext cx="8230222" cy="8230222"/>
          </a:xfrm>
          <a:custGeom>
            <a:avLst/>
            <a:gdLst/>
            <a:ahLst/>
            <a:cxnLst/>
            <a:rect r="r" b="b" t="t" l="l"/>
            <a:pathLst>
              <a:path h="8230222" w="8230222">
                <a:moveTo>
                  <a:pt x="0" y="0"/>
                </a:moveTo>
                <a:lnTo>
                  <a:pt x="8230222" y="0"/>
                </a:lnTo>
                <a:lnTo>
                  <a:pt x="8230222" y="8230222"/>
                </a:lnTo>
                <a:lnTo>
                  <a:pt x="0" y="8230222"/>
                </a:lnTo>
                <a:lnTo>
                  <a:pt x="0" y="0"/>
                </a:lnTo>
                <a:close/>
              </a:path>
            </a:pathLst>
          </a:custGeom>
          <a:blipFill>
            <a:blip r:embed="rId4"/>
            <a:stretch>
              <a:fillRect l="0" t="0" r="0" b="0"/>
            </a:stretch>
          </a:blipFill>
        </p:spPr>
      </p:sp>
      <p:grpSp>
        <p:nvGrpSpPr>
          <p:cNvPr name="Group 4" id="4"/>
          <p:cNvGrpSpPr/>
          <p:nvPr/>
        </p:nvGrpSpPr>
        <p:grpSpPr>
          <a:xfrm rot="0">
            <a:off x="249983" y="8548137"/>
            <a:ext cx="14907138" cy="10412523"/>
            <a:chOff x="0" y="0"/>
            <a:chExt cx="15163800" cy="10591800"/>
          </a:xfrm>
        </p:grpSpPr>
        <p:sp>
          <p:nvSpPr>
            <p:cNvPr name="Freeform 5" id="5"/>
            <p:cNvSpPr/>
            <p:nvPr/>
          </p:nvSpPr>
          <p:spPr>
            <a:xfrm flipH="false" flipV="false" rot="0">
              <a:off x="0" y="0"/>
              <a:ext cx="15163800" cy="10591800"/>
            </a:xfrm>
            <a:custGeom>
              <a:avLst/>
              <a:gdLst/>
              <a:ahLst/>
              <a:cxnLst/>
              <a:rect r="r" b="b" t="t" l="l"/>
              <a:pathLst>
                <a:path h="10591800" w="15163800">
                  <a:moveTo>
                    <a:pt x="15163800" y="254000"/>
                  </a:moveTo>
                  <a:lnTo>
                    <a:pt x="15163800" y="10337800"/>
                  </a:lnTo>
                  <a:cubicBezTo>
                    <a:pt x="15163800" y="10478135"/>
                    <a:pt x="15050136" y="10591800"/>
                    <a:pt x="14909800" y="10591800"/>
                  </a:cubicBezTo>
                  <a:lnTo>
                    <a:pt x="254000" y="10591800"/>
                  </a:lnTo>
                  <a:cubicBezTo>
                    <a:pt x="113665" y="10591800"/>
                    <a:pt x="0" y="10478135"/>
                    <a:pt x="0" y="10337800"/>
                  </a:cubicBezTo>
                  <a:lnTo>
                    <a:pt x="0" y="254000"/>
                  </a:lnTo>
                  <a:cubicBezTo>
                    <a:pt x="0" y="113665"/>
                    <a:pt x="113665" y="0"/>
                    <a:pt x="254000" y="0"/>
                  </a:cubicBezTo>
                  <a:lnTo>
                    <a:pt x="14909800" y="0"/>
                  </a:lnTo>
                  <a:cubicBezTo>
                    <a:pt x="15050136" y="0"/>
                    <a:pt x="15163800" y="113665"/>
                    <a:pt x="15163800" y="254000"/>
                  </a:cubicBezTo>
                  <a:close/>
                </a:path>
              </a:pathLst>
            </a:custGeom>
            <a:blipFill>
              <a:blip r:embed="rId5"/>
              <a:stretch>
                <a:fillRect l="-2370" t="0" r="-2370" b="0"/>
              </a:stretch>
            </a:blipFill>
          </p:spPr>
        </p:sp>
      </p:grpSp>
      <p:grpSp>
        <p:nvGrpSpPr>
          <p:cNvPr name="Group 6" id="6"/>
          <p:cNvGrpSpPr/>
          <p:nvPr/>
        </p:nvGrpSpPr>
        <p:grpSpPr>
          <a:xfrm rot="0">
            <a:off x="5465521" y="19157062"/>
            <a:ext cx="15918479" cy="11118938"/>
            <a:chOff x="0" y="0"/>
            <a:chExt cx="15163800" cy="10591800"/>
          </a:xfrm>
        </p:grpSpPr>
        <p:sp>
          <p:nvSpPr>
            <p:cNvPr name="Freeform 7" id="7"/>
            <p:cNvSpPr/>
            <p:nvPr/>
          </p:nvSpPr>
          <p:spPr>
            <a:xfrm flipH="false" flipV="false" rot="0">
              <a:off x="0" y="0"/>
              <a:ext cx="15163800" cy="10591800"/>
            </a:xfrm>
            <a:custGeom>
              <a:avLst/>
              <a:gdLst/>
              <a:ahLst/>
              <a:cxnLst/>
              <a:rect r="r" b="b" t="t" l="l"/>
              <a:pathLst>
                <a:path h="10591800" w="15163800">
                  <a:moveTo>
                    <a:pt x="15163800" y="254000"/>
                  </a:moveTo>
                  <a:lnTo>
                    <a:pt x="15163800" y="10337800"/>
                  </a:lnTo>
                  <a:cubicBezTo>
                    <a:pt x="15163800" y="10478135"/>
                    <a:pt x="15050136" y="10591800"/>
                    <a:pt x="14909800" y="10591800"/>
                  </a:cubicBezTo>
                  <a:lnTo>
                    <a:pt x="254000" y="10591800"/>
                  </a:lnTo>
                  <a:cubicBezTo>
                    <a:pt x="113665" y="10591800"/>
                    <a:pt x="0" y="10478135"/>
                    <a:pt x="0" y="10337800"/>
                  </a:cubicBezTo>
                  <a:lnTo>
                    <a:pt x="0" y="254000"/>
                  </a:lnTo>
                  <a:cubicBezTo>
                    <a:pt x="0" y="113665"/>
                    <a:pt x="113665" y="0"/>
                    <a:pt x="254000" y="0"/>
                  </a:cubicBezTo>
                  <a:lnTo>
                    <a:pt x="14909800" y="0"/>
                  </a:lnTo>
                  <a:cubicBezTo>
                    <a:pt x="15050136" y="0"/>
                    <a:pt x="15163800" y="113665"/>
                    <a:pt x="15163800" y="254000"/>
                  </a:cubicBezTo>
                  <a:close/>
                </a:path>
              </a:pathLst>
            </a:custGeom>
            <a:blipFill>
              <a:blip r:embed="rId6"/>
              <a:stretch>
                <a:fillRect l="-2370" t="0" r="-2370" b="0"/>
              </a:stretch>
            </a:blipFill>
          </p:spPr>
        </p:sp>
      </p:grpSp>
      <p:sp>
        <p:nvSpPr>
          <p:cNvPr name="TextBox 8" id="8"/>
          <p:cNvSpPr txBox="true"/>
          <p:nvPr/>
        </p:nvSpPr>
        <p:spPr>
          <a:xfrm rot="0">
            <a:off x="0" y="4896802"/>
            <a:ext cx="12725038" cy="263057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Teddy Bears </a:t>
            </a:r>
          </a:p>
          <a:p>
            <a:pPr algn="ctr">
              <a:lnSpc>
                <a:spcPts val="9816"/>
              </a:lnSpc>
            </a:pPr>
            <a:r>
              <a:rPr lang="en-US" sz="9816" b="true">
                <a:solidFill>
                  <a:srgbClr val="000000"/>
                </a:solidFill>
                <a:latin typeface="Poppins Bold"/>
                <a:ea typeface="Poppins Bold"/>
                <a:cs typeface="Poppins Bold"/>
                <a:sym typeface="Poppins Bold"/>
              </a:rPr>
              <a:t>Picnic - Nursery</a:t>
            </a:r>
          </a:p>
        </p:txBody>
      </p:sp>
      <p:sp>
        <p:nvSpPr>
          <p:cNvPr name="TextBox 9" id="9"/>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405466" y="-3556197"/>
            <a:ext cx="12357316" cy="12357316"/>
          </a:xfrm>
          <a:custGeom>
            <a:avLst/>
            <a:gdLst/>
            <a:ahLst/>
            <a:cxnLst/>
            <a:rect r="r" b="b" t="t" l="l"/>
            <a:pathLst>
              <a:path h="12357316" w="12357316">
                <a:moveTo>
                  <a:pt x="0" y="0"/>
                </a:moveTo>
                <a:lnTo>
                  <a:pt x="12357316" y="0"/>
                </a:lnTo>
                <a:lnTo>
                  <a:pt x="12357316" y="12357316"/>
                </a:lnTo>
                <a:lnTo>
                  <a:pt x="0" y="12357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4091683" y="-1577567"/>
            <a:ext cx="9595752" cy="9308821"/>
            <a:chOff x="0" y="0"/>
            <a:chExt cx="12794336" cy="12411761"/>
          </a:xfrm>
        </p:grpSpPr>
        <p:sp>
          <p:nvSpPr>
            <p:cNvPr name="Freeform 4" id="4"/>
            <p:cNvSpPr/>
            <p:nvPr/>
          </p:nvSpPr>
          <p:spPr>
            <a:xfrm flipH="false" flipV="false" rot="0">
              <a:off x="0" y="0"/>
              <a:ext cx="12794234" cy="12411710"/>
            </a:xfrm>
            <a:custGeom>
              <a:avLst/>
              <a:gdLst/>
              <a:ahLst/>
              <a:cxnLst/>
              <a:rect r="r" b="b" t="t" l="l"/>
              <a:pathLst>
                <a:path h="12411710" w="12794234">
                  <a:moveTo>
                    <a:pt x="6397117" y="0"/>
                  </a:moveTo>
                  <a:cubicBezTo>
                    <a:pt x="2864104" y="0"/>
                    <a:pt x="0" y="2778506"/>
                    <a:pt x="0" y="6205855"/>
                  </a:cubicBezTo>
                  <a:cubicBezTo>
                    <a:pt x="0" y="9633204"/>
                    <a:pt x="2864104" y="12411710"/>
                    <a:pt x="6397117" y="12411710"/>
                  </a:cubicBezTo>
                  <a:cubicBezTo>
                    <a:pt x="9930130" y="12411710"/>
                    <a:pt x="12794234" y="9633204"/>
                    <a:pt x="12794234" y="6205855"/>
                  </a:cubicBezTo>
                  <a:cubicBezTo>
                    <a:pt x="12794234" y="2778506"/>
                    <a:pt x="9930130" y="0"/>
                    <a:pt x="6397117" y="0"/>
                  </a:cubicBezTo>
                  <a:close/>
                </a:path>
              </a:pathLst>
            </a:custGeom>
            <a:blipFill>
              <a:blip r:embed="rId4"/>
              <a:stretch>
                <a:fillRect l="-74467" t="0" r="-74468" b="0"/>
              </a:stretch>
            </a:blipFill>
          </p:spPr>
        </p:sp>
      </p:grpSp>
      <p:sp>
        <p:nvSpPr>
          <p:cNvPr name="Freeform 5" id="5"/>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5">
              <a:extLst>
                <a:ext uri="{96DAC541-7B7A-43D3-8B79-37D633B846F1}">
                  <asvg:svgBlip xmlns:asvg="http://schemas.microsoft.com/office/drawing/2016/SVG/main" r:embed="rId6"/>
                </a:ext>
              </a:extLst>
            </a:blip>
            <a:stretch>
              <a:fillRect l="-34" t="0" r="-34" b="0"/>
            </a:stretch>
          </a:blipFill>
        </p:spPr>
      </p:sp>
      <p:grpSp>
        <p:nvGrpSpPr>
          <p:cNvPr name="Group 6" id="6"/>
          <p:cNvGrpSpPr/>
          <p:nvPr/>
        </p:nvGrpSpPr>
        <p:grpSpPr>
          <a:xfrm rot="0">
            <a:off x="14091683" y="-1238026"/>
            <a:ext cx="9595752" cy="9308821"/>
            <a:chOff x="0" y="0"/>
            <a:chExt cx="12794336" cy="12411761"/>
          </a:xfrm>
        </p:grpSpPr>
        <p:sp>
          <p:nvSpPr>
            <p:cNvPr name="Freeform 7" id="7"/>
            <p:cNvSpPr/>
            <p:nvPr/>
          </p:nvSpPr>
          <p:spPr>
            <a:xfrm flipH="false" flipV="false" rot="0">
              <a:off x="0" y="0"/>
              <a:ext cx="12794234" cy="12411710"/>
            </a:xfrm>
            <a:custGeom>
              <a:avLst/>
              <a:gdLst/>
              <a:ahLst/>
              <a:cxnLst/>
              <a:rect r="r" b="b" t="t" l="l"/>
              <a:pathLst>
                <a:path h="12411710" w="12794234">
                  <a:moveTo>
                    <a:pt x="6397117" y="0"/>
                  </a:moveTo>
                  <a:cubicBezTo>
                    <a:pt x="2864104" y="0"/>
                    <a:pt x="0" y="2778506"/>
                    <a:pt x="0" y="6205855"/>
                  </a:cubicBezTo>
                  <a:cubicBezTo>
                    <a:pt x="0" y="9633204"/>
                    <a:pt x="2864104" y="12411710"/>
                    <a:pt x="6397117" y="12411710"/>
                  </a:cubicBezTo>
                  <a:cubicBezTo>
                    <a:pt x="9930130" y="12411710"/>
                    <a:pt x="12794234" y="9633204"/>
                    <a:pt x="12794234" y="6205855"/>
                  </a:cubicBezTo>
                  <a:cubicBezTo>
                    <a:pt x="12794234" y="2778506"/>
                    <a:pt x="9930130" y="0"/>
                    <a:pt x="6397117" y="0"/>
                  </a:cubicBezTo>
                  <a:close/>
                </a:path>
              </a:pathLst>
            </a:custGeom>
            <a:blipFill>
              <a:blip r:embed="rId7"/>
              <a:stretch>
                <a:fillRect l="-22691" t="0" r="-22691" b="0"/>
              </a:stretch>
            </a:blipFill>
          </p:spPr>
        </p:sp>
      </p:grpSp>
      <p:grpSp>
        <p:nvGrpSpPr>
          <p:cNvPr name="Group 8" id="8"/>
          <p:cNvGrpSpPr>
            <a:grpSpLocks noChangeAspect="true"/>
          </p:cNvGrpSpPr>
          <p:nvPr/>
        </p:nvGrpSpPr>
        <p:grpSpPr>
          <a:xfrm rot="0">
            <a:off x="301840" y="14059086"/>
            <a:ext cx="20008939" cy="6180235"/>
            <a:chOff x="0" y="0"/>
            <a:chExt cx="5358384" cy="1655064"/>
          </a:xfrm>
        </p:grpSpPr>
        <p:sp>
          <p:nvSpPr>
            <p:cNvPr name="Freeform 9" id="9"/>
            <p:cNvSpPr/>
            <p:nvPr/>
          </p:nvSpPr>
          <p:spPr>
            <a:xfrm flipH="false" flipV="false" rot="0">
              <a:off x="345059" y="76327"/>
              <a:ext cx="2298954" cy="1505077"/>
            </a:xfrm>
            <a:custGeom>
              <a:avLst/>
              <a:gdLst/>
              <a:ahLst/>
              <a:cxnLst/>
              <a:rect r="r" b="b" t="t" l="l"/>
              <a:pathLst>
                <a:path h="1505077" w="2298954">
                  <a:moveTo>
                    <a:pt x="2298954" y="1505077"/>
                  </a:moveTo>
                  <a:lnTo>
                    <a:pt x="0" y="1505077"/>
                  </a:lnTo>
                  <a:lnTo>
                    <a:pt x="0" y="0"/>
                  </a:lnTo>
                  <a:lnTo>
                    <a:pt x="2298954" y="0"/>
                  </a:lnTo>
                  <a:lnTo>
                    <a:pt x="2298954" y="1505077"/>
                  </a:lnTo>
                  <a:close/>
                </a:path>
              </a:pathLst>
            </a:custGeom>
            <a:blipFill>
              <a:blip r:embed="rId8"/>
              <a:stretch>
                <a:fillRect l="0" t="-51831" r="0" b="-51831"/>
              </a:stretch>
            </a:blipFill>
          </p:spPr>
        </p:sp>
        <p:sp>
          <p:nvSpPr>
            <p:cNvPr name="Freeform 10" id="10"/>
            <p:cNvSpPr/>
            <p:nvPr/>
          </p:nvSpPr>
          <p:spPr>
            <a:xfrm flipH="false" flipV="false" rot="0">
              <a:off x="2717292" y="76327"/>
              <a:ext cx="2301367" cy="1505077"/>
            </a:xfrm>
            <a:custGeom>
              <a:avLst/>
              <a:gdLst/>
              <a:ahLst/>
              <a:cxnLst/>
              <a:rect r="r" b="b" t="t" l="l"/>
              <a:pathLst>
                <a:path h="1505077" w="2301367">
                  <a:moveTo>
                    <a:pt x="2301367" y="1505077"/>
                  </a:moveTo>
                  <a:lnTo>
                    <a:pt x="0" y="1505077"/>
                  </a:lnTo>
                  <a:lnTo>
                    <a:pt x="0" y="0"/>
                  </a:lnTo>
                  <a:lnTo>
                    <a:pt x="2301367" y="0"/>
                  </a:lnTo>
                  <a:lnTo>
                    <a:pt x="2301367" y="1505077"/>
                  </a:lnTo>
                  <a:close/>
                </a:path>
              </a:pathLst>
            </a:custGeom>
            <a:blipFill>
              <a:blip r:embed="rId9"/>
              <a:stretch>
                <a:fillRect l="0" t="-51937" r="0" b="-51937"/>
              </a:stretch>
            </a:blipFill>
          </p:spPr>
        </p:sp>
        <p:sp>
          <p:nvSpPr>
            <p:cNvPr name="Freeform 11" id="11"/>
            <p:cNvSpPr/>
            <p:nvPr/>
          </p:nvSpPr>
          <p:spPr>
            <a:xfrm flipH="false" flipV="false" rot="0">
              <a:off x="0" y="0"/>
              <a:ext cx="5358384" cy="1655064"/>
            </a:xfrm>
            <a:custGeom>
              <a:avLst/>
              <a:gdLst/>
              <a:ahLst/>
              <a:cxnLst/>
              <a:rect r="r" b="b" t="t" l="l"/>
              <a:pathLst>
                <a:path h="1655064" w="5358384">
                  <a:moveTo>
                    <a:pt x="5358384" y="1655064"/>
                  </a:moveTo>
                  <a:lnTo>
                    <a:pt x="0" y="1655064"/>
                  </a:lnTo>
                  <a:lnTo>
                    <a:pt x="0" y="0"/>
                  </a:lnTo>
                  <a:lnTo>
                    <a:pt x="5358384" y="0"/>
                  </a:lnTo>
                  <a:lnTo>
                    <a:pt x="5358384" y="1655064"/>
                  </a:lnTo>
                  <a:close/>
                </a:path>
              </a:pathLst>
            </a:custGeom>
            <a:blipFill>
              <a:blip r:embed="rId10"/>
              <a:stretch>
                <a:fillRect l="-20" t="0" r="-20" b="0"/>
              </a:stretch>
            </a:blipFill>
          </p:spPr>
        </p:sp>
      </p:grpSp>
      <p:grpSp>
        <p:nvGrpSpPr>
          <p:cNvPr name="Group 12" id="12"/>
          <p:cNvGrpSpPr>
            <a:grpSpLocks noChangeAspect="true"/>
          </p:cNvGrpSpPr>
          <p:nvPr/>
        </p:nvGrpSpPr>
        <p:grpSpPr>
          <a:xfrm rot="0">
            <a:off x="-481518" y="23522316"/>
            <a:ext cx="21865518" cy="6753684"/>
            <a:chOff x="0" y="0"/>
            <a:chExt cx="5358384" cy="1655064"/>
          </a:xfrm>
        </p:grpSpPr>
        <p:sp>
          <p:nvSpPr>
            <p:cNvPr name="Freeform 13" id="13"/>
            <p:cNvSpPr/>
            <p:nvPr/>
          </p:nvSpPr>
          <p:spPr>
            <a:xfrm flipH="false" flipV="false" rot="0">
              <a:off x="345059" y="76327"/>
              <a:ext cx="2298954" cy="1505077"/>
            </a:xfrm>
            <a:custGeom>
              <a:avLst/>
              <a:gdLst/>
              <a:ahLst/>
              <a:cxnLst/>
              <a:rect r="r" b="b" t="t" l="l"/>
              <a:pathLst>
                <a:path h="1505077" w="2298954">
                  <a:moveTo>
                    <a:pt x="2298954" y="1505077"/>
                  </a:moveTo>
                  <a:lnTo>
                    <a:pt x="0" y="1505077"/>
                  </a:lnTo>
                  <a:lnTo>
                    <a:pt x="0" y="0"/>
                  </a:lnTo>
                  <a:lnTo>
                    <a:pt x="2298954" y="0"/>
                  </a:lnTo>
                  <a:lnTo>
                    <a:pt x="2298954" y="1505077"/>
                  </a:lnTo>
                  <a:close/>
                </a:path>
              </a:pathLst>
            </a:custGeom>
            <a:blipFill>
              <a:blip r:embed="rId11"/>
              <a:stretch>
                <a:fillRect l="0" t="-51831" r="0" b="-51831"/>
              </a:stretch>
            </a:blipFill>
          </p:spPr>
        </p:sp>
        <p:sp>
          <p:nvSpPr>
            <p:cNvPr name="Freeform 14" id="14"/>
            <p:cNvSpPr/>
            <p:nvPr/>
          </p:nvSpPr>
          <p:spPr>
            <a:xfrm flipH="false" flipV="false" rot="0">
              <a:off x="2717292" y="76327"/>
              <a:ext cx="2301367" cy="1505077"/>
            </a:xfrm>
            <a:custGeom>
              <a:avLst/>
              <a:gdLst/>
              <a:ahLst/>
              <a:cxnLst/>
              <a:rect r="r" b="b" t="t" l="l"/>
              <a:pathLst>
                <a:path h="1505077" w="2301367">
                  <a:moveTo>
                    <a:pt x="2301367" y="1505077"/>
                  </a:moveTo>
                  <a:lnTo>
                    <a:pt x="0" y="1505077"/>
                  </a:lnTo>
                  <a:lnTo>
                    <a:pt x="0" y="0"/>
                  </a:lnTo>
                  <a:lnTo>
                    <a:pt x="2301367" y="0"/>
                  </a:lnTo>
                  <a:lnTo>
                    <a:pt x="2301367" y="1505077"/>
                  </a:lnTo>
                  <a:close/>
                </a:path>
              </a:pathLst>
            </a:custGeom>
            <a:blipFill>
              <a:blip r:embed="rId12"/>
              <a:stretch>
                <a:fillRect l="0" t="-51937" r="0" b="-51937"/>
              </a:stretch>
            </a:blipFill>
          </p:spPr>
        </p:sp>
        <p:sp>
          <p:nvSpPr>
            <p:cNvPr name="Freeform 15" id="15"/>
            <p:cNvSpPr/>
            <p:nvPr/>
          </p:nvSpPr>
          <p:spPr>
            <a:xfrm flipH="false" flipV="false" rot="0">
              <a:off x="0" y="0"/>
              <a:ext cx="5358384" cy="1655064"/>
            </a:xfrm>
            <a:custGeom>
              <a:avLst/>
              <a:gdLst/>
              <a:ahLst/>
              <a:cxnLst/>
              <a:rect r="r" b="b" t="t" l="l"/>
              <a:pathLst>
                <a:path h="1655064" w="5358384">
                  <a:moveTo>
                    <a:pt x="5358384" y="1655064"/>
                  </a:moveTo>
                  <a:lnTo>
                    <a:pt x="0" y="1655064"/>
                  </a:lnTo>
                  <a:lnTo>
                    <a:pt x="0" y="0"/>
                  </a:lnTo>
                  <a:lnTo>
                    <a:pt x="5358384" y="0"/>
                  </a:lnTo>
                  <a:lnTo>
                    <a:pt x="5358384" y="1655064"/>
                  </a:lnTo>
                  <a:close/>
                </a:path>
              </a:pathLst>
            </a:custGeom>
            <a:blipFill>
              <a:blip r:embed="rId10"/>
              <a:stretch>
                <a:fillRect l="-20" t="0" r="-20" b="0"/>
              </a:stretch>
            </a:blipFill>
          </p:spPr>
        </p:sp>
      </p:grpSp>
      <p:sp>
        <p:nvSpPr>
          <p:cNvPr name="TextBox 16" id="16"/>
          <p:cNvSpPr txBox="true"/>
          <p:nvPr/>
        </p:nvSpPr>
        <p:spPr>
          <a:xfrm rot="0">
            <a:off x="427395" y="5100677"/>
            <a:ext cx="12725038" cy="139232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Sports Day</a:t>
            </a:r>
          </a:p>
        </p:txBody>
      </p:sp>
      <p:sp>
        <p:nvSpPr>
          <p:cNvPr name="TextBox 17" id="17"/>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
        <p:nvSpPr>
          <p:cNvPr name="TextBox 18" id="18"/>
          <p:cNvSpPr txBox="true"/>
          <p:nvPr/>
        </p:nvSpPr>
        <p:spPr>
          <a:xfrm rot="0">
            <a:off x="2138400" y="9652926"/>
            <a:ext cx="16698813" cy="2522588"/>
          </a:xfrm>
          <a:prstGeom prst="rect">
            <a:avLst/>
          </a:prstGeom>
        </p:spPr>
        <p:txBody>
          <a:bodyPr anchor="t" rtlCol="false" tIns="0" lIns="0" bIns="0" rIns="0">
            <a:spAutoFit/>
          </a:bodyPr>
          <a:lstStyle/>
          <a:p>
            <a:pPr algn="ctr">
              <a:lnSpc>
                <a:spcPts val="4814"/>
              </a:lnSpc>
              <a:spcBef>
                <a:spcPct val="0"/>
              </a:spcBef>
            </a:pPr>
            <a:r>
              <a:rPr lang="en-US" b="true" sz="4814">
                <a:solidFill>
                  <a:srgbClr val="000000"/>
                </a:solidFill>
                <a:latin typeface="Poppins Bold"/>
                <a:ea typeface="Poppins Bold"/>
                <a:cs typeface="Poppins Bold"/>
                <a:sym typeface="Poppins Bold"/>
              </a:rPr>
              <a:t>Y5 a</a:t>
            </a:r>
            <a:r>
              <a:rPr lang="en-US" b="true" sz="4814">
                <a:solidFill>
                  <a:srgbClr val="000000"/>
                </a:solidFill>
                <a:latin typeface="Poppins Bold"/>
                <a:ea typeface="Poppins Bold"/>
                <a:cs typeface="Poppins Bold"/>
                <a:sym typeface="Poppins Bold"/>
              </a:rPr>
              <a:t>nd Y6 had their sports day. Everyone joined in all </a:t>
            </a:r>
          </a:p>
          <a:p>
            <a:pPr algn="ctr">
              <a:lnSpc>
                <a:spcPts val="4814"/>
              </a:lnSpc>
              <a:spcBef>
                <a:spcPct val="0"/>
              </a:spcBef>
            </a:pPr>
            <a:r>
              <a:rPr lang="en-US" b="true" sz="4814">
                <a:solidFill>
                  <a:srgbClr val="000000"/>
                </a:solidFill>
                <a:latin typeface="Poppins Bold"/>
                <a:ea typeface="Poppins Bold"/>
                <a:cs typeface="Poppins Bold"/>
                <a:sym typeface="Poppins Bold"/>
              </a:rPr>
              <a:t>of the races and we had so much fun. </a:t>
            </a:r>
          </a:p>
          <a:p>
            <a:pPr algn="ctr">
              <a:lnSpc>
                <a:spcPts val="4814"/>
              </a:lnSpc>
              <a:spcBef>
                <a:spcPct val="0"/>
              </a:spcBef>
            </a:pPr>
          </a:p>
          <a:p>
            <a:pPr algn="ctr">
              <a:lnSpc>
                <a:spcPts val="4814"/>
              </a:lnSpc>
              <a:spcBef>
                <a:spcPct val="0"/>
              </a:spcBef>
            </a:pPr>
            <a:r>
              <a:rPr lang="en-US" b="true" sz="4814">
                <a:solidFill>
                  <a:srgbClr val="000000"/>
                </a:solidFill>
                <a:latin typeface="Poppins Bold"/>
                <a:ea typeface="Poppins Bold"/>
                <a:cs typeface="Poppins Bold"/>
                <a:sym typeface="Poppins Bold"/>
              </a:rPr>
              <a:t>Thank you to all the parents who came to support us. </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405466" y="-3556197"/>
            <a:ext cx="12357316" cy="12357316"/>
          </a:xfrm>
          <a:custGeom>
            <a:avLst/>
            <a:gdLst/>
            <a:ahLst/>
            <a:cxnLst/>
            <a:rect r="r" b="b" t="t" l="l"/>
            <a:pathLst>
              <a:path h="12357316" w="12357316">
                <a:moveTo>
                  <a:pt x="0" y="0"/>
                </a:moveTo>
                <a:lnTo>
                  <a:pt x="12357316" y="0"/>
                </a:lnTo>
                <a:lnTo>
                  <a:pt x="12357316" y="12357316"/>
                </a:lnTo>
                <a:lnTo>
                  <a:pt x="0" y="12357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4091683" y="-1577567"/>
            <a:ext cx="9595752" cy="9308821"/>
            <a:chOff x="0" y="0"/>
            <a:chExt cx="12794336" cy="12411761"/>
          </a:xfrm>
        </p:grpSpPr>
        <p:sp>
          <p:nvSpPr>
            <p:cNvPr name="Freeform 4" id="4"/>
            <p:cNvSpPr/>
            <p:nvPr/>
          </p:nvSpPr>
          <p:spPr>
            <a:xfrm flipH="false" flipV="false" rot="0">
              <a:off x="0" y="0"/>
              <a:ext cx="12794234" cy="12411710"/>
            </a:xfrm>
            <a:custGeom>
              <a:avLst/>
              <a:gdLst/>
              <a:ahLst/>
              <a:cxnLst/>
              <a:rect r="r" b="b" t="t" l="l"/>
              <a:pathLst>
                <a:path h="12411710" w="12794234">
                  <a:moveTo>
                    <a:pt x="6397117" y="0"/>
                  </a:moveTo>
                  <a:cubicBezTo>
                    <a:pt x="2864104" y="0"/>
                    <a:pt x="0" y="2778506"/>
                    <a:pt x="0" y="6205855"/>
                  </a:cubicBezTo>
                  <a:cubicBezTo>
                    <a:pt x="0" y="9633204"/>
                    <a:pt x="2864104" y="12411710"/>
                    <a:pt x="6397117" y="12411710"/>
                  </a:cubicBezTo>
                  <a:cubicBezTo>
                    <a:pt x="9930130" y="12411710"/>
                    <a:pt x="12794234" y="9633204"/>
                    <a:pt x="12794234" y="6205855"/>
                  </a:cubicBezTo>
                  <a:cubicBezTo>
                    <a:pt x="12794234" y="2778506"/>
                    <a:pt x="9930130" y="0"/>
                    <a:pt x="6397117" y="0"/>
                  </a:cubicBezTo>
                  <a:close/>
                </a:path>
              </a:pathLst>
            </a:custGeom>
            <a:blipFill>
              <a:blip r:embed="rId4"/>
              <a:stretch>
                <a:fillRect l="-74467" t="0" r="-74468" b="0"/>
              </a:stretch>
            </a:blipFill>
          </p:spPr>
        </p:sp>
      </p:grpSp>
      <p:sp>
        <p:nvSpPr>
          <p:cNvPr name="Freeform 5" id="5"/>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5">
              <a:extLst>
                <a:ext uri="{96DAC541-7B7A-43D3-8B79-37D633B846F1}">
                  <asvg:svgBlip xmlns:asvg="http://schemas.microsoft.com/office/drawing/2016/SVG/main" r:embed="rId6"/>
                </a:ext>
              </a:extLst>
            </a:blip>
            <a:stretch>
              <a:fillRect l="-34" t="0" r="-34" b="0"/>
            </a:stretch>
          </a:blipFill>
        </p:spPr>
      </p:sp>
      <p:grpSp>
        <p:nvGrpSpPr>
          <p:cNvPr name="Group 6" id="6"/>
          <p:cNvGrpSpPr/>
          <p:nvPr/>
        </p:nvGrpSpPr>
        <p:grpSpPr>
          <a:xfrm rot="0">
            <a:off x="14091683" y="-1238026"/>
            <a:ext cx="9595752" cy="9308821"/>
            <a:chOff x="0" y="0"/>
            <a:chExt cx="12794336" cy="12411761"/>
          </a:xfrm>
        </p:grpSpPr>
        <p:sp>
          <p:nvSpPr>
            <p:cNvPr name="Freeform 7" id="7"/>
            <p:cNvSpPr/>
            <p:nvPr/>
          </p:nvSpPr>
          <p:spPr>
            <a:xfrm flipH="false" flipV="false" rot="0">
              <a:off x="0" y="0"/>
              <a:ext cx="12794234" cy="12411710"/>
            </a:xfrm>
            <a:custGeom>
              <a:avLst/>
              <a:gdLst/>
              <a:ahLst/>
              <a:cxnLst/>
              <a:rect r="r" b="b" t="t" l="l"/>
              <a:pathLst>
                <a:path h="12411710" w="12794234">
                  <a:moveTo>
                    <a:pt x="6397117" y="0"/>
                  </a:moveTo>
                  <a:cubicBezTo>
                    <a:pt x="2864104" y="0"/>
                    <a:pt x="0" y="2778506"/>
                    <a:pt x="0" y="6205855"/>
                  </a:cubicBezTo>
                  <a:cubicBezTo>
                    <a:pt x="0" y="9633204"/>
                    <a:pt x="2864104" y="12411710"/>
                    <a:pt x="6397117" y="12411710"/>
                  </a:cubicBezTo>
                  <a:cubicBezTo>
                    <a:pt x="9930130" y="12411710"/>
                    <a:pt x="12794234" y="9633204"/>
                    <a:pt x="12794234" y="6205855"/>
                  </a:cubicBezTo>
                  <a:cubicBezTo>
                    <a:pt x="12794234" y="2778506"/>
                    <a:pt x="9930130" y="0"/>
                    <a:pt x="6397117" y="0"/>
                  </a:cubicBezTo>
                  <a:close/>
                </a:path>
              </a:pathLst>
            </a:custGeom>
            <a:blipFill>
              <a:blip r:embed="rId7"/>
              <a:stretch>
                <a:fillRect l="0" t="-1540" r="0" b="-1540"/>
              </a:stretch>
            </a:blipFill>
          </p:spPr>
        </p:sp>
      </p:grpSp>
      <p:grpSp>
        <p:nvGrpSpPr>
          <p:cNvPr name="Group 8" id="8"/>
          <p:cNvGrpSpPr/>
          <p:nvPr/>
        </p:nvGrpSpPr>
        <p:grpSpPr>
          <a:xfrm rot="0">
            <a:off x="991037" y="11948340"/>
            <a:ext cx="11859000" cy="8096570"/>
            <a:chOff x="0" y="0"/>
            <a:chExt cx="1373770" cy="937923"/>
          </a:xfrm>
        </p:grpSpPr>
        <p:sp>
          <p:nvSpPr>
            <p:cNvPr name="Freeform 9" id="9"/>
            <p:cNvSpPr/>
            <p:nvPr/>
          </p:nvSpPr>
          <p:spPr>
            <a:xfrm flipH="false" flipV="false" rot="0">
              <a:off x="0" y="0"/>
              <a:ext cx="1373770" cy="937923"/>
            </a:xfrm>
            <a:custGeom>
              <a:avLst/>
              <a:gdLst/>
              <a:ahLst/>
              <a:cxnLst/>
              <a:rect r="r" b="b" t="t" l="l"/>
              <a:pathLst>
                <a:path h="937923" w="1373770">
                  <a:moveTo>
                    <a:pt x="1349525" y="155341"/>
                  </a:moveTo>
                  <a:lnTo>
                    <a:pt x="1238947" y="31728"/>
                  </a:lnTo>
                  <a:cubicBezTo>
                    <a:pt x="1220887" y="11539"/>
                    <a:pt x="1195081" y="0"/>
                    <a:pt x="1167992" y="0"/>
                  </a:cubicBezTo>
                  <a:lnTo>
                    <a:pt x="205781" y="10"/>
                  </a:lnTo>
                  <a:cubicBezTo>
                    <a:pt x="178693" y="10"/>
                    <a:pt x="152888" y="11550"/>
                    <a:pt x="134828" y="31739"/>
                  </a:cubicBezTo>
                  <a:lnTo>
                    <a:pt x="24247" y="155355"/>
                  </a:lnTo>
                  <a:cubicBezTo>
                    <a:pt x="8634" y="172808"/>
                    <a:pt x="1" y="195404"/>
                    <a:pt x="0" y="218821"/>
                  </a:cubicBezTo>
                  <a:lnTo>
                    <a:pt x="0" y="719111"/>
                  </a:lnTo>
                  <a:cubicBezTo>
                    <a:pt x="0" y="742530"/>
                    <a:pt x="8633" y="765128"/>
                    <a:pt x="24247" y="782583"/>
                  </a:cubicBezTo>
                  <a:lnTo>
                    <a:pt x="134824" y="906194"/>
                  </a:lnTo>
                  <a:cubicBezTo>
                    <a:pt x="152885" y="926384"/>
                    <a:pt x="178690" y="937923"/>
                    <a:pt x="205778" y="937923"/>
                  </a:cubicBezTo>
                  <a:lnTo>
                    <a:pt x="1167990" y="937914"/>
                  </a:lnTo>
                  <a:cubicBezTo>
                    <a:pt x="1195078" y="937914"/>
                    <a:pt x="1220883" y="926375"/>
                    <a:pt x="1238942" y="906186"/>
                  </a:cubicBezTo>
                  <a:lnTo>
                    <a:pt x="1349524" y="782570"/>
                  </a:lnTo>
                  <a:cubicBezTo>
                    <a:pt x="1365138" y="765116"/>
                    <a:pt x="1373771" y="742518"/>
                    <a:pt x="1373770" y="719098"/>
                  </a:cubicBezTo>
                  <a:lnTo>
                    <a:pt x="1373770" y="218812"/>
                  </a:lnTo>
                  <a:cubicBezTo>
                    <a:pt x="1373771" y="195393"/>
                    <a:pt x="1365139" y="172796"/>
                    <a:pt x="1349525" y="155341"/>
                  </a:cubicBezTo>
                  <a:close/>
                </a:path>
              </a:pathLst>
            </a:custGeom>
            <a:blipFill>
              <a:blip r:embed="rId8"/>
              <a:stretch>
                <a:fillRect l="0" t="-4651" r="0" b="-4651"/>
              </a:stretch>
            </a:blipFill>
          </p:spPr>
        </p:sp>
      </p:grpSp>
      <p:grpSp>
        <p:nvGrpSpPr>
          <p:cNvPr name="Group 10" id="10"/>
          <p:cNvGrpSpPr/>
          <p:nvPr/>
        </p:nvGrpSpPr>
        <p:grpSpPr>
          <a:xfrm rot="0">
            <a:off x="9305081" y="20161556"/>
            <a:ext cx="10905840" cy="8971998"/>
            <a:chOff x="0" y="0"/>
            <a:chExt cx="1381939" cy="1136891"/>
          </a:xfrm>
        </p:grpSpPr>
        <p:sp>
          <p:nvSpPr>
            <p:cNvPr name="Freeform 11" id="11"/>
            <p:cNvSpPr/>
            <p:nvPr/>
          </p:nvSpPr>
          <p:spPr>
            <a:xfrm flipH="false" flipV="false" rot="0">
              <a:off x="0" y="0"/>
              <a:ext cx="1381939" cy="1136891"/>
            </a:xfrm>
            <a:custGeom>
              <a:avLst/>
              <a:gdLst/>
              <a:ahLst/>
              <a:cxnLst/>
              <a:rect r="r" b="b" t="t" l="l"/>
              <a:pathLst>
                <a:path h="1136891" w="1381939">
                  <a:moveTo>
                    <a:pt x="0" y="124380"/>
                  </a:moveTo>
                  <a:lnTo>
                    <a:pt x="0" y="740734"/>
                  </a:lnTo>
                  <a:cubicBezTo>
                    <a:pt x="0" y="809427"/>
                    <a:pt x="55687" y="865114"/>
                    <a:pt x="124380" y="865114"/>
                  </a:cubicBezTo>
                  <a:lnTo>
                    <a:pt x="267087" y="865114"/>
                  </a:lnTo>
                  <a:cubicBezTo>
                    <a:pt x="303063" y="865114"/>
                    <a:pt x="337276" y="880690"/>
                    <a:pt x="360898" y="907824"/>
                  </a:cubicBezTo>
                  <a:lnTo>
                    <a:pt x="523133" y="1094180"/>
                  </a:lnTo>
                  <a:cubicBezTo>
                    <a:pt x="546755" y="1121314"/>
                    <a:pt x="580969" y="1136891"/>
                    <a:pt x="616944" y="1136891"/>
                  </a:cubicBezTo>
                  <a:lnTo>
                    <a:pt x="1088079" y="1136891"/>
                  </a:lnTo>
                  <a:cubicBezTo>
                    <a:pt x="1123987" y="1136891"/>
                    <a:pt x="1158143" y="1121372"/>
                    <a:pt x="1181763" y="1094326"/>
                  </a:cubicBezTo>
                  <a:lnTo>
                    <a:pt x="1340954" y="912044"/>
                  </a:lnTo>
                  <a:cubicBezTo>
                    <a:pt x="1367377" y="881787"/>
                    <a:pt x="1381939" y="842978"/>
                    <a:pt x="1381939" y="802806"/>
                  </a:cubicBezTo>
                  <a:lnTo>
                    <a:pt x="1381939" y="124380"/>
                  </a:lnTo>
                  <a:cubicBezTo>
                    <a:pt x="1381939" y="91391"/>
                    <a:pt x="1368834" y="59754"/>
                    <a:pt x="1345507" y="36428"/>
                  </a:cubicBezTo>
                  <a:cubicBezTo>
                    <a:pt x="1322180" y="13102"/>
                    <a:pt x="1290542" y="-1"/>
                    <a:pt x="1257554" y="0"/>
                  </a:cubicBezTo>
                  <a:lnTo>
                    <a:pt x="124380" y="0"/>
                  </a:lnTo>
                  <a:cubicBezTo>
                    <a:pt x="55687" y="0"/>
                    <a:pt x="0" y="55687"/>
                    <a:pt x="0" y="124380"/>
                  </a:cubicBezTo>
                  <a:close/>
                </a:path>
              </a:pathLst>
            </a:custGeom>
            <a:blipFill>
              <a:blip r:embed="rId9"/>
              <a:stretch>
                <a:fillRect l="-5120" t="0" r="-5120" b="0"/>
              </a:stretch>
            </a:blipFill>
          </p:spPr>
        </p:sp>
      </p:grpSp>
      <p:sp>
        <p:nvSpPr>
          <p:cNvPr name="TextBox 12" id="12"/>
          <p:cNvSpPr txBox="true"/>
          <p:nvPr/>
        </p:nvSpPr>
        <p:spPr>
          <a:xfrm rot="0">
            <a:off x="991037" y="5100677"/>
            <a:ext cx="12725038" cy="263057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Year 6 - Football Festival</a:t>
            </a:r>
          </a:p>
        </p:txBody>
      </p:sp>
      <p:sp>
        <p:nvSpPr>
          <p:cNvPr name="TextBox 13" id="13"/>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
        <p:nvSpPr>
          <p:cNvPr name="TextBox 14" id="14"/>
          <p:cNvSpPr txBox="true"/>
          <p:nvPr/>
        </p:nvSpPr>
        <p:spPr>
          <a:xfrm rot="0">
            <a:off x="1502065" y="8876982"/>
            <a:ext cx="16562189" cy="4496425"/>
          </a:xfrm>
          <a:prstGeom prst="rect">
            <a:avLst/>
          </a:prstGeom>
        </p:spPr>
        <p:txBody>
          <a:bodyPr anchor="t" rtlCol="false" tIns="0" lIns="0" bIns="0" rIns="0">
            <a:spAutoFit/>
          </a:bodyPr>
          <a:lstStyle/>
          <a:p>
            <a:pPr algn="ctr">
              <a:lnSpc>
                <a:spcPts val="7141"/>
              </a:lnSpc>
            </a:pPr>
            <a:r>
              <a:rPr lang="en-US" b="true" sz="5100">
                <a:solidFill>
                  <a:srgbClr val="000000"/>
                </a:solidFill>
                <a:latin typeface="Canva Sans Bold"/>
                <a:ea typeface="Canva Sans Bold"/>
                <a:cs typeface="Canva Sans Bold"/>
                <a:sym typeface="Canva Sans Bold"/>
              </a:rPr>
              <a:t>Y6 took part in a football festival at Moss Bank Park. We played many games against lots of different schools from Bolton. It was a great morning. </a:t>
            </a:r>
          </a:p>
          <a:p>
            <a:pPr algn="ctr">
              <a:lnSpc>
                <a:spcPts val="14839"/>
              </a:lnSpc>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35550"/>
            <a:ext cx="21384000" cy="15102450"/>
          </a:xfrm>
          <a:custGeom>
            <a:avLst/>
            <a:gdLst/>
            <a:ahLst/>
            <a:cxnLst/>
            <a:rect r="r" b="b" t="t" l="l"/>
            <a:pathLst>
              <a:path h="15102450" w="21384000">
                <a:moveTo>
                  <a:pt x="0" y="0"/>
                </a:moveTo>
                <a:lnTo>
                  <a:pt x="21384000" y="0"/>
                </a:lnTo>
                <a:lnTo>
                  <a:pt x="21384000" y="15102450"/>
                </a:lnTo>
                <a:lnTo>
                  <a:pt x="0" y="15102450"/>
                </a:lnTo>
                <a:lnTo>
                  <a:pt x="0" y="0"/>
                </a:lnTo>
                <a:close/>
              </a:path>
            </a:pathLst>
          </a:custGeom>
          <a:blipFill>
            <a:blip r:embed="rId2"/>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227997" y="0"/>
            <a:ext cx="20934534" cy="30958690"/>
          </a:xfrm>
          <a:custGeom>
            <a:avLst/>
            <a:gdLst/>
            <a:ahLst/>
            <a:cxnLst/>
            <a:rect r="r" b="b" t="t" l="l"/>
            <a:pathLst>
              <a:path h="30958690" w="20934534">
                <a:moveTo>
                  <a:pt x="0" y="0"/>
                </a:moveTo>
                <a:lnTo>
                  <a:pt x="20934534" y="0"/>
                </a:lnTo>
                <a:lnTo>
                  <a:pt x="20934534" y="30958690"/>
                </a:lnTo>
                <a:lnTo>
                  <a:pt x="0" y="30958690"/>
                </a:lnTo>
                <a:lnTo>
                  <a:pt x="0" y="0"/>
                </a:lnTo>
                <a:close/>
              </a:path>
            </a:pathLst>
          </a:custGeom>
          <a:blipFill>
            <a:blip r:embed="rId2"/>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0672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2">
              <a:extLst>
                <a:ext uri="{96DAC541-7B7A-43D3-8B79-37D633B846F1}">
                  <asvg:svgBlip xmlns:asvg="http://schemas.microsoft.com/office/drawing/2016/SVG/main" r:embed="rId3"/>
                </a:ext>
              </a:extLst>
            </a:blip>
            <a:stretch>
              <a:fillRect l="-34" t="0" r="-34" b="0"/>
            </a:stretch>
          </a:blipFill>
        </p:spPr>
      </p:sp>
      <p:grpSp>
        <p:nvGrpSpPr>
          <p:cNvPr name="Group 3" id="3"/>
          <p:cNvGrpSpPr>
            <a:grpSpLocks noChangeAspect="true"/>
          </p:cNvGrpSpPr>
          <p:nvPr/>
        </p:nvGrpSpPr>
        <p:grpSpPr>
          <a:xfrm rot="0">
            <a:off x="0" y="18247500"/>
            <a:ext cx="21384000" cy="12028500"/>
            <a:chOff x="0" y="0"/>
            <a:chExt cx="5852160" cy="3291840"/>
          </a:xfrm>
        </p:grpSpPr>
        <p:sp>
          <p:nvSpPr>
            <p:cNvPr name="Freeform 4" id="4"/>
            <p:cNvSpPr/>
            <p:nvPr/>
          </p:nvSpPr>
          <p:spPr>
            <a:xfrm flipH="false" flipV="false" rot="0">
              <a:off x="147066" y="0"/>
              <a:ext cx="1771904" cy="1591691"/>
            </a:xfrm>
            <a:custGeom>
              <a:avLst/>
              <a:gdLst/>
              <a:ahLst/>
              <a:cxnLst/>
              <a:rect r="r" b="b" t="t" l="l"/>
              <a:pathLst>
                <a:path h="1591691" w="1771904">
                  <a:moveTo>
                    <a:pt x="1771904" y="1591691"/>
                  </a:moveTo>
                  <a:lnTo>
                    <a:pt x="0" y="1591691"/>
                  </a:lnTo>
                  <a:lnTo>
                    <a:pt x="0" y="0"/>
                  </a:lnTo>
                  <a:lnTo>
                    <a:pt x="1771904" y="0"/>
                  </a:lnTo>
                  <a:lnTo>
                    <a:pt x="1771904" y="1591691"/>
                  </a:lnTo>
                  <a:close/>
                </a:path>
              </a:pathLst>
            </a:custGeom>
            <a:blipFill>
              <a:blip r:embed="rId4"/>
              <a:stretch>
                <a:fillRect l="0" t="-24214" r="0" b="-24214"/>
              </a:stretch>
            </a:blipFill>
          </p:spPr>
        </p:sp>
        <p:sp>
          <p:nvSpPr>
            <p:cNvPr name="Freeform 5" id="5"/>
            <p:cNvSpPr/>
            <p:nvPr/>
          </p:nvSpPr>
          <p:spPr>
            <a:xfrm flipH="false" flipV="false" rot="0">
              <a:off x="2017395" y="0"/>
              <a:ext cx="1806448" cy="1591691"/>
            </a:xfrm>
            <a:custGeom>
              <a:avLst/>
              <a:gdLst/>
              <a:ahLst/>
              <a:cxnLst/>
              <a:rect r="r" b="b" t="t" l="l"/>
              <a:pathLst>
                <a:path h="1591691" w="1806448">
                  <a:moveTo>
                    <a:pt x="1806448" y="1591691"/>
                  </a:moveTo>
                  <a:lnTo>
                    <a:pt x="0" y="1591691"/>
                  </a:lnTo>
                  <a:lnTo>
                    <a:pt x="0" y="0"/>
                  </a:lnTo>
                  <a:lnTo>
                    <a:pt x="1806448" y="0"/>
                  </a:lnTo>
                  <a:lnTo>
                    <a:pt x="1806448" y="1591691"/>
                  </a:lnTo>
                  <a:close/>
                </a:path>
              </a:pathLst>
            </a:custGeom>
            <a:blipFill>
              <a:blip r:embed="rId5"/>
              <a:stretch>
                <a:fillRect l="-8741" t="0" r="-8741" b="0"/>
              </a:stretch>
            </a:blipFill>
          </p:spPr>
        </p:sp>
        <p:sp>
          <p:nvSpPr>
            <p:cNvPr name="Freeform 6" id="6"/>
            <p:cNvSpPr/>
            <p:nvPr/>
          </p:nvSpPr>
          <p:spPr>
            <a:xfrm flipH="false" flipV="false" rot="0">
              <a:off x="3924935" y="0"/>
              <a:ext cx="1793367" cy="1562735"/>
            </a:xfrm>
            <a:custGeom>
              <a:avLst/>
              <a:gdLst/>
              <a:ahLst/>
              <a:cxnLst/>
              <a:rect r="r" b="b" t="t" l="l"/>
              <a:pathLst>
                <a:path h="1562735" w="1793367">
                  <a:moveTo>
                    <a:pt x="1793367" y="1562735"/>
                  </a:moveTo>
                  <a:lnTo>
                    <a:pt x="0" y="1562735"/>
                  </a:lnTo>
                  <a:lnTo>
                    <a:pt x="0" y="0"/>
                  </a:lnTo>
                  <a:lnTo>
                    <a:pt x="1793367" y="0"/>
                  </a:lnTo>
                  <a:lnTo>
                    <a:pt x="1793367" y="1562735"/>
                  </a:lnTo>
                  <a:close/>
                </a:path>
              </a:pathLst>
            </a:custGeom>
            <a:blipFill>
              <a:blip r:embed="rId6"/>
              <a:stretch>
                <a:fillRect l="-8093" t="0" r="-8093" b="0"/>
              </a:stretch>
            </a:blipFill>
          </p:spPr>
        </p:sp>
        <p:sp>
          <p:nvSpPr>
            <p:cNvPr name="Freeform 7" id="7"/>
            <p:cNvSpPr/>
            <p:nvPr/>
          </p:nvSpPr>
          <p:spPr>
            <a:xfrm flipH="false" flipV="false" rot="0">
              <a:off x="157226" y="1699768"/>
              <a:ext cx="1783969" cy="1592072"/>
            </a:xfrm>
            <a:custGeom>
              <a:avLst/>
              <a:gdLst/>
              <a:ahLst/>
              <a:cxnLst/>
              <a:rect r="r" b="b" t="t" l="l"/>
              <a:pathLst>
                <a:path h="1592072" w="1783969">
                  <a:moveTo>
                    <a:pt x="1783969" y="1592072"/>
                  </a:moveTo>
                  <a:lnTo>
                    <a:pt x="0" y="1592072"/>
                  </a:lnTo>
                  <a:lnTo>
                    <a:pt x="0" y="0"/>
                  </a:lnTo>
                  <a:lnTo>
                    <a:pt x="1783969" y="0"/>
                  </a:lnTo>
                  <a:lnTo>
                    <a:pt x="1783969" y="1592072"/>
                  </a:lnTo>
                  <a:close/>
                </a:path>
              </a:pathLst>
            </a:custGeom>
            <a:blipFill>
              <a:blip r:embed="rId5"/>
              <a:stretch>
                <a:fillRect l="-9495" t="0" r="-9495" b="0"/>
              </a:stretch>
            </a:blipFill>
          </p:spPr>
        </p:sp>
        <p:sp>
          <p:nvSpPr>
            <p:cNvPr name="Freeform 8" id="8"/>
            <p:cNvSpPr/>
            <p:nvPr/>
          </p:nvSpPr>
          <p:spPr>
            <a:xfrm flipH="false" flipV="false" rot="0">
              <a:off x="2044065" y="1699768"/>
              <a:ext cx="1779778" cy="1592072"/>
            </a:xfrm>
            <a:custGeom>
              <a:avLst/>
              <a:gdLst/>
              <a:ahLst/>
              <a:cxnLst/>
              <a:rect r="r" b="b" t="t" l="l"/>
              <a:pathLst>
                <a:path h="1592072" w="1779778">
                  <a:moveTo>
                    <a:pt x="1779778" y="1592072"/>
                  </a:moveTo>
                  <a:lnTo>
                    <a:pt x="0" y="1592072"/>
                  </a:lnTo>
                  <a:lnTo>
                    <a:pt x="0" y="0"/>
                  </a:lnTo>
                  <a:lnTo>
                    <a:pt x="1779651" y="0"/>
                  </a:lnTo>
                  <a:lnTo>
                    <a:pt x="1779651" y="1592072"/>
                  </a:lnTo>
                  <a:close/>
                </a:path>
              </a:pathLst>
            </a:custGeom>
            <a:blipFill>
              <a:blip r:embed="rId7"/>
              <a:stretch>
                <a:fillRect l="-9885" t="0" r="-9885" b="0"/>
              </a:stretch>
            </a:blipFill>
          </p:spPr>
        </p:sp>
        <p:sp>
          <p:nvSpPr>
            <p:cNvPr name="Freeform 9" id="9"/>
            <p:cNvSpPr/>
            <p:nvPr/>
          </p:nvSpPr>
          <p:spPr>
            <a:xfrm flipH="false" flipV="false" rot="0">
              <a:off x="3924935" y="1679702"/>
              <a:ext cx="1786255" cy="1612138"/>
            </a:xfrm>
            <a:custGeom>
              <a:avLst/>
              <a:gdLst/>
              <a:ahLst/>
              <a:cxnLst/>
              <a:rect r="r" b="b" t="t" l="l"/>
              <a:pathLst>
                <a:path h="1612138" w="1786255">
                  <a:moveTo>
                    <a:pt x="1786255" y="1612138"/>
                  </a:moveTo>
                  <a:lnTo>
                    <a:pt x="0" y="1612138"/>
                  </a:lnTo>
                  <a:lnTo>
                    <a:pt x="0" y="0"/>
                  </a:lnTo>
                  <a:lnTo>
                    <a:pt x="1786255" y="0"/>
                  </a:lnTo>
                  <a:lnTo>
                    <a:pt x="1786255" y="1612138"/>
                  </a:lnTo>
                  <a:close/>
                </a:path>
              </a:pathLst>
            </a:custGeom>
            <a:blipFill>
              <a:blip r:embed="rId8"/>
              <a:stretch>
                <a:fillRect l="-7932" t="0" r="-7932" b="0"/>
              </a:stretch>
            </a:blipFill>
          </p:spPr>
        </p:sp>
        <p:sp>
          <p:nvSpPr>
            <p:cNvPr name="Freeform 10" id="10"/>
            <p:cNvSpPr/>
            <p:nvPr/>
          </p:nvSpPr>
          <p:spPr>
            <a:xfrm flipH="false" flipV="false" rot="0">
              <a:off x="0" y="0"/>
              <a:ext cx="5852160" cy="3291840"/>
            </a:xfrm>
            <a:custGeom>
              <a:avLst/>
              <a:gdLst/>
              <a:ahLst/>
              <a:cxnLst/>
              <a:rect r="r" b="b" t="t" l="l"/>
              <a:pathLst>
                <a:path h="3291840" w="5852160">
                  <a:moveTo>
                    <a:pt x="5852160" y="3291840"/>
                  </a:moveTo>
                  <a:lnTo>
                    <a:pt x="0" y="3291840"/>
                  </a:lnTo>
                  <a:lnTo>
                    <a:pt x="0" y="0"/>
                  </a:lnTo>
                  <a:lnTo>
                    <a:pt x="5852160" y="0"/>
                  </a:lnTo>
                  <a:lnTo>
                    <a:pt x="5852160" y="3291840"/>
                  </a:lnTo>
                  <a:close/>
                </a:path>
              </a:pathLst>
            </a:custGeom>
            <a:blipFill>
              <a:blip r:embed="rId9"/>
              <a:stretch>
                <a:fillRect l="0" t="0" r="0" b="0"/>
              </a:stretch>
            </a:blipFill>
          </p:spPr>
        </p:sp>
      </p:grpSp>
      <p:sp>
        <p:nvSpPr>
          <p:cNvPr name="Freeform 11" id="11"/>
          <p:cNvSpPr/>
          <p:nvPr/>
        </p:nvSpPr>
        <p:spPr>
          <a:xfrm flipH="false" flipV="false" rot="0">
            <a:off x="12320386" y="0"/>
            <a:ext cx="10049564" cy="9181083"/>
          </a:xfrm>
          <a:custGeom>
            <a:avLst/>
            <a:gdLst/>
            <a:ahLst/>
            <a:cxnLst/>
            <a:rect r="r" b="b" t="t" l="l"/>
            <a:pathLst>
              <a:path h="9181083" w="10049564">
                <a:moveTo>
                  <a:pt x="0" y="0"/>
                </a:moveTo>
                <a:lnTo>
                  <a:pt x="10049564" y="0"/>
                </a:lnTo>
                <a:lnTo>
                  <a:pt x="10049564" y="9181083"/>
                </a:lnTo>
                <a:lnTo>
                  <a:pt x="0" y="9181083"/>
                </a:lnTo>
                <a:lnTo>
                  <a:pt x="0" y="0"/>
                </a:lnTo>
                <a:close/>
              </a:path>
            </a:pathLst>
          </a:custGeom>
          <a:blipFill>
            <a:blip r:embed="rId10"/>
            <a:stretch>
              <a:fillRect l="0" t="0" r="0" b="0"/>
            </a:stretch>
          </a:blipFill>
        </p:spPr>
      </p:sp>
      <p:sp>
        <p:nvSpPr>
          <p:cNvPr name="TextBox 12" id="12"/>
          <p:cNvSpPr txBox="true"/>
          <p:nvPr/>
        </p:nvSpPr>
        <p:spPr>
          <a:xfrm rot="0">
            <a:off x="3510724"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
        <p:nvSpPr>
          <p:cNvPr name="TextBox 13" id="13"/>
          <p:cNvSpPr txBox="true"/>
          <p:nvPr/>
        </p:nvSpPr>
        <p:spPr>
          <a:xfrm rot="0">
            <a:off x="2275926" y="5455132"/>
            <a:ext cx="10266611" cy="6859924"/>
          </a:xfrm>
          <a:prstGeom prst="rect">
            <a:avLst/>
          </a:prstGeom>
        </p:spPr>
        <p:txBody>
          <a:bodyPr anchor="t" rtlCol="false" tIns="0" lIns="0" bIns="0" rIns="0">
            <a:spAutoFit/>
          </a:bodyPr>
          <a:lstStyle/>
          <a:p>
            <a:pPr algn="ctr">
              <a:lnSpc>
                <a:spcPts val="11467"/>
              </a:lnSpc>
            </a:pPr>
            <a:r>
              <a:rPr lang="en-US" sz="11467" b="true">
                <a:solidFill>
                  <a:srgbClr val="000000"/>
                </a:solidFill>
                <a:latin typeface="HK Grotesk Bold"/>
                <a:ea typeface="HK Grotesk Bold"/>
                <a:cs typeface="HK Grotesk Bold"/>
                <a:sym typeface="HK Grotesk Bold"/>
              </a:rPr>
              <a:t>World Cup Day </a:t>
            </a:r>
          </a:p>
          <a:p>
            <a:pPr algn="ctr">
              <a:lnSpc>
                <a:spcPts val="11467"/>
              </a:lnSpc>
            </a:pPr>
            <a:r>
              <a:rPr lang="en-US" sz="11467" b="true">
                <a:solidFill>
                  <a:srgbClr val="000000"/>
                </a:solidFill>
                <a:latin typeface="HK Grotesk Bold"/>
                <a:ea typeface="HK Grotesk Bold"/>
                <a:cs typeface="HK Grotesk Bold"/>
                <a:sym typeface="HK Grotesk Bold"/>
              </a:rPr>
              <a:t>In School</a:t>
            </a:r>
          </a:p>
          <a:p>
            <a:pPr algn="ctr">
              <a:lnSpc>
                <a:spcPts val="11467"/>
              </a:lnSpc>
            </a:pPr>
          </a:p>
          <a:p>
            <a:pPr algn="ctr">
              <a:lnSpc>
                <a:spcPts val="11467"/>
              </a:lnSpc>
            </a:pPr>
          </a:p>
          <a:p>
            <a:pPr algn="ctr">
              <a:lnSpc>
                <a:spcPts val="8183"/>
              </a:lnSpc>
            </a:pPr>
            <a:r>
              <a:rPr lang="en-US" sz="8183" b="true">
                <a:solidFill>
                  <a:srgbClr val="000000"/>
                </a:solidFill>
                <a:latin typeface="HK Grotesk Bold"/>
                <a:ea typeface="HK Grotesk Bold"/>
                <a:cs typeface="HK Grotesk Bold"/>
                <a:sym typeface="HK Grotesk Bold"/>
              </a:rPr>
              <a:t> </a:t>
            </a:r>
          </a:p>
        </p:txBody>
      </p:sp>
      <p:sp>
        <p:nvSpPr>
          <p:cNvPr name="TextBox 14" id="14"/>
          <p:cNvSpPr txBox="true"/>
          <p:nvPr/>
        </p:nvSpPr>
        <p:spPr>
          <a:xfrm rot="0">
            <a:off x="482114" y="11710348"/>
            <a:ext cx="20419773" cy="2542807"/>
          </a:xfrm>
          <a:prstGeom prst="rect">
            <a:avLst/>
          </a:prstGeom>
        </p:spPr>
        <p:txBody>
          <a:bodyPr anchor="t" rtlCol="false" tIns="0" lIns="0" bIns="0" rIns="0">
            <a:spAutoFit/>
          </a:bodyPr>
          <a:lstStyle/>
          <a:p>
            <a:pPr algn="ctr">
              <a:lnSpc>
                <a:spcPts val="6680"/>
              </a:lnSpc>
              <a:spcBef>
                <a:spcPct val="0"/>
              </a:spcBef>
            </a:pPr>
            <a:r>
              <a:rPr lang="en-US" b="true" sz="5564" spc="443">
                <a:solidFill>
                  <a:srgbClr val="000000"/>
                </a:solidFill>
                <a:latin typeface="HK Grotesk Bold"/>
                <a:ea typeface="HK Grotesk Bold"/>
                <a:cs typeface="HK Grotesk Bold"/>
                <a:sym typeface="HK Grotesk Bold"/>
              </a:rPr>
              <a:t>Today we have held a special World Cup Day in school. We wore our sporty clothes and had football games in inflatables on the field. Everyone has had a great day.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0672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2">
              <a:extLst>
                <a:ext uri="{96DAC541-7B7A-43D3-8B79-37D633B846F1}">
                  <asvg:svgBlip xmlns:asvg="http://schemas.microsoft.com/office/drawing/2016/SVG/main" r:embed="rId3"/>
                </a:ext>
              </a:extLst>
            </a:blip>
            <a:stretch>
              <a:fillRect l="-34" t="0" r="-34" b="0"/>
            </a:stretch>
          </a:blipFill>
        </p:spPr>
      </p:sp>
      <p:sp>
        <p:nvSpPr>
          <p:cNvPr name="Freeform 3" id="3"/>
          <p:cNvSpPr/>
          <p:nvPr/>
        </p:nvSpPr>
        <p:spPr>
          <a:xfrm flipH="false" flipV="false" rot="0">
            <a:off x="14681557" y="-812165"/>
            <a:ext cx="6560534" cy="8703859"/>
          </a:xfrm>
          <a:custGeom>
            <a:avLst/>
            <a:gdLst/>
            <a:ahLst/>
            <a:cxnLst/>
            <a:rect r="r" b="b" t="t" l="l"/>
            <a:pathLst>
              <a:path h="8703859" w="6560534">
                <a:moveTo>
                  <a:pt x="0" y="0"/>
                </a:moveTo>
                <a:lnTo>
                  <a:pt x="6560533" y="0"/>
                </a:lnTo>
                <a:lnTo>
                  <a:pt x="6560533" y="8703859"/>
                </a:lnTo>
                <a:lnTo>
                  <a:pt x="0" y="870385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TextBox 4" id="4"/>
          <p:cNvSpPr txBox="true"/>
          <p:nvPr/>
        </p:nvSpPr>
        <p:spPr>
          <a:xfrm rot="0">
            <a:off x="426818" y="8701319"/>
            <a:ext cx="20530365" cy="3180396"/>
          </a:xfrm>
          <a:prstGeom prst="rect">
            <a:avLst/>
          </a:prstGeom>
        </p:spPr>
        <p:txBody>
          <a:bodyPr anchor="t" rtlCol="false" tIns="0" lIns="0" bIns="0" rIns="0">
            <a:spAutoFit/>
          </a:bodyPr>
          <a:lstStyle/>
          <a:p>
            <a:pPr algn="l">
              <a:lnSpc>
                <a:spcPts val="6355"/>
              </a:lnSpc>
            </a:pPr>
            <a:r>
              <a:rPr lang="en-US" sz="4540" b="true">
                <a:solidFill>
                  <a:srgbClr val="000000"/>
                </a:solidFill>
                <a:latin typeface="HK Grotesk Bold"/>
                <a:ea typeface="HK Grotesk Bold"/>
                <a:cs typeface="HK Grotesk Bold"/>
                <a:sym typeface="HK Grotesk Bold"/>
              </a:rPr>
              <a:t>2 v</a:t>
            </a:r>
            <a:r>
              <a:rPr lang="en-US" sz="4540" b="true">
                <a:solidFill>
                  <a:srgbClr val="000000"/>
                </a:solidFill>
                <a:latin typeface="HK Grotesk Bold"/>
                <a:ea typeface="HK Grotesk Bold"/>
                <a:cs typeface="HK Grotesk Bold"/>
                <a:sym typeface="HK Grotesk Bold"/>
              </a:rPr>
              <a:t>isited the Bury Fire Training Centre to attend a 'Little Life Saver' workshop. We learnt lots of important information such as: we ring 999 for emergency help in England, we stop drop and roll if our clothes catch on fire and if there is a fire in your home Get Out - Stay Out - Ring 999. </a:t>
            </a:r>
          </a:p>
        </p:txBody>
      </p:sp>
      <p:sp>
        <p:nvSpPr>
          <p:cNvPr name="TextBox 5" id="5"/>
          <p:cNvSpPr txBox="true"/>
          <p:nvPr/>
        </p:nvSpPr>
        <p:spPr>
          <a:xfrm rot="0">
            <a:off x="2120616" y="4973310"/>
            <a:ext cx="10490150" cy="263057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Year 2 Visits </a:t>
            </a:r>
          </a:p>
          <a:p>
            <a:pPr algn="ctr">
              <a:lnSpc>
                <a:spcPts val="9816"/>
              </a:lnSpc>
            </a:pPr>
            <a:r>
              <a:rPr lang="en-US" sz="9816" b="true">
                <a:solidFill>
                  <a:srgbClr val="000000"/>
                </a:solidFill>
                <a:latin typeface="Poppins Bold"/>
                <a:ea typeface="Poppins Bold"/>
                <a:cs typeface="Poppins Bold"/>
                <a:sym typeface="Poppins Bold"/>
              </a:rPr>
              <a:t>Bury Fire Station</a:t>
            </a:r>
          </a:p>
        </p:txBody>
      </p:sp>
      <p:grpSp>
        <p:nvGrpSpPr>
          <p:cNvPr name="Group 6" id="6"/>
          <p:cNvGrpSpPr>
            <a:grpSpLocks noChangeAspect="true"/>
          </p:cNvGrpSpPr>
          <p:nvPr/>
        </p:nvGrpSpPr>
        <p:grpSpPr>
          <a:xfrm rot="0">
            <a:off x="2602282" y="12853043"/>
            <a:ext cx="15455100" cy="17954345"/>
            <a:chOff x="0" y="0"/>
            <a:chExt cx="5466080" cy="6350000"/>
          </a:xfrm>
        </p:grpSpPr>
        <p:sp>
          <p:nvSpPr>
            <p:cNvPr name="Freeform 7" id="7"/>
            <p:cNvSpPr/>
            <p:nvPr/>
          </p:nvSpPr>
          <p:spPr>
            <a:xfrm flipH="false" flipV="false" rot="0">
              <a:off x="0" y="0"/>
              <a:ext cx="5438261" cy="6348730"/>
            </a:xfrm>
            <a:custGeom>
              <a:avLst/>
              <a:gdLst/>
              <a:ahLst/>
              <a:cxnLst/>
              <a:rect r="r" b="b" t="t" l="l"/>
              <a:pathLst>
                <a:path h="6348730" w="5438261">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F2F1EB"/>
            </a:solidFill>
          </p:spPr>
        </p:sp>
        <p:sp>
          <p:nvSpPr>
            <p:cNvPr name="Freeform 8" id="8"/>
            <p:cNvSpPr/>
            <p:nvPr/>
          </p:nvSpPr>
          <p:spPr>
            <a:xfrm flipH="false" flipV="false" rot="0">
              <a:off x="247650" y="294640"/>
              <a:ext cx="4889500" cy="4693920"/>
            </a:xfrm>
            <a:custGeom>
              <a:avLst/>
              <a:gdLst/>
              <a:ahLst/>
              <a:cxnLst/>
              <a:rect r="r" b="b" t="t" l="l"/>
              <a:pathLst>
                <a:path h="4693920" w="488950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6"/>
              <a:stretch>
                <a:fillRect l="0" t="-19735" r="0" b="-19735"/>
              </a:stretch>
            </a:blipFill>
          </p:spPr>
        </p:sp>
        <p:sp>
          <p:nvSpPr>
            <p:cNvPr name="Freeform 9" id="9"/>
            <p:cNvSpPr/>
            <p:nvPr/>
          </p:nvSpPr>
          <p:spPr>
            <a:xfrm flipH="false" flipV="false" rot="0">
              <a:off x="1270" y="6350"/>
              <a:ext cx="5457190" cy="6342380"/>
            </a:xfrm>
            <a:custGeom>
              <a:avLst/>
              <a:gdLst/>
              <a:ahLst/>
              <a:cxnLst/>
              <a:rect r="r" b="b" t="t" l="l"/>
              <a:pathLst>
                <a:path h="6342380" w="545719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name="Freeform 10" id="10"/>
            <p:cNvSpPr/>
            <p:nvPr/>
          </p:nvSpPr>
          <p:spPr>
            <a:xfrm flipH="false" flipV="false" rot="0">
              <a:off x="7620" y="0"/>
              <a:ext cx="5458460" cy="6344920"/>
            </a:xfrm>
            <a:custGeom>
              <a:avLst/>
              <a:gdLst/>
              <a:ahLst/>
              <a:cxnLst/>
              <a:rect r="r" b="b" t="t" l="l"/>
              <a:pathLst>
                <a:path h="6344920" w="545846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FFFFFF"/>
            </a:solidFill>
          </p:spPr>
        </p:sp>
      </p:grpSp>
      <p:sp>
        <p:nvSpPr>
          <p:cNvPr name="TextBox 11" id="11"/>
          <p:cNvSpPr txBox="true"/>
          <p:nvPr/>
        </p:nvSpPr>
        <p:spPr>
          <a:xfrm rot="0">
            <a:off x="3510724"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405466" y="-3556197"/>
            <a:ext cx="12357316" cy="12357316"/>
          </a:xfrm>
          <a:custGeom>
            <a:avLst/>
            <a:gdLst/>
            <a:ahLst/>
            <a:cxnLst/>
            <a:rect r="r" b="b" t="t" l="l"/>
            <a:pathLst>
              <a:path h="12357316" w="12357316">
                <a:moveTo>
                  <a:pt x="0" y="0"/>
                </a:moveTo>
                <a:lnTo>
                  <a:pt x="12357316" y="0"/>
                </a:lnTo>
                <a:lnTo>
                  <a:pt x="12357316" y="12357316"/>
                </a:lnTo>
                <a:lnTo>
                  <a:pt x="0" y="12357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4045155" y="-1286237"/>
            <a:ext cx="9595752" cy="9308821"/>
            <a:chOff x="0" y="0"/>
            <a:chExt cx="12794336" cy="12411761"/>
          </a:xfrm>
        </p:grpSpPr>
        <p:sp>
          <p:nvSpPr>
            <p:cNvPr name="Freeform 4" id="4"/>
            <p:cNvSpPr/>
            <p:nvPr/>
          </p:nvSpPr>
          <p:spPr>
            <a:xfrm flipH="false" flipV="false" rot="0">
              <a:off x="0" y="0"/>
              <a:ext cx="12794234" cy="12411710"/>
            </a:xfrm>
            <a:custGeom>
              <a:avLst/>
              <a:gdLst/>
              <a:ahLst/>
              <a:cxnLst/>
              <a:rect r="r" b="b" t="t" l="l"/>
              <a:pathLst>
                <a:path h="12411710" w="12794234">
                  <a:moveTo>
                    <a:pt x="6397117" y="0"/>
                  </a:moveTo>
                  <a:cubicBezTo>
                    <a:pt x="2864104" y="0"/>
                    <a:pt x="0" y="2778506"/>
                    <a:pt x="0" y="6205855"/>
                  </a:cubicBezTo>
                  <a:cubicBezTo>
                    <a:pt x="0" y="9633204"/>
                    <a:pt x="2864104" y="12411710"/>
                    <a:pt x="6397117" y="12411710"/>
                  </a:cubicBezTo>
                  <a:cubicBezTo>
                    <a:pt x="9930130" y="12411710"/>
                    <a:pt x="12794234" y="9633204"/>
                    <a:pt x="12794234" y="6205855"/>
                  </a:cubicBezTo>
                  <a:cubicBezTo>
                    <a:pt x="12794234" y="2778506"/>
                    <a:pt x="9930130" y="0"/>
                    <a:pt x="6397117" y="0"/>
                  </a:cubicBezTo>
                  <a:close/>
                </a:path>
              </a:pathLst>
            </a:custGeom>
            <a:blipFill>
              <a:blip r:embed="rId4"/>
              <a:stretch>
                <a:fillRect l="0" t="-19140" r="0" b="-19140"/>
              </a:stretch>
            </a:blipFill>
          </p:spPr>
        </p:sp>
      </p:grpSp>
      <p:sp>
        <p:nvSpPr>
          <p:cNvPr name="Freeform 5" id="5"/>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5">
              <a:extLst>
                <a:ext uri="{96DAC541-7B7A-43D3-8B79-37D633B846F1}">
                  <asvg:svgBlip xmlns:asvg="http://schemas.microsoft.com/office/drawing/2016/SVG/main" r:embed="rId6"/>
                </a:ext>
              </a:extLst>
            </a:blip>
            <a:stretch>
              <a:fillRect l="-34" t="0" r="-34" b="0"/>
            </a:stretch>
          </a:blipFill>
        </p:spPr>
      </p:sp>
      <p:grpSp>
        <p:nvGrpSpPr>
          <p:cNvPr name="Group 6" id="6"/>
          <p:cNvGrpSpPr/>
          <p:nvPr/>
        </p:nvGrpSpPr>
        <p:grpSpPr>
          <a:xfrm rot="0">
            <a:off x="881390" y="15446012"/>
            <a:ext cx="19718048" cy="14021799"/>
            <a:chOff x="0" y="0"/>
            <a:chExt cx="11826646" cy="8410105"/>
          </a:xfrm>
        </p:grpSpPr>
        <p:sp>
          <p:nvSpPr>
            <p:cNvPr name="Freeform 7" id="7"/>
            <p:cNvSpPr/>
            <p:nvPr/>
          </p:nvSpPr>
          <p:spPr>
            <a:xfrm flipH="false" flipV="false" rot="0">
              <a:off x="-29" y="61"/>
              <a:ext cx="11826807" cy="8409983"/>
            </a:xfrm>
            <a:custGeom>
              <a:avLst/>
              <a:gdLst/>
              <a:ahLst/>
              <a:cxnLst/>
              <a:rect r="r" b="b" t="t" l="l"/>
              <a:pathLst>
                <a:path h="8409983" w="11826807">
                  <a:moveTo>
                    <a:pt x="11676917" y="2416241"/>
                  </a:moveTo>
                  <a:cubicBezTo>
                    <a:pt x="11656343" y="2229551"/>
                    <a:pt x="11581032" y="2053783"/>
                    <a:pt x="11459874" y="1913702"/>
                  </a:cubicBezTo>
                  <a:cubicBezTo>
                    <a:pt x="11113037" y="1512763"/>
                    <a:pt x="10363864" y="694502"/>
                    <a:pt x="9910474" y="513908"/>
                  </a:cubicBezTo>
                  <a:cubicBezTo>
                    <a:pt x="9086244" y="186502"/>
                    <a:pt x="8580911" y="69027"/>
                    <a:pt x="8388379" y="32070"/>
                  </a:cubicBezTo>
                  <a:cubicBezTo>
                    <a:pt x="8335039" y="21783"/>
                    <a:pt x="8281826" y="16957"/>
                    <a:pt x="8227216" y="16957"/>
                  </a:cubicBezTo>
                  <a:lnTo>
                    <a:pt x="3811553" y="16957"/>
                  </a:lnTo>
                  <a:cubicBezTo>
                    <a:pt x="3786915" y="16957"/>
                    <a:pt x="3762277" y="15560"/>
                    <a:pt x="3737639" y="13528"/>
                  </a:cubicBezTo>
                  <a:cubicBezTo>
                    <a:pt x="3597812" y="1844"/>
                    <a:pt x="3032535" y="-32446"/>
                    <a:pt x="2162204" y="88331"/>
                  </a:cubicBezTo>
                  <a:cubicBezTo>
                    <a:pt x="1243486" y="215966"/>
                    <a:pt x="822735" y="747969"/>
                    <a:pt x="360582" y="1345250"/>
                  </a:cubicBezTo>
                  <a:cubicBezTo>
                    <a:pt x="360582" y="1345250"/>
                    <a:pt x="88929" y="1709105"/>
                    <a:pt x="42955" y="2557719"/>
                  </a:cubicBezTo>
                  <a:cubicBezTo>
                    <a:pt x="12348" y="3119313"/>
                    <a:pt x="-16989" y="4579432"/>
                    <a:pt x="11713" y="5502849"/>
                  </a:cubicBezTo>
                  <a:cubicBezTo>
                    <a:pt x="25048" y="5934649"/>
                    <a:pt x="208817" y="6346637"/>
                    <a:pt x="408588" y="6706936"/>
                  </a:cubicBezTo>
                  <a:cubicBezTo>
                    <a:pt x="684940" y="7206046"/>
                    <a:pt x="1120296" y="7606985"/>
                    <a:pt x="1659665" y="7827965"/>
                  </a:cubicBezTo>
                  <a:cubicBezTo>
                    <a:pt x="1716307" y="7851333"/>
                    <a:pt x="1772187" y="7873304"/>
                    <a:pt x="1827432" y="7895275"/>
                  </a:cubicBezTo>
                  <a:cubicBezTo>
                    <a:pt x="2099720" y="8003733"/>
                    <a:pt x="2337464" y="8088823"/>
                    <a:pt x="2540537" y="8156133"/>
                  </a:cubicBezTo>
                  <a:cubicBezTo>
                    <a:pt x="3020597" y="8314629"/>
                    <a:pt x="3522628" y="8392988"/>
                    <a:pt x="4026691" y="8392988"/>
                  </a:cubicBezTo>
                  <a:lnTo>
                    <a:pt x="4503449" y="8392988"/>
                  </a:lnTo>
                  <a:cubicBezTo>
                    <a:pt x="4503449" y="8392988"/>
                    <a:pt x="7233314" y="8392988"/>
                    <a:pt x="7233314" y="8392988"/>
                  </a:cubicBezTo>
                  <a:lnTo>
                    <a:pt x="7925718" y="8392988"/>
                  </a:lnTo>
                  <a:cubicBezTo>
                    <a:pt x="7950356" y="8392988"/>
                    <a:pt x="7974994" y="8394385"/>
                    <a:pt x="7999632" y="8396416"/>
                  </a:cubicBezTo>
                  <a:cubicBezTo>
                    <a:pt x="8139459" y="8408101"/>
                    <a:pt x="8704736" y="8442517"/>
                    <a:pt x="9574940" y="8321614"/>
                  </a:cubicBezTo>
                  <a:cubicBezTo>
                    <a:pt x="10494420" y="8193979"/>
                    <a:pt x="10899931" y="7823139"/>
                    <a:pt x="11361322" y="7225858"/>
                  </a:cubicBezTo>
                  <a:cubicBezTo>
                    <a:pt x="11361322" y="7225858"/>
                    <a:pt x="11361322" y="7225858"/>
                    <a:pt x="11362592" y="7223826"/>
                  </a:cubicBezTo>
                  <a:cubicBezTo>
                    <a:pt x="11545091" y="6971858"/>
                    <a:pt x="11652914" y="6671249"/>
                    <a:pt x="11675520" y="6358067"/>
                  </a:cubicBezTo>
                  <a:cubicBezTo>
                    <a:pt x="11724796" y="5673537"/>
                    <a:pt x="11818014" y="4330004"/>
                    <a:pt x="11826650" y="3855024"/>
                  </a:cubicBezTo>
                  <a:cubicBezTo>
                    <a:pt x="11827412" y="3815908"/>
                    <a:pt x="11825380" y="3776792"/>
                    <a:pt x="11821316" y="3737676"/>
                  </a:cubicBezTo>
                  <a:lnTo>
                    <a:pt x="11676155" y="2416876"/>
                  </a:lnTo>
                  <a:close/>
                </a:path>
              </a:pathLst>
            </a:custGeom>
            <a:blipFill>
              <a:blip r:embed="rId7"/>
              <a:stretch>
                <a:fillRect l="0" t="-2515" r="0" b="-2515"/>
              </a:stretch>
            </a:blipFill>
          </p:spPr>
        </p:sp>
      </p:grpSp>
      <p:sp>
        <p:nvSpPr>
          <p:cNvPr name="TextBox 8" id="8"/>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
        <p:nvSpPr>
          <p:cNvPr name="TextBox 9" id="9"/>
          <p:cNvSpPr txBox="true"/>
          <p:nvPr/>
        </p:nvSpPr>
        <p:spPr>
          <a:xfrm rot="0">
            <a:off x="383810" y="5993749"/>
            <a:ext cx="12725038" cy="139232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Forest School</a:t>
            </a:r>
          </a:p>
        </p:txBody>
      </p:sp>
      <p:sp>
        <p:nvSpPr>
          <p:cNvPr name="TextBox 10" id="10"/>
          <p:cNvSpPr txBox="true"/>
          <p:nvPr/>
        </p:nvSpPr>
        <p:spPr>
          <a:xfrm rot="0">
            <a:off x="1276860" y="10910692"/>
            <a:ext cx="19771423" cy="2409477"/>
          </a:xfrm>
          <a:prstGeom prst="rect">
            <a:avLst/>
          </a:prstGeom>
        </p:spPr>
        <p:txBody>
          <a:bodyPr anchor="t" rtlCol="false" tIns="0" lIns="0" bIns="0" rIns="0">
            <a:spAutoFit/>
          </a:bodyPr>
          <a:lstStyle/>
          <a:p>
            <a:pPr algn="ctr">
              <a:lnSpc>
                <a:spcPts val="6320"/>
              </a:lnSpc>
              <a:spcBef>
                <a:spcPct val="0"/>
              </a:spcBef>
            </a:pPr>
            <a:r>
              <a:rPr lang="en-US" b="true" sz="5264" spc="419">
                <a:solidFill>
                  <a:srgbClr val="000000"/>
                </a:solidFill>
                <a:latin typeface="HK Grotesk Bold"/>
                <a:ea typeface="HK Grotesk Bold"/>
                <a:cs typeface="HK Grotesk Bold"/>
                <a:sym typeface="HK Grotesk Bold"/>
              </a:rPr>
              <a:t>Year 1D are having fun in forest school this half term. On our first week we had a challenge to find the longest stick, Mrs Ozard won this.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405466" y="-3556197"/>
            <a:ext cx="12357316" cy="12357316"/>
          </a:xfrm>
          <a:custGeom>
            <a:avLst/>
            <a:gdLst/>
            <a:ahLst/>
            <a:cxnLst/>
            <a:rect r="r" b="b" t="t" l="l"/>
            <a:pathLst>
              <a:path h="12357316" w="12357316">
                <a:moveTo>
                  <a:pt x="0" y="0"/>
                </a:moveTo>
                <a:lnTo>
                  <a:pt x="12357316" y="0"/>
                </a:lnTo>
                <a:lnTo>
                  <a:pt x="12357316" y="12357316"/>
                </a:lnTo>
                <a:lnTo>
                  <a:pt x="0" y="12357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4045155" y="-1286237"/>
            <a:ext cx="9595752" cy="9308821"/>
            <a:chOff x="0" y="0"/>
            <a:chExt cx="12794336" cy="12411761"/>
          </a:xfrm>
        </p:grpSpPr>
        <p:sp>
          <p:nvSpPr>
            <p:cNvPr name="Freeform 4" id="4"/>
            <p:cNvSpPr/>
            <p:nvPr/>
          </p:nvSpPr>
          <p:spPr>
            <a:xfrm flipH="false" flipV="false" rot="0">
              <a:off x="0" y="0"/>
              <a:ext cx="12794234" cy="12411710"/>
            </a:xfrm>
            <a:custGeom>
              <a:avLst/>
              <a:gdLst/>
              <a:ahLst/>
              <a:cxnLst/>
              <a:rect r="r" b="b" t="t" l="l"/>
              <a:pathLst>
                <a:path h="12411710" w="12794234">
                  <a:moveTo>
                    <a:pt x="6397117" y="0"/>
                  </a:moveTo>
                  <a:cubicBezTo>
                    <a:pt x="2864104" y="0"/>
                    <a:pt x="0" y="2778506"/>
                    <a:pt x="0" y="6205855"/>
                  </a:cubicBezTo>
                  <a:cubicBezTo>
                    <a:pt x="0" y="9633204"/>
                    <a:pt x="2864104" y="12411710"/>
                    <a:pt x="6397117" y="12411710"/>
                  </a:cubicBezTo>
                  <a:cubicBezTo>
                    <a:pt x="9930130" y="12411710"/>
                    <a:pt x="12794234" y="9633204"/>
                    <a:pt x="12794234" y="6205855"/>
                  </a:cubicBezTo>
                  <a:cubicBezTo>
                    <a:pt x="12794234" y="2778506"/>
                    <a:pt x="9930130" y="0"/>
                    <a:pt x="6397117" y="0"/>
                  </a:cubicBezTo>
                  <a:close/>
                </a:path>
              </a:pathLst>
            </a:custGeom>
            <a:blipFill>
              <a:blip r:embed="rId4"/>
              <a:stretch>
                <a:fillRect l="-53398" t="-3243" r="-32293" b="0"/>
              </a:stretch>
            </a:blipFill>
          </p:spPr>
        </p:sp>
      </p:grpSp>
      <p:sp>
        <p:nvSpPr>
          <p:cNvPr name="Freeform 5" id="5"/>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5">
              <a:extLst>
                <a:ext uri="{96DAC541-7B7A-43D3-8B79-37D633B846F1}">
                  <asvg:svgBlip xmlns:asvg="http://schemas.microsoft.com/office/drawing/2016/SVG/main" r:embed="rId6"/>
                </a:ext>
              </a:extLst>
            </a:blip>
            <a:stretch>
              <a:fillRect l="-34" t="0" r="-34" b="0"/>
            </a:stretch>
          </a:blipFill>
        </p:spPr>
      </p:sp>
      <p:grpSp>
        <p:nvGrpSpPr>
          <p:cNvPr name="Group 6" id="6"/>
          <p:cNvGrpSpPr/>
          <p:nvPr/>
        </p:nvGrpSpPr>
        <p:grpSpPr>
          <a:xfrm rot="0">
            <a:off x="806288" y="20768608"/>
            <a:ext cx="9414493" cy="6694786"/>
            <a:chOff x="0" y="0"/>
            <a:chExt cx="11826646" cy="8410105"/>
          </a:xfrm>
        </p:grpSpPr>
        <p:sp>
          <p:nvSpPr>
            <p:cNvPr name="Freeform 7" id="7"/>
            <p:cNvSpPr/>
            <p:nvPr/>
          </p:nvSpPr>
          <p:spPr>
            <a:xfrm flipH="false" flipV="false" rot="0">
              <a:off x="-29" y="61"/>
              <a:ext cx="11826807" cy="8409983"/>
            </a:xfrm>
            <a:custGeom>
              <a:avLst/>
              <a:gdLst/>
              <a:ahLst/>
              <a:cxnLst/>
              <a:rect r="r" b="b" t="t" l="l"/>
              <a:pathLst>
                <a:path h="8409983" w="11826807">
                  <a:moveTo>
                    <a:pt x="11676917" y="2416241"/>
                  </a:moveTo>
                  <a:cubicBezTo>
                    <a:pt x="11656343" y="2229551"/>
                    <a:pt x="11581032" y="2053783"/>
                    <a:pt x="11459874" y="1913702"/>
                  </a:cubicBezTo>
                  <a:cubicBezTo>
                    <a:pt x="11113037" y="1512763"/>
                    <a:pt x="10363864" y="694502"/>
                    <a:pt x="9910474" y="513908"/>
                  </a:cubicBezTo>
                  <a:cubicBezTo>
                    <a:pt x="9086244" y="186502"/>
                    <a:pt x="8580911" y="69027"/>
                    <a:pt x="8388379" y="32070"/>
                  </a:cubicBezTo>
                  <a:cubicBezTo>
                    <a:pt x="8335039" y="21783"/>
                    <a:pt x="8281826" y="16957"/>
                    <a:pt x="8227216" y="16957"/>
                  </a:cubicBezTo>
                  <a:lnTo>
                    <a:pt x="3811553" y="16957"/>
                  </a:lnTo>
                  <a:cubicBezTo>
                    <a:pt x="3786915" y="16957"/>
                    <a:pt x="3762277" y="15560"/>
                    <a:pt x="3737639" y="13528"/>
                  </a:cubicBezTo>
                  <a:cubicBezTo>
                    <a:pt x="3597812" y="1844"/>
                    <a:pt x="3032535" y="-32446"/>
                    <a:pt x="2162204" y="88331"/>
                  </a:cubicBezTo>
                  <a:cubicBezTo>
                    <a:pt x="1243486" y="215966"/>
                    <a:pt x="822735" y="747969"/>
                    <a:pt x="360582" y="1345250"/>
                  </a:cubicBezTo>
                  <a:cubicBezTo>
                    <a:pt x="360582" y="1345250"/>
                    <a:pt x="88929" y="1709105"/>
                    <a:pt x="42955" y="2557719"/>
                  </a:cubicBezTo>
                  <a:cubicBezTo>
                    <a:pt x="12348" y="3119313"/>
                    <a:pt x="-16989" y="4579432"/>
                    <a:pt x="11713" y="5502849"/>
                  </a:cubicBezTo>
                  <a:cubicBezTo>
                    <a:pt x="25048" y="5934649"/>
                    <a:pt x="208817" y="6346637"/>
                    <a:pt x="408588" y="6706936"/>
                  </a:cubicBezTo>
                  <a:cubicBezTo>
                    <a:pt x="684940" y="7206046"/>
                    <a:pt x="1120296" y="7606985"/>
                    <a:pt x="1659665" y="7827965"/>
                  </a:cubicBezTo>
                  <a:cubicBezTo>
                    <a:pt x="1716307" y="7851333"/>
                    <a:pt x="1772187" y="7873304"/>
                    <a:pt x="1827432" y="7895275"/>
                  </a:cubicBezTo>
                  <a:cubicBezTo>
                    <a:pt x="2099720" y="8003733"/>
                    <a:pt x="2337464" y="8088823"/>
                    <a:pt x="2540537" y="8156133"/>
                  </a:cubicBezTo>
                  <a:cubicBezTo>
                    <a:pt x="3020597" y="8314629"/>
                    <a:pt x="3522628" y="8392988"/>
                    <a:pt x="4026691" y="8392988"/>
                  </a:cubicBezTo>
                  <a:lnTo>
                    <a:pt x="4503449" y="8392988"/>
                  </a:lnTo>
                  <a:cubicBezTo>
                    <a:pt x="4503449" y="8392988"/>
                    <a:pt x="7233314" y="8392988"/>
                    <a:pt x="7233314" y="8392988"/>
                  </a:cubicBezTo>
                  <a:lnTo>
                    <a:pt x="7925718" y="8392988"/>
                  </a:lnTo>
                  <a:cubicBezTo>
                    <a:pt x="7950356" y="8392988"/>
                    <a:pt x="7974994" y="8394385"/>
                    <a:pt x="7999632" y="8396416"/>
                  </a:cubicBezTo>
                  <a:cubicBezTo>
                    <a:pt x="8139459" y="8408101"/>
                    <a:pt x="8704736" y="8442517"/>
                    <a:pt x="9574940" y="8321614"/>
                  </a:cubicBezTo>
                  <a:cubicBezTo>
                    <a:pt x="10494420" y="8193979"/>
                    <a:pt x="10899931" y="7823139"/>
                    <a:pt x="11361322" y="7225858"/>
                  </a:cubicBezTo>
                  <a:cubicBezTo>
                    <a:pt x="11361322" y="7225858"/>
                    <a:pt x="11361322" y="7225858"/>
                    <a:pt x="11362592" y="7223826"/>
                  </a:cubicBezTo>
                  <a:cubicBezTo>
                    <a:pt x="11545091" y="6971858"/>
                    <a:pt x="11652914" y="6671249"/>
                    <a:pt x="11675520" y="6358067"/>
                  </a:cubicBezTo>
                  <a:cubicBezTo>
                    <a:pt x="11724796" y="5673537"/>
                    <a:pt x="11818014" y="4330004"/>
                    <a:pt x="11826650" y="3855024"/>
                  </a:cubicBezTo>
                  <a:cubicBezTo>
                    <a:pt x="11827412" y="3815908"/>
                    <a:pt x="11825380" y="3776792"/>
                    <a:pt x="11821316" y="3737676"/>
                  </a:cubicBezTo>
                  <a:lnTo>
                    <a:pt x="11676155" y="2416876"/>
                  </a:lnTo>
                  <a:close/>
                </a:path>
              </a:pathLst>
            </a:custGeom>
            <a:blipFill>
              <a:blip r:embed="rId7"/>
              <a:stretch>
                <a:fillRect l="0" t="-2735" r="0" b="-2735"/>
              </a:stretch>
            </a:blipFill>
          </p:spPr>
        </p:sp>
      </p:grpSp>
      <p:grpSp>
        <p:nvGrpSpPr>
          <p:cNvPr name="Group 8" id="8"/>
          <p:cNvGrpSpPr/>
          <p:nvPr/>
        </p:nvGrpSpPr>
        <p:grpSpPr>
          <a:xfrm rot="0">
            <a:off x="10499319" y="20768608"/>
            <a:ext cx="10193663" cy="7030089"/>
            <a:chOff x="0" y="0"/>
            <a:chExt cx="13437857" cy="9267457"/>
          </a:xfrm>
        </p:grpSpPr>
        <p:sp>
          <p:nvSpPr>
            <p:cNvPr name="Freeform 9" id="9"/>
            <p:cNvSpPr/>
            <p:nvPr/>
          </p:nvSpPr>
          <p:spPr>
            <a:xfrm flipH="false" flipV="false" rot="0">
              <a:off x="-48" y="3"/>
              <a:ext cx="13437555" cy="9267219"/>
            </a:xfrm>
            <a:custGeom>
              <a:avLst/>
              <a:gdLst/>
              <a:ahLst/>
              <a:cxnLst/>
              <a:rect r="r" b="b" t="t" l="l"/>
              <a:pathLst>
                <a:path h="9267219" w="13437555">
                  <a:moveTo>
                    <a:pt x="13267485" y="2662679"/>
                  </a:moveTo>
                  <a:cubicBezTo>
                    <a:pt x="13244117" y="2456939"/>
                    <a:pt x="13158519" y="2263264"/>
                    <a:pt x="13020850" y="2108959"/>
                  </a:cubicBezTo>
                  <a:cubicBezTo>
                    <a:pt x="12626642" y="1666999"/>
                    <a:pt x="11775488" y="765299"/>
                    <a:pt x="11260376" y="566417"/>
                  </a:cubicBezTo>
                  <a:cubicBezTo>
                    <a:pt x="10323751" y="205483"/>
                    <a:pt x="9749584" y="76197"/>
                    <a:pt x="9530890" y="35303"/>
                  </a:cubicBezTo>
                  <a:cubicBezTo>
                    <a:pt x="9470438" y="24000"/>
                    <a:pt x="9409859" y="18666"/>
                    <a:pt x="9347756" y="18666"/>
                  </a:cubicBezTo>
                  <a:lnTo>
                    <a:pt x="4330748" y="18666"/>
                  </a:lnTo>
                  <a:cubicBezTo>
                    <a:pt x="4302681" y="18666"/>
                    <a:pt x="4274741" y="17142"/>
                    <a:pt x="4246801" y="14983"/>
                  </a:cubicBezTo>
                  <a:cubicBezTo>
                    <a:pt x="4087924" y="2029"/>
                    <a:pt x="3445558" y="-35817"/>
                    <a:pt x="2456863" y="97406"/>
                  </a:cubicBezTo>
                  <a:cubicBezTo>
                    <a:pt x="1412796" y="237995"/>
                    <a:pt x="934768" y="824354"/>
                    <a:pt x="409750" y="1482468"/>
                  </a:cubicBezTo>
                  <a:cubicBezTo>
                    <a:pt x="409750" y="1482468"/>
                    <a:pt x="101140" y="1883407"/>
                    <a:pt x="48816" y="2818381"/>
                  </a:cubicBezTo>
                  <a:cubicBezTo>
                    <a:pt x="14018" y="3437252"/>
                    <a:pt x="-19256" y="5046342"/>
                    <a:pt x="13256" y="6063866"/>
                  </a:cubicBezTo>
                  <a:cubicBezTo>
                    <a:pt x="28369" y="6539735"/>
                    <a:pt x="237157" y="6993633"/>
                    <a:pt x="464106" y="7390762"/>
                  </a:cubicBezTo>
                  <a:cubicBezTo>
                    <a:pt x="778050" y="7940672"/>
                    <a:pt x="1272842" y="8382505"/>
                    <a:pt x="1885617" y="8626091"/>
                  </a:cubicBezTo>
                  <a:cubicBezTo>
                    <a:pt x="1950006" y="8651872"/>
                    <a:pt x="2013506" y="8676002"/>
                    <a:pt x="2076244" y="8700259"/>
                  </a:cubicBezTo>
                  <a:cubicBezTo>
                    <a:pt x="2385743" y="8819766"/>
                    <a:pt x="2655745" y="8913619"/>
                    <a:pt x="2886504" y="8987660"/>
                  </a:cubicBezTo>
                  <a:cubicBezTo>
                    <a:pt x="3431969" y="9162412"/>
                    <a:pt x="4002326" y="9248645"/>
                    <a:pt x="4574969" y="9248645"/>
                  </a:cubicBezTo>
                  <a:lnTo>
                    <a:pt x="5116624" y="9248645"/>
                  </a:lnTo>
                  <a:cubicBezTo>
                    <a:pt x="5116624" y="9248645"/>
                    <a:pt x="8218345" y="9248645"/>
                    <a:pt x="8218345" y="9248645"/>
                  </a:cubicBezTo>
                  <a:lnTo>
                    <a:pt x="9005110" y="9248645"/>
                  </a:lnTo>
                  <a:cubicBezTo>
                    <a:pt x="9033177" y="9248645"/>
                    <a:pt x="9061117" y="9250169"/>
                    <a:pt x="9089057" y="9252328"/>
                  </a:cubicBezTo>
                  <a:cubicBezTo>
                    <a:pt x="9247934" y="9265155"/>
                    <a:pt x="9890173" y="9303001"/>
                    <a:pt x="10878995" y="9169905"/>
                  </a:cubicBezTo>
                  <a:cubicBezTo>
                    <a:pt x="11923824" y="9029189"/>
                    <a:pt x="12384453" y="8620630"/>
                    <a:pt x="12908709" y="7962516"/>
                  </a:cubicBezTo>
                  <a:cubicBezTo>
                    <a:pt x="12908709" y="7962516"/>
                    <a:pt x="12908709" y="7962516"/>
                    <a:pt x="12910233" y="7960230"/>
                  </a:cubicBezTo>
                  <a:cubicBezTo>
                    <a:pt x="13117497" y="7682608"/>
                    <a:pt x="13240052" y="7351265"/>
                    <a:pt x="13265706" y="7006333"/>
                  </a:cubicBezTo>
                  <a:cubicBezTo>
                    <a:pt x="13321712" y="6252080"/>
                    <a:pt x="13427631" y="4771641"/>
                    <a:pt x="13437411" y="4248020"/>
                  </a:cubicBezTo>
                  <a:cubicBezTo>
                    <a:pt x="13438172" y="4204967"/>
                    <a:pt x="13435887" y="4161787"/>
                    <a:pt x="13431313" y="4118734"/>
                  </a:cubicBezTo>
                  <a:lnTo>
                    <a:pt x="13266341" y="2663187"/>
                  </a:lnTo>
                  <a:close/>
                </a:path>
              </a:pathLst>
            </a:custGeom>
            <a:blipFill>
              <a:blip r:embed="rId8"/>
              <a:stretch>
                <a:fillRect l="0" t="-4148" r="0" b="-4148"/>
              </a:stretch>
            </a:blipFill>
          </p:spPr>
        </p:sp>
      </p:grpSp>
      <p:grpSp>
        <p:nvGrpSpPr>
          <p:cNvPr name="Group 10" id="10"/>
          <p:cNvGrpSpPr/>
          <p:nvPr/>
        </p:nvGrpSpPr>
        <p:grpSpPr>
          <a:xfrm rot="0">
            <a:off x="4295440" y="10726592"/>
            <a:ext cx="12793125" cy="8822815"/>
            <a:chOff x="0" y="0"/>
            <a:chExt cx="13437857" cy="9267457"/>
          </a:xfrm>
        </p:grpSpPr>
        <p:sp>
          <p:nvSpPr>
            <p:cNvPr name="Freeform 11" id="11"/>
            <p:cNvSpPr/>
            <p:nvPr/>
          </p:nvSpPr>
          <p:spPr>
            <a:xfrm flipH="false" flipV="false" rot="0">
              <a:off x="-48" y="3"/>
              <a:ext cx="13437555" cy="9267219"/>
            </a:xfrm>
            <a:custGeom>
              <a:avLst/>
              <a:gdLst/>
              <a:ahLst/>
              <a:cxnLst/>
              <a:rect r="r" b="b" t="t" l="l"/>
              <a:pathLst>
                <a:path h="9267219" w="13437555">
                  <a:moveTo>
                    <a:pt x="13267485" y="2662679"/>
                  </a:moveTo>
                  <a:cubicBezTo>
                    <a:pt x="13244117" y="2456939"/>
                    <a:pt x="13158519" y="2263264"/>
                    <a:pt x="13020850" y="2108959"/>
                  </a:cubicBezTo>
                  <a:cubicBezTo>
                    <a:pt x="12626642" y="1666999"/>
                    <a:pt x="11775488" y="765299"/>
                    <a:pt x="11260376" y="566417"/>
                  </a:cubicBezTo>
                  <a:cubicBezTo>
                    <a:pt x="10323751" y="205483"/>
                    <a:pt x="9749584" y="76197"/>
                    <a:pt x="9530890" y="35303"/>
                  </a:cubicBezTo>
                  <a:cubicBezTo>
                    <a:pt x="9470438" y="24000"/>
                    <a:pt x="9409859" y="18666"/>
                    <a:pt x="9347756" y="18666"/>
                  </a:cubicBezTo>
                  <a:lnTo>
                    <a:pt x="4330748" y="18666"/>
                  </a:lnTo>
                  <a:cubicBezTo>
                    <a:pt x="4302681" y="18666"/>
                    <a:pt x="4274741" y="17142"/>
                    <a:pt x="4246801" y="14983"/>
                  </a:cubicBezTo>
                  <a:cubicBezTo>
                    <a:pt x="4087924" y="2029"/>
                    <a:pt x="3445558" y="-35817"/>
                    <a:pt x="2456863" y="97406"/>
                  </a:cubicBezTo>
                  <a:cubicBezTo>
                    <a:pt x="1412796" y="237995"/>
                    <a:pt x="934768" y="824354"/>
                    <a:pt x="409750" y="1482468"/>
                  </a:cubicBezTo>
                  <a:cubicBezTo>
                    <a:pt x="409750" y="1482468"/>
                    <a:pt x="101140" y="1883407"/>
                    <a:pt x="48816" y="2818381"/>
                  </a:cubicBezTo>
                  <a:cubicBezTo>
                    <a:pt x="14018" y="3437252"/>
                    <a:pt x="-19256" y="5046342"/>
                    <a:pt x="13256" y="6063866"/>
                  </a:cubicBezTo>
                  <a:cubicBezTo>
                    <a:pt x="28369" y="6539735"/>
                    <a:pt x="237157" y="6993633"/>
                    <a:pt x="464106" y="7390762"/>
                  </a:cubicBezTo>
                  <a:cubicBezTo>
                    <a:pt x="778050" y="7940672"/>
                    <a:pt x="1272842" y="8382505"/>
                    <a:pt x="1885617" y="8626091"/>
                  </a:cubicBezTo>
                  <a:cubicBezTo>
                    <a:pt x="1950006" y="8651872"/>
                    <a:pt x="2013506" y="8676002"/>
                    <a:pt x="2076244" y="8700259"/>
                  </a:cubicBezTo>
                  <a:cubicBezTo>
                    <a:pt x="2385743" y="8819766"/>
                    <a:pt x="2655745" y="8913619"/>
                    <a:pt x="2886504" y="8987660"/>
                  </a:cubicBezTo>
                  <a:cubicBezTo>
                    <a:pt x="3431969" y="9162412"/>
                    <a:pt x="4002326" y="9248645"/>
                    <a:pt x="4574969" y="9248645"/>
                  </a:cubicBezTo>
                  <a:lnTo>
                    <a:pt x="5116624" y="9248645"/>
                  </a:lnTo>
                  <a:cubicBezTo>
                    <a:pt x="5116624" y="9248645"/>
                    <a:pt x="8218345" y="9248645"/>
                    <a:pt x="8218345" y="9248645"/>
                  </a:cubicBezTo>
                  <a:lnTo>
                    <a:pt x="9005110" y="9248645"/>
                  </a:lnTo>
                  <a:cubicBezTo>
                    <a:pt x="9033177" y="9248645"/>
                    <a:pt x="9061117" y="9250169"/>
                    <a:pt x="9089057" y="9252328"/>
                  </a:cubicBezTo>
                  <a:cubicBezTo>
                    <a:pt x="9247934" y="9265155"/>
                    <a:pt x="9890173" y="9303001"/>
                    <a:pt x="10878995" y="9169905"/>
                  </a:cubicBezTo>
                  <a:cubicBezTo>
                    <a:pt x="11923824" y="9029189"/>
                    <a:pt x="12384453" y="8620630"/>
                    <a:pt x="12908709" y="7962516"/>
                  </a:cubicBezTo>
                  <a:cubicBezTo>
                    <a:pt x="12908709" y="7962516"/>
                    <a:pt x="12908709" y="7962516"/>
                    <a:pt x="12910233" y="7960230"/>
                  </a:cubicBezTo>
                  <a:cubicBezTo>
                    <a:pt x="13117497" y="7682608"/>
                    <a:pt x="13240052" y="7351265"/>
                    <a:pt x="13265706" y="7006333"/>
                  </a:cubicBezTo>
                  <a:cubicBezTo>
                    <a:pt x="13321712" y="6252080"/>
                    <a:pt x="13427631" y="4771641"/>
                    <a:pt x="13437411" y="4248020"/>
                  </a:cubicBezTo>
                  <a:cubicBezTo>
                    <a:pt x="13438172" y="4204967"/>
                    <a:pt x="13435887" y="4161787"/>
                    <a:pt x="13431313" y="4118734"/>
                  </a:cubicBezTo>
                  <a:lnTo>
                    <a:pt x="13266341" y="2663187"/>
                  </a:lnTo>
                  <a:close/>
                </a:path>
              </a:pathLst>
            </a:custGeom>
            <a:blipFill>
              <a:blip r:embed="rId9"/>
              <a:stretch>
                <a:fillRect l="0" t="-4148" r="0" b="-4148"/>
              </a:stretch>
            </a:blipFill>
          </p:spPr>
        </p:sp>
      </p:grpSp>
      <p:sp>
        <p:nvSpPr>
          <p:cNvPr name="TextBox 12" id="12"/>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
        <p:nvSpPr>
          <p:cNvPr name="TextBox 13" id="13"/>
          <p:cNvSpPr txBox="true"/>
          <p:nvPr/>
        </p:nvSpPr>
        <p:spPr>
          <a:xfrm rot="0">
            <a:off x="383810" y="5993749"/>
            <a:ext cx="12725038" cy="139232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Forest School</a:t>
            </a:r>
          </a:p>
        </p:txBody>
      </p:sp>
      <p:sp>
        <p:nvSpPr>
          <p:cNvPr name="TextBox 14" id="14"/>
          <p:cNvSpPr txBox="true"/>
          <p:nvPr/>
        </p:nvSpPr>
        <p:spPr>
          <a:xfrm rot="0">
            <a:off x="613607" y="8955577"/>
            <a:ext cx="19771423" cy="1343659"/>
          </a:xfrm>
          <a:prstGeom prst="rect">
            <a:avLst/>
          </a:prstGeom>
        </p:spPr>
        <p:txBody>
          <a:bodyPr anchor="t" rtlCol="false" tIns="0" lIns="0" bIns="0" rIns="0">
            <a:spAutoFit/>
          </a:bodyPr>
          <a:lstStyle/>
          <a:p>
            <a:pPr algn="ctr">
              <a:lnSpc>
                <a:spcPts val="3399"/>
              </a:lnSpc>
              <a:spcBef>
                <a:spcPct val="0"/>
              </a:spcBef>
            </a:pPr>
            <a:r>
              <a:rPr lang="en-US" sz="3399">
                <a:solidFill>
                  <a:srgbClr val="000000"/>
                </a:solidFill>
                <a:latin typeface="Poppins"/>
                <a:ea typeface="Poppins"/>
                <a:cs typeface="Poppins"/>
                <a:sym typeface="Poppins"/>
              </a:rPr>
              <a:t>Our year 5</a:t>
            </a:r>
            <a:r>
              <a:rPr lang="en-US" sz="3399">
                <a:solidFill>
                  <a:srgbClr val="000000"/>
                </a:solidFill>
                <a:latin typeface="Poppins"/>
                <a:ea typeface="Poppins"/>
                <a:cs typeface="Poppins"/>
                <a:sym typeface="Poppins"/>
              </a:rPr>
              <a:t> and 6 classes all attended the Anderton Centre for one day each. Everyone had a brilliant time. We were canoeing, raft building, tree climbing, axe throwing and doing archery. </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405466" y="-3556197"/>
            <a:ext cx="12357316" cy="12357316"/>
          </a:xfrm>
          <a:custGeom>
            <a:avLst/>
            <a:gdLst/>
            <a:ahLst/>
            <a:cxnLst/>
            <a:rect r="r" b="b" t="t" l="l"/>
            <a:pathLst>
              <a:path h="12357316" w="12357316">
                <a:moveTo>
                  <a:pt x="0" y="0"/>
                </a:moveTo>
                <a:lnTo>
                  <a:pt x="12357316" y="0"/>
                </a:lnTo>
                <a:lnTo>
                  <a:pt x="12357316" y="12357316"/>
                </a:lnTo>
                <a:lnTo>
                  <a:pt x="0" y="12357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4091683" y="-1577567"/>
            <a:ext cx="9595752" cy="9308821"/>
            <a:chOff x="0" y="0"/>
            <a:chExt cx="12794336" cy="12411761"/>
          </a:xfrm>
        </p:grpSpPr>
        <p:sp>
          <p:nvSpPr>
            <p:cNvPr name="Freeform 4" id="4"/>
            <p:cNvSpPr/>
            <p:nvPr/>
          </p:nvSpPr>
          <p:spPr>
            <a:xfrm flipH="false" flipV="false" rot="0">
              <a:off x="0" y="0"/>
              <a:ext cx="12794234" cy="12411710"/>
            </a:xfrm>
            <a:custGeom>
              <a:avLst/>
              <a:gdLst/>
              <a:ahLst/>
              <a:cxnLst/>
              <a:rect r="r" b="b" t="t" l="l"/>
              <a:pathLst>
                <a:path h="12411710" w="12794234">
                  <a:moveTo>
                    <a:pt x="6397117" y="0"/>
                  </a:moveTo>
                  <a:cubicBezTo>
                    <a:pt x="2864104" y="0"/>
                    <a:pt x="0" y="2778506"/>
                    <a:pt x="0" y="6205855"/>
                  </a:cubicBezTo>
                  <a:cubicBezTo>
                    <a:pt x="0" y="9633204"/>
                    <a:pt x="2864104" y="12411710"/>
                    <a:pt x="6397117" y="12411710"/>
                  </a:cubicBezTo>
                  <a:cubicBezTo>
                    <a:pt x="9930130" y="12411710"/>
                    <a:pt x="12794234" y="9633204"/>
                    <a:pt x="12794234" y="6205855"/>
                  </a:cubicBezTo>
                  <a:cubicBezTo>
                    <a:pt x="12794234" y="2778506"/>
                    <a:pt x="9930130" y="0"/>
                    <a:pt x="6397117" y="0"/>
                  </a:cubicBezTo>
                  <a:close/>
                </a:path>
              </a:pathLst>
            </a:custGeom>
            <a:blipFill>
              <a:blip r:embed="rId4"/>
              <a:stretch>
                <a:fillRect l="-14944" t="0" r="-14944" b="0"/>
              </a:stretch>
            </a:blipFill>
          </p:spPr>
        </p:sp>
      </p:grpSp>
      <p:sp>
        <p:nvSpPr>
          <p:cNvPr name="Freeform 5" id="5"/>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5">
              <a:extLst>
                <a:ext uri="{96DAC541-7B7A-43D3-8B79-37D633B846F1}">
                  <asvg:svgBlip xmlns:asvg="http://schemas.microsoft.com/office/drawing/2016/SVG/main" r:embed="rId6"/>
                </a:ext>
              </a:extLst>
            </a:blip>
            <a:stretch>
              <a:fillRect l="-34" t="0" r="-34" b="0"/>
            </a:stretch>
          </a:blipFill>
        </p:spPr>
      </p:sp>
      <p:grpSp>
        <p:nvGrpSpPr>
          <p:cNvPr name="Group 6" id="6"/>
          <p:cNvGrpSpPr/>
          <p:nvPr/>
        </p:nvGrpSpPr>
        <p:grpSpPr>
          <a:xfrm rot="0">
            <a:off x="935731" y="13528748"/>
            <a:ext cx="9620971" cy="6841617"/>
            <a:chOff x="0" y="0"/>
            <a:chExt cx="11826646" cy="8410105"/>
          </a:xfrm>
        </p:grpSpPr>
        <p:sp>
          <p:nvSpPr>
            <p:cNvPr name="Freeform 7" id="7"/>
            <p:cNvSpPr/>
            <p:nvPr/>
          </p:nvSpPr>
          <p:spPr>
            <a:xfrm flipH="false" flipV="false" rot="0">
              <a:off x="-29" y="61"/>
              <a:ext cx="11826807" cy="8409983"/>
            </a:xfrm>
            <a:custGeom>
              <a:avLst/>
              <a:gdLst/>
              <a:ahLst/>
              <a:cxnLst/>
              <a:rect r="r" b="b" t="t" l="l"/>
              <a:pathLst>
                <a:path h="8409983" w="11826807">
                  <a:moveTo>
                    <a:pt x="11676917" y="2416241"/>
                  </a:moveTo>
                  <a:cubicBezTo>
                    <a:pt x="11656343" y="2229551"/>
                    <a:pt x="11581032" y="2053783"/>
                    <a:pt x="11459874" y="1913702"/>
                  </a:cubicBezTo>
                  <a:cubicBezTo>
                    <a:pt x="11113037" y="1512763"/>
                    <a:pt x="10363864" y="694502"/>
                    <a:pt x="9910474" y="513908"/>
                  </a:cubicBezTo>
                  <a:cubicBezTo>
                    <a:pt x="9086244" y="186502"/>
                    <a:pt x="8580911" y="69027"/>
                    <a:pt x="8388379" y="32070"/>
                  </a:cubicBezTo>
                  <a:cubicBezTo>
                    <a:pt x="8335039" y="21783"/>
                    <a:pt x="8281826" y="16957"/>
                    <a:pt x="8227216" y="16957"/>
                  </a:cubicBezTo>
                  <a:lnTo>
                    <a:pt x="3811553" y="16957"/>
                  </a:lnTo>
                  <a:cubicBezTo>
                    <a:pt x="3786915" y="16957"/>
                    <a:pt x="3762277" y="15560"/>
                    <a:pt x="3737639" y="13528"/>
                  </a:cubicBezTo>
                  <a:cubicBezTo>
                    <a:pt x="3597812" y="1844"/>
                    <a:pt x="3032535" y="-32446"/>
                    <a:pt x="2162204" y="88331"/>
                  </a:cubicBezTo>
                  <a:cubicBezTo>
                    <a:pt x="1243486" y="215966"/>
                    <a:pt x="822735" y="747969"/>
                    <a:pt x="360582" y="1345250"/>
                  </a:cubicBezTo>
                  <a:cubicBezTo>
                    <a:pt x="360582" y="1345250"/>
                    <a:pt x="88929" y="1709105"/>
                    <a:pt x="42955" y="2557719"/>
                  </a:cubicBezTo>
                  <a:cubicBezTo>
                    <a:pt x="12348" y="3119313"/>
                    <a:pt x="-16989" y="4579432"/>
                    <a:pt x="11713" y="5502849"/>
                  </a:cubicBezTo>
                  <a:cubicBezTo>
                    <a:pt x="25048" y="5934649"/>
                    <a:pt x="208817" y="6346637"/>
                    <a:pt x="408588" y="6706936"/>
                  </a:cubicBezTo>
                  <a:cubicBezTo>
                    <a:pt x="684940" y="7206046"/>
                    <a:pt x="1120296" y="7606985"/>
                    <a:pt x="1659665" y="7827965"/>
                  </a:cubicBezTo>
                  <a:cubicBezTo>
                    <a:pt x="1716307" y="7851333"/>
                    <a:pt x="1772187" y="7873304"/>
                    <a:pt x="1827432" y="7895275"/>
                  </a:cubicBezTo>
                  <a:cubicBezTo>
                    <a:pt x="2099720" y="8003733"/>
                    <a:pt x="2337464" y="8088823"/>
                    <a:pt x="2540537" y="8156133"/>
                  </a:cubicBezTo>
                  <a:cubicBezTo>
                    <a:pt x="3020597" y="8314629"/>
                    <a:pt x="3522628" y="8392988"/>
                    <a:pt x="4026691" y="8392988"/>
                  </a:cubicBezTo>
                  <a:lnTo>
                    <a:pt x="4503449" y="8392988"/>
                  </a:lnTo>
                  <a:cubicBezTo>
                    <a:pt x="4503449" y="8392988"/>
                    <a:pt x="7233314" y="8392988"/>
                    <a:pt x="7233314" y="8392988"/>
                  </a:cubicBezTo>
                  <a:lnTo>
                    <a:pt x="7925718" y="8392988"/>
                  </a:lnTo>
                  <a:cubicBezTo>
                    <a:pt x="7950356" y="8392988"/>
                    <a:pt x="7974994" y="8394385"/>
                    <a:pt x="7999632" y="8396416"/>
                  </a:cubicBezTo>
                  <a:cubicBezTo>
                    <a:pt x="8139459" y="8408101"/>
                    <a:pt x="8704736" y="8442517"/>
                    <a:pt x="9574940" y="8321614"/>
                  </a:cubicBezTo>
                  <a:cubicBezTo>
                    <a:pt x="10494420" y="8193979"/>
                    <a:pt x="10899931" y="7823139"/>
                    <a:pt x="11361322" y="7225858"/>
                  </a:cubicBezTo>
                  <a:cubicBezTo>
                    <a:pt x="11361322" y="7225858"/>
                    <a:pt x="11361322" y="7225858"/>
                    <a:pt x="11362592" y="7223826"/>
                  </a:cubicBezTo>
                  <a:cubicBezTo>
                    <a:pt x="11545091" y="6971858"/>
                    <a:pt x="11652914" y="6671249"/>
                    <a:pt x="11675520" y="6358067"/>
                  </a:cubicBezTo>
                  <a:cubicBezTo>
                    <a:pt x="11724796" y="5673537"/>
                    <a:pt x="11818014" y="4330004"/>
                    <a:pt x="11826650" y="3855024"/>
                  </a:cubicBezTo>
                  <a:cubicBezTo>
                    <a:pt x="11827412" y="3815908"/>
                    <a:pt x="11825380" y="3776792"/>
                    <a:pt x="11821316" y="3737676"/>
                  </a:cubicBezTo>
                  <a:lnTo>
                    <a:pt x="11676155" y="2416876"/>
                  </a:lnTo>
                  <a:close/>
                </a:path>
              </a:pathLst>
            </a:custGeom>
            <a:blipFill>
              <a:blip r:embed="rId7"/>
              <a:stretch>
                <a:fillRect l="0" t="-2515" r="0" b="-2515"/>
              </a:stretch>
            </a:blipFill>
          </p:spPr>
        </p:sp>
      </p:grpSp>
      <p:grpSp>
        <p:nvGrpSpPr>
          <p:cNvPr name="Group 8" id="8"/>
          <p:cNvGrpSpPr/>
          <p:nvPr/>
        </p:nvGrpSpPr>
        <p:grpSpPr>
          <a:xfrm rot="0">
            <a:off x="147312" y="4458161"/>
            <a:ext cx="11443440" cy="7892001"/>
            <a:chOff x="0" y="0"/>
            <a:chExt cx="13437857" cy="9267457"/>
          </a:xfrm>
        </p:grpSpPr>
        <p:sp>
          <p:nvSpPr>
            <p:cNvPr name="Freeform 9" id="9"/>
            <p:cNvSpPr/>
            <p:nvPr/>
          </p:nvSpPr>
          <p:spPr>
            <a:xfrm flipH="false" flipV="false" rot="0">
              <a:off x="-48" y="3"/>
              <a:ext cx="13437555" cy="9267219"/>
            </a:xfrm>
            <a:custGeom>
              <a:avLst/>
              <a:gdLst/>
              <a:ahLst/>
              <a:cxnLst/>
              <a:rect r="r" b="b" t="t" l="l"/>
              <a:pathLst>
                <a:path h="9267219" w="13437555">
                  <a:moveTo>
                    <a:pt x="13267485" y="2662679"/>
                  </a:moveTo>
                  <a:cubicBezTo>
                    <a:pt x="13244117" y="2456939"/>
                    <a:pt x="13158519" y="2263264"/>
                    <a:pt x="13020850" y="2108959"/>
                  </a:cubicBezTo>
                  <a:cubicBezTo>
                    <a:pt x="12626642" y="1666999"/>
                    <a:pt x="11775488" y="765299"/>
                    <a:pt x="11260376" y="566417"/>
                  </a:cubicBezTo>
                  <a:cubicBezTo>
                    <a:pt x="10323751" y="205483"/>
                    <a:pt x="9749584" y="76197"/>
                    <a:pt x="9530890" y="35303"/>
                  </a:cubicBezTo>
                  <a:cubicBezTo>
                    <a:pt x="9470438" y="24000"/>
                    <a:pt x="9409859" y="18666"/>
                    <a:pt x="9347756" y="18666"/>
                  </a:cubicBezTo>
                  <a:lnTo>
                    <a:pt x="4330748" y="18666"/>
                  </a:lnTo>
                  <a:cubicBezTo>
                    <a:pt x="4302681" y="18666"/>
                    <a:pt x="4274741" y="17142"/>
                    <a:pt x="4246801" y="14983"/>
                  </a:cubicBezTo>
                  <a:cubicBezTo>
                    <a:pt x="4087924" y="2029"/>
                    <a:pt x="3445558" y="-35817"/>
                    <a:pt x="2456863" y="97406"/>
                  </a:cubicBezTo>
                  <a:cubicBezTo>
                    <a:pt x="1412796" y="237995"/>
                    <a:pt x="934768" y="824354"/>
                    <a:pt x="409750" y="1482468"/>
                  </a:cubicBezTo>
                  <a:cubicBezTo>
                    <a:pt x="409750" y="1482468"/>
                    <a:pt x="101140" y="1883407"/>
                    <a:pt x="48816" y="2818381"/>
                  </a:cubicBezTo>
                  <a:cubicBezTo>
                    <a:pt x="14018" y="3437252"/>
                    <a:pt x="-19256" y="5046342"/>
                    <a:pt x="13256" y="6063866"/>
                  </a:cubicBezTo>
                  <a:cubicBezTo>
                    <a:pt x="28369" y="6539735"/>
                    <a:pt x="237157" y="6993633"/>
                    <a:pt x="464106" y="7390762"/>
                  </a:cubicBezTo>
                  <a:cubicBezTo>
                    <a:pt x="778050" y="7940672"/>
                    <a:pt x="1272842" y="8382505"/>
                    <a:pt x="1885617" y="8626091"/>
                  </a:cubicBezTo>
                  <a:cubicBezTo>
                    <a:pt x="1950006" y="8651872"/>
                    <a:pt x="2013506" y="8676002"/>
                    <a:pt x="2076244" y="8700259"/>
                  </a:cubicBezTo>
                  <a:cubicBezTo>
                    <a:pt x="2385743" y="8819766"/>
                    <a:pt x="2655745" y="8913619"/>
                    <a:pt x="2886504" y="8987660"/>
                  </a:cubicBezTo>
                  <a:cubicBezTo>
                    <a:pt x="3431969" y="9162412"/>
                    <a:pt x="4002326" y="9248645"/>
                    <a:pt x="4574969" y="9248645"/>
                  </a:cubicBezTo>
                  <a:lnTo>
                    <a:pt x="5116624" y="9248645"/>
                  </a:lnTo>
                  <a:cubicBezTo>
                    <a:pt x="5116624" y="9248645"/>
                    <a:pt x="8218345" y="9248645"/>
                    <a:pt x="8218345" y="9248645"/>
                  </a:cubicBezTo>
                  <a:lnTo>
                    <a:pt x="9005110" y="9248645"/>
                  </a:lnTo>
                  <a:cubicBezTo>
                    <a:pt x="9033177" y="9248645"/>
                    <a:pt x="9061117" y="9250169"/>
                    <a:pt x="9089057" y="9252328"/>
                  </a:cubicBezTo>
                  <a:cubicBezTo>
                    <a:pt x="9247934" y="9265155"/>
                    <a:pt x="9890173" y="9303001"/>
                    <a:pt x="10878995" y="9169905"/>
                  </a:cubicBezTo>
                  <a:cubicBezTo>
                    <a:pt x="11923824" y="9029189"/>
                    <a:pt x="12384453" y="8620630"/>
                    <a:pt x="12908709" y="7962516"/>
                  </a:cubicBezTo>
                  <a:cubicBezTo>
                    <a:pt x="12908709" y="7962516"/>
                    <a:pt x="12908709" y="7962516"/>
                    <a:pt x="12910233" y="7960230"/>
                  </a:cubicBezTo>
                  <a:cubicBezTo>
                    <a:pt x="13117497" y="7682608"/>
                    <a:pt x="13240052" y="7351265"/>
                    <a:pt x="13265706" y="7006333"/>
                  </a:cubicBezTo>
                  <a:cubicBezTo>
                    <a:pt x="13321712" y="6252080"/>
                    <a:pt x="13427631" y="4771641"/>
                    <a:pt x="13437411" y="4248020"/>
                  </a:cubicBezTo>
                  <a:cubicBezTo>
                    <a:pt x="13438172" y="4204967"/>
                    <a:pt x="13435887" y="4161787"/>
                    <a:pt x="13431313" y="4118734"/>
                  </a:cubicBezTo>
                  <a:lnTo>
                    <a:pt x="13266341" y="2663187"/>
                  </a:lnTo>
                  <a:close/>
                </a:path>
              </a:pathLst>
            </a:custGeom>
            <a:blipFill>
              <a:blip r:embed="rId8"/>
              <a:stretch>
                <a:fillRect l="0" t="-4148" r="0" b="-4148"/>
              </a:stretch>
            </a:blipFill>
          </p:spPr>
        </p:sp>
      </p:grpSp>
      <p:grpSp>
        <p:nvGrpSpPr>
          <p:cNvPr name="Group 10" id="10"/>
          <p:cNvGrpSpPr/>
          <p:nvPr/>
        </p:nvGrpSpPr>
        <p:grpSpPr>
          <a:xfrm rot="0">
            <a:off x="10073093" y="9329723"/>
            <a:ext cx="10905840" cy="8971998"/>
            <a:chOff x="0" y="0"/>
            <a:chExt cx="1381939" cy="1136891"/>
          </a:xfrm>
        </p:grpSpPr>
        <p:sp>
          <p:nvSpPr>
            <p:cNvPr name="Freeform 11" id="11"/>
            <p:cNvSpPr/>
            <p:nvPr/>
          </p:nvSpPr>
          <p:spPr>
            <a:xfrm flipH="false" flipV="false" rot="0">
              <a:off x="0" y="0"/>
              <a:ext cx="1381939" cy="1136891"/>
            </a:xfrm>
            <a:custGeom>
              <a:avLst/>
              <a:gdLst/>
              <a:ahLst/>
              <a:cxnLst/>
              <a:rect r="r" b="b" t="t" l="l"/>
              <a:pathLst>
                <a:path h="1136891" w="1381939">
                  <a:moveTo>
                    <a:pt x="0" y="124380"/>
                  </a:moveTo>
                  <a:lnTo>
                    <a:pt x="0" y="740734"/>
                  </a:lnTo>
                  <a:cubicBezTo>
                    <a:pt x="0" y="809427"/>
                    <a:pt x="55687" y="865114"/>
                    <a:pt x="124380" y="865114"/>
                  </a:cubicBezTo>
                  <a:lnTo>
                    <a:pt x="267087" y="865114"/>
                  </a:lnTo>
                  <a:cubicBezTo>
                    <a:pt x="303063" y="865114"/>
                    <a:pt x="337276" y="880690"/>
                    <a:pt x="360898" y="907824"/>
                  </a:cubicBezTo>
                  <a:lnTo>
                    <a:pt x="523133" y="1094180"/>
                  </a:lnTo>
                  <a:cubicBezTo>
                    <a:pt x="546755" y="1121314"/>
                    <a:pt x="580969" y="1136891"/>
                    <a:pt x="616944" y="1136891"/>
                  </a:cubicBezTo>
                  <a:lnTo>
                    <a:pt x="1088079" y="1136891"/>
                  </a:lnTo>
                  <a:cubicBezTo>
                    <a:pt x="1123987" y="1136891"/>
                    <a:pt x="1158143" y="1121372"/>
                    <a:pt x="1181763" y="1094326"/>
                  </a:cubicBezTo>
                  <a:lnTo>
                    <a:pt x="1340954" y="912044"/>
                  </a:lnTo>
                  <a:cubicBezTo>
                    <a:pt x="1367377" y="881787"/>
                    <a:pt x="1381939" y="842978"/>
                    <a:pt x="1381939" y="802806"/>
                  </a:cubicBezTo>
                  <a:lnTo>
                    <a:pt x="1381939" y="124380"/>
                  </a:lnTo>
                  <a:cubicBezTo>
                    <a:pt x="1381939" y="91391"/>
                    <a:pt x="1368834" y="59754"/>
                    <a:pt x="1345507" y="36428"/>
                  </a:cubicBezTo>
                  <a:cubicBezTo>
                    <a:pt x="1322180" y="13102"/>
                    <a:pt x="1290542" y="-1"/>
                    <a:pt x="1257554" y="0"/>
                  </a:cubicBezTo>
                  <a:lnTo>
                    <a:pt x="124380" y="0"/>
                  </a:lnTo>
                  <a:cubicBezTo>
                    <a:pt x="55687" y="0"/>
                    <a:pt x="0" y="55687"/>
                    <a:pt x="0" y="124380"/>
                  </a:cubicBezTo>
                  <a:close/>
                </a:path>
              </a:pathLst>
            </a:custGeom>
            <a:blipFill>
              <a:blip r:embed="rId9"/>
              <a:stretch>
                <a:fillRect l="0" t="-31375" r="0" b="-31375"/>
              </a:stretch>
            </a:blipFill>
          </p:spPr>
        </p:sp>
      </p:grpSp>
      <p:grpSp>
        <p:nvGrpSpPr>
          <p:cNvPr name="Group 12" id="12"/>
          <p:cNvGrpSpPr/>
          <p:nvPr/>
        </p:nvGrpSpPr>
        <p:grpSpPr>
          <a:xfrm rot="0">
            <a:off x="1154862" y="20909534"/>
            <a:ext cx="10905840" cy="8971998"/>
            <a:chOff x="0" y="0"/>
            <a:chExt cx="1381939" cy="1136891"/>
          </a:xfrm>
        </p:grpSpPr>
        <p:sp>
          <p:nvSpPr>
            <p:cNvPr name="Freeform 13" id="13"/>
            <p:cNvSpPr/>
            <p:nvPr/>
          </p:nvSpPr>
          <p:spPr>
            <a:xfrm flipH="false" flipV="false" rot="0">
              <a:off x="0" y="0"/>
              <a:ext cx="1381939" cy="1136891"/>
            </a:xfrm>
            <a:custGeom>
              <a:avLst/>
              <a:gdLst/>
              <a:ahLst/>
              <a:cxnLst/>
              <a:rect r="r" b="b" t="t" l="l"/>
              <a:pathLst>
                <a:path h="1136891" w="1381939">
                  <a:moveTo>
                    <a:pt x="0" y="124380"/>
                  </a:moveTo>
                  <a:lnTo>
                    <a:pt x="0" y="740734"/>
                  </a:lnTo>
                  <a:cubicBezTo>
                    <a:pt x="0" y="809427"/>
                    <a:pt x="55687" y="865114"/>
                    <a:pt x="124380" y="865114"/>
                  </a:cubicBezTo>
                  <a:lnTo>
                    <a:pt x="267087" y="865114"/>
                  </a:lnTo>
                  <a:cubicBezTo>
                    <a:pt x="303063" y="865114"/>
                    <a:pt x="337276" y="880690"/>
                    <a:pt x="360898" y="907824"/>
                  </a:cubicBezTo>
                  <a:lnTo>
                    <a:pt x="523133" y="1094180"/>
                  </a:lnTo>
                  <a:cubicBezTo>
                    <a:pt x="546755" y="1121314"/>
                    <a:pt x="580969" y="1136891"/>
                    <a:pt x="616944" y="1136891"/>
                  </a:cubicBezTo>
                  <a:lnTo>
                    <a:pt x="1088079" y="1136891"/>
                  </a:lnTo>
                  <a:cubicBezTo>
                    <a:pt x="1123987" y="1136891"/>
                    <a:pt x="1158143" y="1121372"/>
                    <a:pt x="1181763" y="1094326"/>
                  </a:cubicBezTo>
                  <a:lnTo>
                    <a:pt x="1340954" y="912044"/>
                  </a:lnTo>
                  <a:cubicBezTo>
                    <a:pt x="1367377" y="881787"/>
                    <a:pt x="1381939" y="842978"/>
                    <a:pt x="1381939" y="802806"/>
                  </a:cubicBezTo>
                  <a:lnTo>
                    <a:pt x="1381939" y="124380"/>
                  </a:lnTo>
                  <a:cubicBezTo>
                    <a:pt x="1381939" y="91391"/>
                    <a:pt x="1368834" y="59754"/>
                    <a:pt x="1345507" y="36428"/>
                  </a:cubicBezTo>
                  <a:cubicBezTo>
                    <a:pt x="1322180" y="13102"/>
                    <a:pt x="1290542" y="-1"/>
                    <a:pt x="1257554" y="0"/>
                  </a:cubicBezTo>
                  <a:lnTo>
                    <a:pt x="124380" y="0"/>
                  </a:lnTo>
                  <a:cubicBezTo>
                    <a:pt x="55687" y="0"/>
                    <a:pt x="0" y="55687"/>
                    <a:pt x="0" y="124380"/>
                  </a:cubicBezTo>
                  <a:close/>
                </a:path>
              </a:pathLst>
            </a:custGeom>
            <a:blipFill>
              <a:blip r:embed="rId10"/>
              <a:stretch>
                <a:fillRect l="0" t="-31375" r="0" b="-31375"/>
              </a:stretch>
            </a:blipFill>
          </p:spPr>
        </p:sp>
      </p:grpSp>
      <p:grpSp>
        <p:nvGrpSpPr>
          <p:cNvPr name="Group 14" id="14"/>
          <p:cNvGrpSpPr/>
          <p:nvPr/>
        </p:nvGrpSpPr>
        <p:grpSpPr>
          <a:xfrm rot="0">
            <a:off x="11357962" y="19384950"/>
            <a:ext cx="9620971" cy="6841617"/>
            <a:chOff x="0" y="0"/>
            <a:chExt cx="11826646" cy="8410105"/>
          </a:xfrm>
        </p:grpSpPr>
        <p:sp>
          <p:nvSpPr>
            <p:cNvPr name="Freeform 15" id="15"/>
            <p:cNvSpPr/>
            <p:nvPr/>
          </p:nvSpPr>
          <p:spPr>
            <a:xfrm flipH="false" flipV="false" rot="0">
              <a:off x="-29" y="61"/>
              <a:ext cx="11826807" cy="8409983"/>
            </a:xfrm>
            <a:custGeom>
              <a:avLst/>
              <a:gdLst/>
              <a:ahLst/>
              <a:cxnLst/>
              <a:rect r="r" b="b" t="t" l="l"/>
              <a:pathLst>
                <a:path h="8409983" w="11826807">
                  <a:moveTo>
                    <a:pt x="11676917" y="2416241"/>
                  </a:moveTo>
                  <a:cubicBezTo>
                    <a:pt x="11656343" y="2229551"/>
                    <a:pt x="11581032" y="2053783"/>
                    <a:pt x="11459874" y="1913702"/>
                  </a:cubicBezTo>
                  <a:cubicBezTo>
                    <a:pt x="11113037" y="1512763"/>
                    <a:pt x="10363864" y="694502"/>
                    <a:pt x="9910474" y="513908"/>
                  </a:cubicBezTo>
                  <a:cubicBezTo>
                    <a:pt x="9086244" y="186502"/>
                    <a:pt x="8580911" y="69027"/>
                    <a:pt x="8388379" y="32070"/>
                  </a:cubicBezTo>
                  <a:cubicBezTo>
                    <a:pt x="8335039" y="21783"/>
                    <a:pt x="8281826" y="16957"/>
                    <a:pt x="8227216" y="16957"/>
                  </a:cubicBezTo>
                  <a:lnTo>
                    <a:pt x="3811553" y="16957"/>
                  </a:lnTo>
                  <a:cubicBezTo>
                    <a:pt x="3786915" y="16957"/>
                    <a:pt x="3762277" y="15560"/>
                    <a:pt x="3737639" y="13528"/>
                  </a:cubicBezTo>
                  <a:cubicBezTo>
                    <a:pt x="3597812" y="1844"/>
                    <a:pt x="3032535" y="-32446"/>
                    <a:pt x="2162204" y="88331"/>
                  </a:cubicBezTo>
                  <a:cubicBezTo>
                    <a:pt x="1243486" y="215966"/>
                    <a:pt x="822735" y="747969"/>
                    <a:pt x="360582" y="1345250"/>
                  </a:cubicBezTo>
                  <a:cubicBezTo>
                    <a:pt x="360582" y="1345250"/>
                    <a:pt x="88929" y="1709105"/>
                    <a:pt x="42955" y="2557719"/>
                  </a:cubicBezTo>
                  <a:cubicBezTo>
                    <a:pt x="12348" y="3119313"/>
                    <a:pt x="-16989" y="4579432"/>
                    <a:pt x="11713" y="5502849"/>
                  </a:cubicBezTo>
                  <a:cubicBezTo>
                    <a:pt x="25048" y="5934649"/>
                    <a:pt x="208817" y="6346637"/>
                    <a:pt x="408588" y="6706936"/>
                  </a:cubicBezTo>
                  <a:cubicBezTo>
                    <a:pt x="684940" y="7206046"/>
                    <a:pt x="1120296" y="7606985"/>
                    <a:pt x="1659665" y="7827965"/>
                  </a:cubicBezTo>
                  <a:cubicBezTo>
                    <a:pt x="1716307" y="7851333"/>
                    <a:pt x="1772187" y="7873304"/>
                    <a:pt x="1827432" y="7895275"/>
                  </a:cubicBezTo>
                  <a:cubicBezTo>
                    <a:pt x="2099720" y="8003733"/>
                    <a:pt x="2337464" y="8088823"/>
                    <a:pt x="2540537" y="8156133"/>
                  </a:cubicBezTo>
                  <a:cubicBezTo>
                    <a:pt x="3020597" y="8314629"/>
                    <a:pt x="3522628" y="8392988"/>
                    <a:pt x="4026691" y="8392988"/>
                  </a:cubicBezTo>
                  <a:lnTo>
                    <a:pt x="4503449" y="8392988"/>
                  </a:lnTo>
                  <a:cubicBezTo>
                    <a:pt x="4503449" y="8392988"/>
                    <a:pt x="7233314" y="8392988"/>
                    <a:pt x="7233314" y="8392988"/>
                  </a:cubicBezTo>
                  <a:lnTo>
                    <a:pt x="7925718" y="8392988"/>
                  </a:lnTo>
                  <a:cubicBezTo>
                    <a:pt x="7950356" y="8392988"/>
                    <a:pt x="7974994" y="8394385"/>
                    <a:pt x="7999632" y="8396416"/>
                  </a:cubicBezTo>
                  <a:cubicBezTo>
                    <a:pt x="8139459" y="8408101"/>
                    <a:pt x="8704736" y="8442517"/>
                    <a:pt x="9574940" y="8321614"/>
                  </a:cubicBezTo>
                  <a:cubicBezTo>
                    <a:pt x="10494420" y="8193979"/>
                    <a:pt x="10899931" y="7823139"/>
                    <a:pt x="11361322" y="7225858"/>
                  </a:cubicBezTo>
                  <a:cubicBezTo>
                    <a:pt x="11361322" y="7225858"/>
                    <a:pt x="11361322" y="7225858"/>
                    <a:pt x="11362592" y="7223826"/>
                  </a:cubicBezTo>
                  <a:cubicBezTo>
                    <a:pt x="11545091" y="6971858"/>
                    <a:pt x="11652914" y="6671249"/>
                    <a:pt x="11675520" y="6358067"/>
                  </a:cubicBezTo>
                  <a:cubicBezTo>
                    <a:pt x="11724796" y="5673537"/>
                    <a:pt x="11818014" y="4330004"/>
                    <a:pt x="11826650" y="3855024"/>
                  </a:cubicBezTo>
                  <a:cubicBezTo>
                    <a:pt x="11827412" y="3815908"/>
                    <a:pt x="11825380" y="3776792"/>
                    <a:pt x="11821316" y="3737676"/>
                  </a:cubicBezTo>
                  <a:lnTo>
                    <a:pt x="11676155" y="2416876"/>
                  </a:lnTo>
                  <a:close/>
                </a:path>
              </a:pathLst>
            </a:custGeom>
            <a:blipFill>
              <a:blip r:embed="rId11"/>
              <a:stretch>
                <a:fillRect l="0" t="-2515" r="0" b="-2515"/>
              </a:stretch>
            </a:blipFill>
          </p:spPr>
        </p:sp>
      </p:grpSp>
      <p:sp>
        <p:nvSpPr>
          <p:cNvPr name="TextBox 16" id="16"/>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3405466" y="-3556197"/>
            <a:ext cx="12357316" cy="12357316"/>
          </a:xfrm>
          <a:custGeom>
            <a:avLst/>
            <a:gdLst/>
            <a:ahLst/>
            <a:cxnLst/>
            <a:rect r="r" b="b" t="t" l="l"/>
            <a:pathLst>
              <a:path h="12357316" w="12357316">
                <a:moveTo>
                  <a:pt x="0" y="0"/>
                </a:moveTo>
                <a:lnTo>
                  <a:pt x="12357316" y="0"/>
                </a:lnTo>
                <a:lnTo>
                  <a:pt x="12357316" y="12357316"/>
                </a:lnTo>
                <a:lnTo>
                  <a:pt x="0" y="1235731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4091683" y="-1577567"/>
            <a:ext cx="9595752" cy="9308821"/>
            <a:chOff x="0" y="0"/>
            <a:chExt cx="12794336" cy="12411761"/>
          </a:xfrm>
        </p:grpSpPr>
        <p:sp>
          <p:nvSpPr>
            <p:cNvPr name="Freeform 4" id="4"/>
            <p:cNvSpPr/>
            <p:nvPr/>
          </p:nvSpPr>
          <p:spPr>
            <a:xfrm flipH="false" flipV="false" rot="0">
              <a:off x="0" y="0"/>
              <a:ext cx="12794234" cy="12411710"/>
            </a:xfrm>
            <a:custGeom>
              <a:avLst/>
              <a:gdLst/>
              <a:ahLst/>
              <a:cxnLst/>
              <a:rect r="r" b="b" t="t" l="l"/>
              <a:pathLst>
                <a:path h="12411710" w="12794234">
                  <a:moveTo>
                    <a:pt x="6397117" y="0"/>
                  </a:moveTo>
                  <a:cubicBezTo>
                    <a:pt x="2864104" y="0"/>
                    <a:pt x="0" y="2778506"/>
                    <a:pt x="0" y="6205855"/>
                  </a:cubicBezTo>
                  <a:cubicBezTo>
                    <a:pt x="0" y="9633204"/>
                    <a:pt x="2864104" y="12411710"/>
                    <a:pt x="6397117" y="12411710"/>
                  </a:cubicBezTo>
                  <a:cubicBezTo>
                    <a:pt x="9930130" y="12411710"/>
                    <a:pt x="12794234" y="9633204"/>
                    <a:pt x="12794234" y="6205855"/>
                  </a:cubicBezTo>
                  <a:cubicBezTo>
                    <a:pt x="12794234" y="2778506"/>
                    <a:pt x="9930130" y="0"/>
                    <a:pt x="6397117" y="0"/>
                  </a:cubicBezTo>
                  <a:close/>
                </a:path>
              </a:pathLst>
            </a:custGeom>
            <a:blipFill>
              <a:blip r:embed="rId4"/>
              <a:stretch>
                <a:fillRect l="-74467" t="0" r="-74468" b="0"/>
              </a:stretch>
            </a:blipFill>
          </p:spPr>
        </p:sp>
      </p:grpSp>
      <p:sp>
        <p:nvSpPr>
          <p:cNvPr name="Freeform 5" id="5"/>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5">
              <a:extLst>
                <a:ext uri="{96DAC541-7B7A-43D3-8B79-37D633B846F1}">
                  <asvg:svgBlip xmlns:asvg="http://schemas.microsoft.com/office/drawing/2016/SVG/main" r:embed="rId6"/>
                </a:ext>
              </a:extLst>
            </a:blip>
            <a:stretch>
              <a:fillRect l="-34" t="0" r="-34" b="0"/>
            </a:stretch>
          </a:blipFill>
        </p:spPr>
      </p:sp>
      <p:sp>
        <p:nvSpPr>
          <p:cNvPr name="TextBox 6" id="6"/>
          <p:cNvSpPr txBox="true"/>
          <p:nvPr/>
        </p:nvSpPr>
        <p:spPr>
          <a:xfrm rot="0">
            <a:off x="1366645" y="5194197"/>
            <a:ext cx="12725038" cy="139232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Family Picnic</a:t>
            </a:r>
          </a:p>
        </p:txBody>
      </p:sp>
      <p:grpSp>
        <p:nvGrpSpPr>
          <p:cNvPr name="Group 7" id="7"/>
          <p:cNvGrpSpPr/>
          <p:nvPr/>
        </p:nvGrpSpPr>
        <p:grpSpPr>
          <a:xfrm rot="0">
            <a:off x="14091683" y="-1238026"/>
            <a:ext cx="9595752" cy="9308821"/>
            <a:chOff x="0" y="0"/>
            <a:chExt cx="12794336" cy="12411761"/>
          </a:xfrm>
        </p:grpSpPr>
        <p:sp>
          <p:nvSpPr>
            <p:cNvPr name="Freeform 8" id="8"/>
            <p:cNvSpPr/>
            <p:nvPr/>
          </p:nvSpPr>
          <p:spPr>
            <a:xfrm flipH="false" flipV="false" rot="0">
              <a:off x="0" y="0"/>
              <a:ext cx="12794234" cy="12411710"/>
            </a:xfrm>
            <a:custGeom>
              <a:avLst/>
              <a:gdLst/>
              <a:ahLst/>
              <a:cxnLst/>
              <a:rect r="r" b="b" t="t" l="l"/>
              <a:pathLst>
                <a:path h="12411710" w="12794234">
                  <a:moveTo>
                    <a:pt x="6397117" y="0"/>
                  </a:moveTo>
                  <a:cubicBezTo>
                    <a:pt x="2864104" y="0"/>
                    <a:pt x="0" y="2778506"/>
                    <a:pt x="0" y="6205855"/>
                  </a:cubicBezTo>
                  <a:cubicBezTo>
                    <a:pt x="0" y="9633204"/>
                    <a:pt x="2864104" y="12411710"/>
                    <a:pt x="6397117" y="12411710"/>
                  </a:cubicBezTo>
                  <a:cubicBezTo>
                    <a:pt x="9930130" y="12411710"/>
                    <a:pt x="12794234" y="9633204"/>
                    <a:pt x="12794234" y="6205855"/>
                  </a:cubicBezTo>
                  <a:cubicBezTo>
                    <a:pt x="12794234" y="2778506"/>
                    <a:pt x="9930130" y="0"/>
                    <a:pt x="6397117" y="0"/>
                  </a:cubicBezTo>
                  <a:close/>
                </a:path>
              </a:pathLst>
            </a:custGeom>
            <a:blipFill>
              <a:blip r:embed="rId7"/>
              <a:stretch>
                <a:fillRect l="-53073" t="0" r="-53074" b="0"/>
              </a:stretch>
            </a:blipFill>
          </p:spPr>
        </p:sp>
      </p:grpSp>
      <p:grpSp>
        <p:nvGrpSpPr>
          <p:cNvPr name="Group 9" id="9"/>
          <p:cNvGrpSpPr/>
          <p:nvPr/>
        </p:nvGrpSpPr>
        <p:grpSpPr>
          <a:xfrm rot="0">
            <a:off x="10906568" y="9329723"/>
            <a:ext cx="10072366" cy="8286317"/>
            <a:chOff x="0" y="0"/>
            <a:chExt cx="1381939" cy="1136891"/>
          </a:xfrm>
        </p:grpSpPr>
        <p:sp>
          <p:nvSpPr>
            <p:cNvPr name="Freeform 10" id="10"/>
            <p:cNvSpPr/>
            <p:nvPr/>
          </p:nvSpPr>
          <p:spPr>
            <a:xfrm flipH="false" flipV="false" rot="0">
              <a:off x="0" y="0"/>
              <a:ext cx="1381939" cy="1136891"/>
            </a:xfrm>
            <a:custGeom>
              <a:avLst/>
              <a:gdLst/>
              <a:ahLst/>
              <a:cxnLst/>
              <a:rect r="r" b="b" t="t" l="l"/>
              <a:pathLst>
                <a:path h="1136891" w="1381939">
                  <a:moveTo>
                    <a:pt x="0" y="124380"/>
                  </a:moveTo>
                  <a:lnTo>
                    <a:pt x="0" y="740734"/>
                  </a:lnTo>
                  <a:cubicBezTo>
                    <a:pt x="0" y="809427"/>
                    <a:pt x="55687" y="865114"/>
                    <a:pt x="124380" y="865114"/>
                  </a:cubicBezTo>
                  <a:lnTo>
                    <a:pt x="267087" y="865114"/>
                  </a:lnTo>
                  <a:cubicBezTo>
                    <a:pt x="303063" y="865114"/>
                    <a:pt x="337276" y="880690"/>
                    <a:pt x="360898" y="907824"/>
                  </a:cubicBezTo>
                  <a:lnTo>
                    <a:pt x="523133" y="1094180"/>
                  </a:lnTo>
                  <a:cubicBezTo>
                    <a:pt x="546755" y="1121314"/>
                    <a:pt x="580969" y="1136891"/>
                    <a:pt x="616944" y="1136891"/>
                  </a:cubicBezTo>
                  <a:lnTo>
                    <a:pt x="1088079" y="1136891"/>
                  </a:lnTo>
                  <a:cubicBezTo>
                    <a:pt x="1123987" y="1136891"/>
                    <a:pt x="1158143" y="1121372"/>
                    <a:pt x="1181763" y="1094326"/>
                  </a:cubicBezTo>
                  <a:lnTo>
                    <a:pt x="1340954" y="912044"/>
                  </a:lnTo>
                  <a:cubicBezTo>
                    <a:pt x="1367377" y="881787"/>
                    <a:pt x="1381939" y="842978"/>
                    <a:pt x="1381939" y="802806"/>
                  </a:cubicBezTo>
                  <a:lnTo>
                    <a:pt x="1381939" y="124380"/>
                  </a:lnTo>
                  <a:cubicBezTo>
                    <a:pt x="1381939" y="91391"/>
                    <a:pt x="1368834" y="59754"/>
                    <a:pt x="1345507" y="36428"/>
                  </a:cubicBezTo>
                  <a:cubicBezTo>
                    <a:pt x="1322180" y="13102"/>
                    <a:pt x="1290542" y="-1"/>
                    <a:pt x="1257554" y="0"/>
                  </a:cubicBezTo>
                  <a:lnTo>
                    <a:pt x="124380" y="0"/>
                  </a:lnTo>
                  <a:cubicBezTo>
                    <a:pt x="55687" y="0"/>
                    <a:pt x="0" y="55687"/>
                    <a:pt x="0" y="124380"/>
                  </a:cubicBezTo>
                  <a:close/>
                </a:path>
              </a:pathLst>
            </a:custGeom>
            <a:blipFill>
              <a:blip r:embed="rId8"/>
              <a:stretch>
                <a:fillRect l="-5074" t="0" r="-5074" b="0"/>
              </a:stretch>
            </a:blipFill>
          </p:spPr>
        </p:sp>
      </p:grpSp>
      <p:grpSp>
        <p:nvGrpSpPr>
          <p:cNvPr name="Group 11" id="11"/>
          <p:cNvGrpSpPr/>
          <p:nvPr/>
        </p:nvGrpSpPr>
        <p:grpSpPr>
          <a:xfrm rot="0">
            <a:off x="928096" y="20354998"/>
            <a:ext cx="10905840" cy="8971998"/>
            <a:chOff x="0" y="0"/>
            <a:chExt cx="1381939" cy="1136891"/>
          </a:xfrm>
        </p:grpSpPr>
        <p:sp>
          <p:nvSpPr>
            <p:cNvPr name="Freeform 12" id="12"/>
            <p:cNvSpPr/>
            <p:nvPr/>
          </p:nvSpPr>
          <p:spPr>
            <a:xfrm flipH="false" flipV="false" rot="0">
              <a:off x="0" y="0"/>
              <a:ext cx="1381939" cy="1136891"/>
            </a:xfrm>
            <a:custGeom>
              <a:avLst/>
              <a:gdLst/>
              <a:ahLst/>
              <a:cxnLst/>
              <a:rect r="r" b="b" t="t" l="l"/>
              <a:pathLst>
                <a:path h="1136891" w="1381939">
                  <a:moveTo>
                    <a:pt x="0" y="124380"/>
                  </a:moveTo>
                  <a:lnTo>
                    <a:pt x="0" y="740734"/>
                  </a:lnTo>
                  <a:cubicBezTo>
                    <a:pt x="0" y="809427"/>
                    <a:pt x="55687" y="865114"/>
                    <a:pt x="124380" y="865114"/>
                  </a:cubicBezTo>
                  <a:lnTo>
                    <a:pt x="267087" y="865114"/>
                  </a:lnTo>
                  <a:cubicBezTo>
                    <a:pt x="303063" y="865114"/>
                    <a:pt x="337276" y="880690"/>
                    <a:pt x="360898" y="907824"/>
                  </a:cubicBezTo>
                  <a:lnTo>
                    <a:pt x="523133" y="1094180"/>
                  </a:lnTo>
                  <a:cubicBezTo>
                    <a:pt x="546755" y="1121314"/>
                    <a:pt x="580969" y="1136891"/>
                    <a:pt x="616944" y="1136891"/>
                  </a:cubicBezTo>
                  <a:lnTo>
                    <a:pt x="1088079" y="1136891"/>
                  </a:lnTo>
                  <a:cubicBezTo>
                    <a:pt x="1123987" y="1136891"/>
                    <a:pt x="1158143" y="1121372"/>
                    <a:pt x="1181763" y="1094326"/>
                  </a:cubicBezTo>
                  <a:lnTo>
                    <a:pt x="1340954" y="912044"/>
                  </a:lnTo>
                  <a:cubicBezTo>
                    <a:pt x="1367377" y="881787"/>
                    <a:pt x="1381939" y="842978"/>
                    <a:pt x="1381939" y="802806"/>
                  </a:cubicBezTo>
                  <a:lnTo>
                    <a:pt x="1381939" y="124380"/>
                  </a:lnTo>
                  <a:cubicBezTo>
                    <a:pt x="1381939" y="91391"/>
                    <a:pt x="1368834" y="59754"/>
                    <a:pt x="1345507" y="36428"/>
                  </a:cubicBezTo>
                  <a:cubicBezTo>
                    <a:pt x="1322180" y="13102"/>
                    <a:pt x="1290542" y="-1"/>
                    <a:pt x="1257554" y="0"/>
                  </a:cubicBezTo>
                  <a:lnTo>
                    <a:pt x="124380" y="0"/>
                  </a:lnTo>
                  <a:cubicBezTo>
                    <a:pt x="55687" y="0"/>
                    <a:pt x="0" y="55687"/>
                    <a:pt x="0" y="124380"/>
                  </a:cubicBezTo>
                  <a:close/>
                </a:path>
              </a:pathLst>
            </a:custGeom>
            <a:blipFill>
              <a:blip r:embed="rId9"/>
              <a:stretch>
                <a:fillRect l="-5074" t="0" r="-5074" b="0"/>
              </a:stretch>
            </a:blipFill>
          </p:spPr>
        </p:sp>
      </p:grpSp>
      <p:sp>
        <p:nvSpPr>
          <p:cNvPr name="Freeform 13" id="13"/>
          <p:cNvSpPr/>
          <p:nvPr/>
        </p:nvSpPr>
        <p:spPr>
          <a:xfrm flipH="false" flipV="false" rot="0">
            <a:off x="1524284" y="9505719"/>
            <a:ext cx="8553600" cy="9879408"/>
          </a:xfrm>
          <a:custGeom>
            <a:avLst/>
            <a:gdLst/>
            <a:ahLst/>
            <a:cxnLst/>
            <a:rect r="r" b="b" t="t" l="l"/>
            <a:pathLst>
              <a:path h="9879408" w="8553600">
                <a:moveTo>
                  <a:pt x="0" y="0"/>
                </a:moveTo>
                <a:lnTo>
                  <a:pt x="8553600" y="0"/>
                </a:lnTo>
                <a:lnTo>
                  <a:pt x="8553600" y="9879408"/>
                </a:lnTo>
                <a:lnTo>
                  <a:pt x="0" y="987940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1873874" y="10266779"/>
            <a:ext cx="6671364" cy="6861229"/>
          </a:xfrm>
          <a:custGeom>
            <a:avLst/>
            <a:gdLst/>
            <a:ahLst/>
            <a:cxnLst/>
            <a:rect r="r" b="b" t="t" l="l"/>
            <a:pathLst>
              <a:path h="6861229" w="6671364">
                <a:moveTo>
                  <a:pt x="0" y="0"/>
                </a:moveTo>
                <a:lnTo>
                  <a:pt x="6671364" y="0"/>
                </a:lnTo>
                <a:lnTo>
                  <a:pt x="6671364" y="6861229"/>
                </a:lnTo>
                <a:lnTo>
                  <a:pt x="0" y="6861229"/>
                </a:lnTo>
                <a:lnTo>
                  <a:pt x="0" y="0"/>
                </a:lnTo>
                <a:close/>
              </a:path>
            </a:pathLst>
          </a:custGeom>
          <a:blipFill>
            <a:blip r:embed="rId12"/>
            <a:stretch>
              <a:fillRect l="-37701" t="0" r="0" b="0"/>
            </a:stretch>
          </a:blipFill>
        </p:spPr>
      </p:sp>
      <p:sp>
        <p:nvSpPr>
          <p:cNvPr name="Freeform 15" id="15"/>
          <p:cNvSpPr/>
          <p:nvPr/>
        </p:nvSpPr>
        <p:spPr>
          <a:xfrm flipH="false" flipV="false" rot="0">
            <a:off x="12425333" y="18873340"/>
            <a:ext cx="8553600" cy="9879408"/>
          </a:xfrm>
          <a:custGeom>
            <a:avLst/>
            <a:gdLst/>
            <a:ahLst/>
            <a:cxnLst/>
            <a:rect r="r" b="b" t="t" l="l"/>
            <a:pathLst>
              <a:path h="9879408" w="8553600">
                <a:moveTo>
                  <a:pt x="0" y="0"/>
                </a:moveTo>
                <a:lnTo>
                  <a:pt x="8553600" y="0"/>
                </a:lnTo>
                <a:lnTo>
                  <a:pt x="8553600" y="9879408"/>
                </a:lnTo>
                <a:lnTo>
                  <a:pt x="0" y="9879408"/>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6" id="16"/>
          <p:cNvSpPr/>
          <p:nvPr/>
        </p:nvSpPr>
        <p:spPr>
          <a:xfrm flipH="false" flipV="false" rot="0">
            <a:off x="12712627" y="19637083"/>
            <a:ext cx="6532973" cy="6317680"/>
          </a:xfrm>
          <a:custGeom>
            <a:avLst/>
            <a:gdLst/>
            <a:ahLst/>
            <a:cxnLst/>
            <a:rect r="r" b="b" t="t" l="l"/>
            <a:pathLst>
              <a:path h="6317680" w="6532973">
                <a:moveTo>
                  <a:pt x="0" y="0"/>
                </a:moveTo>
                <a:lnTo>
                  <a:pt x="6532973" y="0"/>
                </a:lnTo>
                <a:lnTo>
                  <a:pt x="6532973" y="6317680"/>
                </a:lnTo>
                <a:lnTo>
                  <a:pt x="0" y="6317680"/>
                </a:lnTo>
                <a:lnTo>
                  <a:pt x="0" y="0"/>
                </a:lnTo>
                <a:close/>
              </a:path>
            </a:pathLst>
          </a:custGeom>
          <a:blipFill>
            <a:blip r:embed="rId13"/>
            <a:stretch>
              <a:fillRect l="-41106" t="0" r="0" b="-8980"/>
            </a:stretch>
          </a:blipFill>
        </p:spPr>
      </p:sp>
      <p:sp>
        <p:nvSpPr>
          <p:cNvPr name="TextBox 17" id="17"/>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
        <p:nvSpPr>
          <p:cNvPr name="TextBox 18" id="18"/>
          <p:cNvSpPr txBox="true"/>
          <p:nvPr/>
        </p:nvSpPr>
        <p:spPr>
          <a:xfrm rot="0">
            <a:off x="-881865" y="7300582"/>
            <a:ext cx="19771423" cy="1343659"/>
          </a:xfrm>
          <a:prstGeom prst="rect">
            <a:avLst/>
          </a:prstGeom>
        </p:spPr>
        <p:txBody>
          <a:bodyPr anchor="t" rtlCol="false" tIns="0" lIns="0" bIns="0" rIns="0">
            <a:spAutoFit/>
          </a:bodyPr>
          <a:lstStyle/>
          <a:p>
            <a:pPr algn="ctr">
              <a:lnSpc>
                <a:spcPts val="3399"/>
              </a:lnSpc>
              <a:spcBef>
                <a:spcPct val="0"/>
              </a:spcBef>
            </a:pPr>
            <a:r>
              <a:rPr lang="en-US" sz="3399">
                <a:solidFill>
                  <a:srgbClr val="000000"/>
                </a:solidFill>
                <a:latin typeface="Poppins"/>
                <a:ea typeface="Poppins"/>
                <a:cs typeface="Poppins"/>
                <a:sym typeface="Poppins"/>
              </a:rPr>
              <a:t>We ho</a:t>
            </a:r>
            <a:r>
              <a:rPr lang="en-US" sz="3399">
                <a:solidFill>
                  <a:srgbClr val="000000"/>
                </a:solidFill>
                <a:latin typeface="Poppins"/>
                <a:ea typeface="Poppins"/>
                <a:cs typeface="Poppins"/>
                <a:sym typeface="Poppins"/>
              </a:rPr>
              <a:t>sted our summer family picnic this week.</a:t>
            </a:r>
          </a:p>
          <a:p>
            <a:pPr algn="ctr">
              <a:lnSpc>
                <a:spcPts val="3399"/>
              </a:lnSpc>
              <a:spcBef>
                <a:spcPct val="0"/>
              </a:spcBef>
            </a:pPr>
            <a:r>
              <a:rPr lang="en-US" sz="3399">
                <a:solidFill>
                  <a:srgbClr val="000000"/>
                </a:solidFill>
                <a:latin typeface="Poppins"/>
                <a:ea typeface="Poppins"/>
                <a:cs typeface="Poppins"/>
                <a:sym typeface="Poppins"/>
              </a:rPr>
              <a:t>What a great success. Thank you to everyone who attended. </a:t>
            </a:r>
          </a:p>
          <a:p>
            <a:pPr algn="ctr">
              <a:lnSpc>
                <a:spcPts val="3399"/>
              </a:lnSpc>
              <a:spcBef>
                <a:spcPct val="0"/>
              </a:spcBef>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2">
              <a:extLst>
                <a:ext uri="{96DAC541-7B7A-43D3-8B79-37D633B846F1}">
                  <asvg:svgBlip xmlns:asvg="http://schemas.microsoft.com/office/drawing/2016/SVG/main" r:embed="rId3"/>
                </a:ext>
              </a:extLst>
            </a:blip>
            <a:stretch>
              <a:fillRect l="-34" t="0" r="-34" b="0"/>
            </a:stretch>
          </a:blipFill>
        </p:spPr>
      </p:sp>
      <p:sp>
        <p:nvSpPr>
          <p:cNvPr name="Freeform 3" id="3"/>
          <p:cNvSpPr/>
          <p:nvPr/>
        </p:nvSpPr>
        <p:spPr>
          <a:xfrm flipH="false" flipV="false" rot="0">
            <a:off x="11719786" y="0"/>
            <a:ext cx="10470311" cy="6517769"/>
          </a:xfrm>
          <a:custGeom>
            <a:avLst/>
            <a:gdLst/>
            <a:ahLst/>
            <a:cxnLst/>
            <a:rect r="r" b="b" t="t" l="l"/>
            <a:pathLst>
              <a:path h="6517769" w="10470311">
                <a:moveTo>
                  <a:pt x="0" y="0"/>
                </a:moveTo>
                <a:lnTo>
                  <a:pt x="10470311" y="0"/>
                </a:lnTo>
                <a:lnTo>
                  <a:pt x="10470311" y="6517769"/>
                </a:lnTo>
                <a:lnTo>
                  <a:pt x="0" y="6517769"/>
                </a:lnTo>
                <a:lnTo>
                  <a:pt x="0" y="0"/>
                </a:lnTo>
                <a:close/>
              </a:path>
            </a:pathLst>
          </a:custGeom>
          <a:blipFill>
            <a:blip r:embed="rId4"/>
            <a:stretch>
              <a:fillRect l="0" t="0" r="0" b="0"/>
            </a:stretch>
          </a:blipFill>
        </p:spPr>
      </p:sp>
      <p:pic>
        <p:nvPicPr>
          <p:cNvPr name="Picture 4" id="4"/>
          <p:cNvPicPr>
            <a:picLocks noChangeAspect="true"/>
          </p:cNvPicPr>
          <p:nvPr/>
        </p:nvPicPr>
        <p:blipFill>
          <a:blip r:embed="rId5"/>
          <a:stretch>
            <a:fillRect/>
          </a:stretch>
        </p:blipFill>
        <p:spPr>
          <a:xfrm rot="0">
            <a:off x="-130302" y="8606710"/>
            <a:ext cx="17195250" cy="13062579"/>
          </a:xfrm>
          <a:prstGeom prst="rect">
            <a:avLst/>
          </a:prstGeom>
        </p:spPr>
      </p:pic>
      <p:pic>
        <p:nvPicPr>
          <p:cNvPr name="Picture 5" id="5"/>
          <p:cNvPicPr>
            <a:picLocks noChangeAspect="true"/>
          </p:cNvPicPr>
          <p:nvPr/>
        </p:nvPicPr>
        <p:blipFill>
          <a:blip r:embed="rId6"/>
          <a:stretch>
            <a:fillRect/>
          </a:stretch>
        </p:blipFill>
        <p:spPr>
          <a:xfrm rot="0">
            <a:off x="7464348" y="14843013"/>
            <a:ext cx="14345310" cy="16463980"/>
          </a:xfrm>
          <a:prstGeom prst="rect">
            <a:avLst/>
          </a:prstGeom>
        </p:spPr>
      </p:pic>
      <p:sp>
        <p:nvSpPr>
          <p:cNvPr name="TextBox 6" id="6"/>
          <p:cNvSpPr txBox="true"/>
          <p:nvPr/>
        </p:nvSpPr>
        <p:spPr>
          <a:xfrm rot="0">
            <a:off x="0" y="4896802"/>
            <a:ext cx="12725038" cy="139232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Choir</a:t>
            </a:r>
          </a:p>
        </p:txBody>
      </p:sp>
      <p:sp>
        <p:nvSpPr>
          <p:cNvPr name="TextBox 7" id="7"/>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
        <p:nvSpPr>
          <p:cNvPr name="TextBox 8" id="8"/>
          <p:cNvSpPr txBox="true"/>
          <p:nvPr/>
        </p:nvSpPr>
        <p:spPr>
          <a:xfrm rot="0">
            <a:off x="983341" y="7223426"/>
            <a:ext cx="19417318" cy="2816222"/>
          </a:xfrm>
          <a:prstGeom prst="rect">
            <a:avLst/>
          </a:prstGeom>
        </p:spPr>
        <p:txBody>
          <a:bodyPr anchor="t" rtlCol="false" tIns="0" lIns="0" bIns="0" rIns="0">
            <a:spAutoFit/>
          </a:bodyPr>
          <a:lstStyle/>
          <a:p>
            <a:pPr algn="ctr">
              <a:lnSpc>
                <a:spcPts val="5499"/>
              </a:lnSpc>
              <a:spcBef>
                <a:spcPct val="0"/>
              </a:spcBef>
            </a:pPr>
            <a:r>
              <a:rPr lang="en-US" b="true" sz="5499">
                <a:solidFill>
                  <a:srgbClr val="000000"/>
                </a:solidFill>
                <a:latin typeface="HK Grotesk Bold"/>
                <a:ea typeface="HK Grotesk Bold"/>
                <a:cs typeface="HK Grotesk Bold"/>
                <a:sym typeface="HK Grotesk Bold"/>
              </a:rPr>
              <a:t>On</a:t>
            </a:r>
            <a:r>
              <a:rPr lang="en-US" b="true" sz="5499">
                <a:solidFill>
                  <a:srgbClr val="000000"/>
                </a:solidFill>
                <a:latin typeface="HK Grotesk Bold"/>
                <a:ea typeface="HK Grotesk Bold"/>
                <a:cs typeface="HK Grotesk Bold"/>
                <a:sym typeface="HK Grotesk Bold"/>
              </a:rPr>
              <a:t> Thursday 18th June, the choir sang in Bolton Music Festival at Victoria Hall. They worked really hard learning six group songs, and their own song 'True Colours' and made the staff very proud of them all</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294076" y="463086"/>
            <a:ext cx="2265150" cy="1676209"/>
          </a:xfrm>
          <a:custGeom>
            <a:avLst/>
            <a:gdLst/>
            <a:ahLst/>
            <a:cxnLst/>
            <a:rect r="r" b="b" t="t" l="l"/>
            <a:pathLst>
              <a:path h="1676209" w="2265150">
                <a:moveTo>
                  <a:pt x="0" y="0"/>
                </a:moveTo>
                <a:lnTo>
                  <a:pt x="2265150" y="0"/>
                </a:lnTo>
                <a:lnTo>
                  <a:pt x="2265150" y="1676210"/>
                </a:lnTo>
                <a:lnTo>
                  <a:pt x="0" y="1676210"/>
                </a:lnTo>
                <a:lnTo>
                  <a:pt x="0" y="0"/>
                </a:lnTo>
                <a:close/>
              </a:path>
            </a:pathLst>
          </a:custGeom>
          <a:blipFill>
            <a:blip r:embed="rId2">
              <a:extLst>
                <a:ext uri="{96DAC541-7B7A-43D3-8B79-37D633B846F1}">
                  <asvg:svgBlip xmlns:asvg="http://schemas.microsoft.com/office/drawing/2016/SVG/main" r:embed="rId3"/>
                </a:ext>
              </a:extLst>
            </a:blip>
            <a:stretch>
              <a:fillRect l="-34" t="0" r="-34" b="0"/>
            </a:stretch>
          </a:blipFill>
        </p:spPr>
      </p:sp>
      <p:sp>
        <p:nvSpPr>
          <p:cNvPr name="TextBox 3" id="3"/>
          <p:cNvSpPr txBox="true"/>
          <p:nvPr/>
        </p:nvSpPr>
        <p:spPr>
          <a:xfrm rot="0">
            <a:off x="0" y="4896802"/>
            <a:ext cx="12725038" cy="3868826"/>
          </a:xfrm>
          <a:prstGeom prst="rect">
            <a:avLst/>
          </a:prstGeom>
        </p:spPr>
        <p:txBody>
          <a:bodyPr anchor="t" rtlCol="false" tIns="0" lIns="0" bIns="0" rIns="0">
            <a:spAutoFit/>
          </a:bodyPr>
          <a:lstStyle/>
          <a:p>
            <a:pPr algn="ctr">
              <a:lnSpc>
                <a:spcPts val="9816"/>
              </a:lnSpc>
            </a:pPr>
            <a:r>
              <a:rPr lang="en-US" sz="9816" b="true">
                <a:solidFill>
                  <a:srgbClr val="000000"/>
                </a:solidFill>
                <a:latin typeface="Poppins Bold"/>
                <a:ea typeface="Poppins Bold"/>
                <a:cs typeface="Poppins Bold"/>
                <a:sym typeface="Poppins Bold"/>
              </a:rPr>
              <a:t>Graduating</a:t>
            </a:r>
          </a:p>
          <a:p>
            <a:pPr algn="ctr">
              <a:lnSpc>
                <a:spcPts val="9816"/>
              </a:lnSpc>
            </a:pPr>
          </a:p>
          <a:p>
            <a:pPr algn="ctr">
              <a:lnSpc>
                <a:spcPts val="9816"/>
              </a:lnSpc>
            </a:pPr>
            <a:r>
              <a:rPr lang="en-US" sz="9816" b="true">
                <a:solidFill>
                  <a:srgbClr val="000000"/>
                </a:solidFill>
                <a:latin typeface="Poppins Bold"/>
                <a:ea typeface="Poppins Bold"/>
                <a:cs typeface="Poppins Bold"/>
                <a:sym typeface="Poppins Bold"/>
              </a:rPr>
              <a:t> Nursery 2026</a:t>
            </a:r>
          </a:p>
        </p:txBody>
      </p:sp>
      <p:sp>
        <p:nvSpPr>
          <p:cNvPr name="Freeform 4" id="4"/>
          <p:cNvSpPr/>
          <p:nvPr/>
        </p:nvSpPr>
        <p:spPr>
          <a:xfrm flipH="false" flipV="false" rot="0">
            <a:off x="11833936" y="0"/>
            <a:ext cx="9550064" cy="5979467"/>
          </a:xfrm>
          <a:custGeom>
            <a:avLst/>
            <a:gdLst/>
            <a:ahLst/>
            <a:cxnLst/>
            <a:rect r="r" b="b" t="t" l="l"/>
            <a:pathLst>
              <a:path h="5979467" w="9550064">
                <a:moveTo>
                  <a:pt x="0" y="0"/>
                </a:moveTo>
                <a:lnTo>
                  <a:pt x="9550064" y="0"/>
                </a:lnTo>
                <a:lnTo>
                  <a:pt x="9550064" y="5979467"/>
                </a:lnTo>
                <a:lnTo>
                  <a:pt x="0" y="5979467"/>
                </a:lnTo>
                <a:lnTo>
                  <a:pt x="0" y="0"/>
                </a:lnTo>
                <a:close/>
              </a:path>
            </a:pathLst>
          </a:custGeom>
          <a:blipFill>
            <a:blip r:embed="rId4"/>
            <a:stretch>
              <a:fillRect l="0" t="0" r="0" b="0"/>
            </a:stretch>
          </a:blipFill>
        </p:spPr>
      </p:sp>
      <p:grpSp>
        <p:nvGrpSpPr>
          <p:cNvPr name="Group 5" id="5"/>
          <p:cNvGrpSpPr>
            <a:grpSpLocks noChangeAspect="true"/>
          </p:cNvGrpSpPr>
          <p:nvPr/>
        </p:nvGrpSpPr>
        <p:grpSpPr>
          <a:xfrm rot="0">
            <a:off x="0" y="9685080"/>
            <a:ext cx="21384000" cy="21384000"/>
            <a:chOff x="0" y="0"/>
            <a:chExt cx="3740785" cy="3740785"/>
          </a:xfrm>
        </p:grpSpPr>
        <p:sp>
          <p:nvSpPr>
            <p:cNvPr name="Freeform 6" id="6"/>
            <p:cNvSpPr/>
            <p:nvPr/>
          </p:nvSpPr>
          <p:spPr>
            <a:xfrm flipH="false" flipV="false" rot="0">
              <a:off x="0" y="649478"/>
              <a:ext cx="3740785" cy="2492502"/>
            </a:xfrm>
            <a:custGeom>
              <a:avLst/>
              <a:gdLst/>
              <a:ahLst/>
              <a:cxnLst/>
              <a:rect r="r" b="b" t="t" l="l"/>
              <a:pathLst>
                <a:path h="2492502" w="3740785">
                  <a:moveTo>
                    <a:pt x="3740785" y="2492502"/>
                  </a:moveTo>
                  <a:lnTo>
                    <a:pt x="0" y="2492502"/>
                  </a:lnTo>
                  <a:lnTo>
                    <a:pt x="0" y="0"/>
                  </a:lnTo>
                  <a:lnTo>
                    <a:pt x="3740785" y="0"/>
                  </a:lnTo>
                  <a:lnTo>
                    <a:pt x="3740785" y="2492502"/>
                  </a:lnTo>
                  <a:close/>
                </a:path>
              </a:pathLst>
            </a:custGeom>
            <a:blipFill>
              <a:blip r:embed="rId5"/>
              <a:stretch>
                <a:fillRect l="0" t="-42" r="0" b="-42"/>
              </a:stretch>
            </a:blipFill>
          </p:spPr>
        </p:sp>
        <p:sp>
          <p:nvSpPr>
            <p:cNvPr name="Freeform 7" id="7"/>
            <p:cNvSpPr/>
            <p:nvPr/>
          </p:nvSpPr>
          <p:spPr>
            <a:xfrm flipH="false" flipV="false" rot="0">
              <a:off x="0" y="0"/>
              <a:ext cx="3740785" cy="3740785"/>
            </a:xfrm>
            <a:custGeom>
              <a:avLst/>
              <a:gdLst/>
              <a:ahLst/>
              <a:cxnLst/>
              <a:rect r="r" b="b" t="t" l="l"/>
              <a:pathLst>
                <a:path h="3740785" w="3740785">
                  <a:moveTo>
                    <a:pt x="3740785" y="3740785"/>
                  </a:moveTo>
                  <a:lnTo>
                    <a:pt x="0" y="3740785"/>
                  </a:lnTo>
                  <a:lnTo>
                    <a:pt x="0" y="0"/>
                  </a:lnTo>
                  <a:lnTo>
                    <a:pt x="3740785" y="0"/>
                  </a:lnTo>
                  <a:lnTo>
                    <a:pt x="3740785" y="3740785"/>
                  </a:lnTo>
                  <a:close/>
                </a:path>
              </a:pathLst>
            </a:custGeom>
            <a:blipFill>
              <a:blip r:embed="rId6"/>
              <a:stretch>
                <a:fillRect l="0" t="0" r="0" b="0"/>
              </a:stretch>
            </a:blipFill>
          </p:spPr>
        </p:sp>
      </p:grpSp>
      <p:sp>
        <p:nvSpPr>
          <p:cNvPr name="TextBox 8" id="8"/>
          <p:cNvSpPr txBox="true"/>
          <p:nvPr/>
        </p:nvSpPr>
        <p:spPr>
          <a:xfrm rot="0">
            <a:off x="3798075" y="867775"/>
            <a:ext cx="8035862" cy="3104255"/>
          </a:xfrm>
          <a:prstGeom prst="rect">
            <a:avLst/>
          </a:prstGeom>
        </p:spPr>
        <p:txBody>
          <a:bodyPr anchor="t" rtlCol="false" tIns="0" lIns="0" bIns="0" rIns="0">
            <a:spAutoFit/>
          </a:bodyPr>
          <a:lstStyle/>
          <a:p>
            <a:pPr algn="l">
              <a:lnSpc>
                <a:spcPts val="12363"/>
              </a:lnSpc>
            </a:pPr>
            <a:r>
              <a:rPr lang="en-US" sz="12363" b="true">
                <a:solidFill>
                  <a:srgbClr val="233DFF"/>
                </a:solidFill>
                <a:latin typeface="Poppins Bold"/>
                <a:ea typeface="Poppins Bold"/>
                <a:cs typeface="Poppins Bold"/>
                <a:sym typeface="Poppins Bold"/>
              </a:rPr>
              <a:t>SCHOOL NEWS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DAHO_aB0RBo</dc:identifier>
  <dcterms:modified xsi:type="dcterms:W3CDTF">2011-08-01T06:04:30Z</dcterms:modified>
  <cp:revision>1</cp:revision>
  <dc:title>Newsletter.pptx.pptx</dc:title>
</cp:coreProperties>
</file>