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A8D46-F2CC-4389-B625-323C0E48386C}" type="datetimeFigureOut">
              <a:rPr lang="en-GB" smtClean="0"/>
              <a:t>17/09/2025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6C2DD-8D06-4A63-A469-311D731D8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4701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A8D46-F2CC-4389-B625-323C0E48386C}" type="datetimeFigureOut">
              <a:rPr lang="en-GB" smtClean="0"/>
              <a:t>17/09/2025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6C2DD-8D06-4A63-A469-311D731D8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470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A8D46-F2CC-4389-B625-323C0E48386C}" type="datetimeFigureOut">
              <a:rPr lang="en-GB" smtClean="0"/>
              <a:t>17/09/2025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6C2DD-8D06-4A63-A469-311D731D8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3686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A8D46-F2CC-4389-B625-323C0E48386C}" type="datetimeFigureOut">
              <a:rPr lang="en-GB" smtClean="0"/>
              <a:t>17/09/2025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6C2DD-8D06-4A63-A469-311D731D8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2917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A8D46-F2CC-4389-B625-323C0E48386C}" type="datetimeFigureOut">
              <a:rPr lang="en-GB" smtClean="0"/>
              <a:t>17/09/2025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6C2DD-8D06-4A63-A469-311D731D8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726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A8D46-F2CC-4389-B625-323C0E48386C}" type="datetimeFigureOut">
              <a:rPr lang="en-GB" smtClean="0"/>
              <a:t>17/09/2025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6C2DD-8D06-4A63-A469-311D731D8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409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A8D46-F2CC-4389-B625-323C0E48386C}" type="datetimeFigureOut">
              <a:rPr lang="en-GB" smtClean="0"/>
              <a:t>17/09/2025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6C2DD-8D06-4A63-A469-311D731D8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132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A8D46-F2CC-4389-B625-323C0E48386C}" type="datetimeFigureOut">
              <a:rPr lang="en-GB" smtClean="0"/>
              <a:t>17/09/2025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6C2DD-8D06-4A63-A469-311D731D8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698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A8D46-F2CC-4389-B625-323C0E48386C}" type="datetimeFigureOut">
              <a:rPr lang="en-GB" smtClean="0"/>
              <a:t>17/09/2025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6C2DD-8D06-4A63-A469-311D731D8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0927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A8D46-F2CC-4389-B625-323C0E48386C}" type="datetimeFigureOut">
              <a:rPr lang="en-GB" smtClean="0"/>
              <a:t>17/09/2025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6C2DD-8D06-4A63-A469-311D731D8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5450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A8D46-F2CC-4389-B625-323C0E48386C}" type="datetimeFigureOut">
              <a:rPr lang="en-GB" smtClean="0"/>
              <a:t>17/09/2025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6C2DD-8D06-4A63-A469-311D731D8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885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A8D46-F2CC-4389-B625-323C0E48386C}" type="datetimeFigureOut">
              <a:rPr lang="en-GB" smtClean="0"/>
              <a:t>17/09/2025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6C2DD-8D06-4A63-A469-311D731D8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664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53143" y="1084217"/>
            <a:ext cx="666205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dirty="0" smtClean="0"/>
              <a:t>In science we are looking at the human body. </a:t>
            </a:r>
            <a:endParaRPr lang="en-GB" sz="2500" dirty="0"/>
          </a:p>
        </p:txBody>
      </p:sp>
      <p:sp>
        <p:nvSpPr>
          <p:cNvPr id="5" name="TextBox 4"/>
          <p:cNvSpPr txBox="1"/>
          <p:nvPr/>
        </p:nvSpPr>
        <p:spPr>
          <a:xfrm>
            <a:off x="653143" y="1998617"/>
            <a:ext cx="7229864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500" dirty="0" smtClean="0"/>
              <a:t>Can you use a mirror and draw a picture of your face? </a:t>
            </a:r>
          </a:p>
          <a:p>
            <a:endParaRPr lang="en-GB" sz="2500" dirty="0"/>
          </a:p>
          <a:p>
            <a:r>
              <a:rPr lang="en-GB" sz="2500" dirty="0" smtClean="0"/>
              <a:t>Can you label the parts of your face? </a:t>
            </a:r>
            <a:endParaRPr lang="en-GB" sz="25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3542" y="2298926"/>
            <a:ext cx="3061063" cy="400170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53143" y="556591"/>
            <a:ext cx="25803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u="sng" dirty="0" smtClean="0"/>
              <a:t>Science </a:t>
            </a:r>
            <a:endParaRPr lang="en-GB" sz="3200" b="1" u="sng" dirty="0"/>
          </a:p>
        </p:txBody>
      </p:sp>
    </p:spTree>
    <p:extLst>
      <p:ext uri="{BB962C8B-B14F-4D97-AF65-F5344CB8AC3E}">
        <p14:creationId xmlns:p14="http://schemas.microsoft.com/office/powerpoint/2010/main" val="1371724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217" y="145773"/>
            <a:ext cx="11569147" cy="6414053"/>
          </a:xfrm>
        </p:spPr>
        <p:txBody>
          <a:bodyPr/>
          <a:lstStyle/>
          <a:p>
            <a:pPr marL="0" indent="0">
              <a:buNone/>
            </a:pPr>
            <a:r>
              <a:rPr lang="en-GB" sz="3200" b="1" u="sng" dirty="0" smtClean="0"/>
              <a:t>English</a:t>
            </a:r>
            <a:r>
              <a:rPr lang="en-GB" dirty="0" smtClean="0"/>
              <a:t> </a:t>
            </a:r>
          </a:p>
          <a:p>
            <a:pPr marL="0" indent="0">
              <a:buNone/>
            </a:pPr>
            <a:r>
              <a:rPr lang="en-GB" dirty="0" smtClean="0"/>
              <a:t>Write a description about penguins and describe what they look like and their different features.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Remember to use finger spaces, full stops and capital letters in your writing.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026" name="Picture 2" descr="139,200+ Penguins Stock Photos, Pictures &amp; Royalty-Free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7357" y="2673625"/>
            <a:ext cx="5829300" cy="3886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0219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539" y="265043"/>
            <a:ext cx="11635409" cy="6400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b="1" u="sng" dirty="0" smtClean="0"/>
              <a:t>Maths</a:t>
            </a:r>
          </a:p>
          <a:p>
            <a:pPr marL="0" indent="0">
              <a:buNone/>
            </a:pPr>
            <a:r>
              <a:rPr lang="en-GB" sz="3200" dirty="0" smtClean="0"/>
              <a:t>Practise number formation 1-10.</a:t>
            </a:r>
          </a:p>
          <a:p>
            <a:pPr marL="0" indent="0">
              <a:buNone/>
            </a:pPr>
            <a:endParaRPr lang="en-GB" sz="3200" dirty="0" smtClean="0"/>
          </a:p>
          <a:p>
            <a:pPr marL="0" indent="0">
              <a:buNone/>
            </a:pPr>
            <a:r>
              <a:rPr lang="en-GB" sz="3200" dirty="0" smtClean="0"/>
              <a:t>*Challenge – with numbers 1-5 can you create an addition sum. For example 1+3 =4. </a:t>
            </a:r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endParaRPr lang="en-GB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104" y="3186883"/>
            <a:ext cx="7246278" cy="1676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433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90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Gemma Davies</dc:creator>
  <cp:lastModifiedBy>Suraj Mistry</cp:lastModifiedBy>
  <cp:revision>5</cp:revision>
  <dcterms:created xsi:type="dcterms:W3CDTF">2025-09-16T12:37:15Z</dcterms:created>
  <dcterms:modified xsi:type="dcterms:W3CDTF">2025-09-17T07:34:41Z</dcterms:modified>
</cp:coreProperties>
</file>