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C79B2E-8A81-0B7A-C202-51B44D59EBD8}" v="218" dt="2024-01-11T08:29:44.05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351" autoAdjust="0"/>
    <p:restoredTop sz="94688"/>
  </p:normalViewPr>
  <p:slideViewPr>
    <p:cSldViewPr>
      <p:cViewPr>
        <p:scale>
          <a:sx n="75" d="100"/>
          <a:sy n="75" d="100"/>
        </p:scale>
        <p:origin x="930" y="-84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014851" y="166751"/>
            <a:ext cx="4133850" cy="1828800"/>
          </a:xfrm>
          <a:custGeom>
            <a:avLst/>
            <a:gdLst/>
            <a:ahLst/>
            <a:cxnLst/>
            <a:rect l="l" t="t" r="r" b="b"/>
            <a:pathLst>
              <a:path w="4133850" h="1828800">
                <a:moveTo>
                  <a:pt x="3828923" y="0"/>
                </a:moveTo>
                <a:lnTo>
                  <a:pt x="304800" y="0"/>
                </a:lnTo>
                <a:lnTo>
                  <a:pt x="255343" y="3987"/>
                </a:lnTo>
                <a:lnTo>
                  <a:pt x="208434" y="15532"/>
                </a:lnTo>
                <a:lnTo>
                  <a:pt x="164697" y="34008"/>
                </a:lnTo>
                <a:lnTo>
                  <a:pt x="124760" y="58789"/>
                </a:lnTo>
                <a:lnTo>
                  <a:pt x="89249" y="89249"/>
                </a:lnTo>
                <a:lnTo>
                  <a:pt x="58789" y="124760"/>
                </a:lnTo>
                <a:lnTo>
                  <a:pt x="34008" y="164697"/>
                </a:lnTo>
                <a:lnTo>
                  <a:pt x="15532" y="208434"/>
                </a:lnTo>
                <a:lnTo>
                  <a:pt x="3987" y="255343"/>
                </a:lnTo>
                <a:lnTo>
                  <a:pt x="0" y="304800"/>
                </a:lnTo>
                <a:lnTo>
                  <a:pt x="0" y="1523873"/>
                </a:lnTo>
                <a:lnTo>
                  <a:pt x="3987" y="1573332"/>
                </a:lnTo>
                <a:lnTo>
                  <a:pt x="15532" y="1620251"/>
                </a:lnTo>
                <a:lnTo>
                  <a:pt x="34008" y="1664002"/>
                </a:lnTo>
                <a:lnTo>
                  <a:pt x="58789" y="1703956"/>
                </a:lnTo>
                <a:lnTo>
                  <a:pt x="89249" y="1739487"/>
                </a:lnTo>
                <a:lnTo>
                  <a:pt x="124760" y="1769965"/>
                </a:lnTo>
                <a:lnTo>
                  <a:pt x="164697" y="1794763"/>
                </a:lnTo>
                <a:lnTo>
                  <a:pt x="208434" y="1813254"/>
                </a:lnTo>
                <a:lnTo>
                  <a:pt x="255343" y="1824808"/>
                </a:lnTo>
                <a:lnTo>
                  <a:pt x="304800" y="1828800"/>
                </a:lnTo>
                <a:lnTo>
                  <a:pt x="3828923" y="1828800"/>
                </a:lnTo>
                <a:lnTo>
                  <a:pt x="3878382" y="1824808"/>
                </a:lnTo>
                <a:lnTo>
                  <a:pt x="3925301" y="1813254"/>
                </a:lnTo>
                <a:lnTo>
                  <a:pt x="3969052" y="1794763"/>
                </a:lnTo>
                <a:lnTo>
                  <a:pt x="4009006" y="1769965"/>
                </a:lnTo>
                <a:lnTo>
                  <a:pt x="4044537" y="1739487"/>
                </a:lnTo>
                <a:lnTo>
                  <a:pt x="4075015" y="1703956"/>
                </a:lnTo>
                <a:lnTo>
                  <a:pt x="4099813" y="1664002"/>
                </a:lnTo>
                <a:lnTo>
                  <a:pt x="4118304" y="1620251"/>
                </a:lnTo>
                <a:lnTo>
                  <a:pt x="4129858" y="1573332"/>
                </a:lnTo>
                <a:lnTo>
                  <a:pt x="4133850" y="1523873"/>
                </a:lnTo>
                <a:lnTo>
                  <a:pt x="4133850" y="304800"/>
                </a:lnTo>
                <a:lnTo>
                  <a:pt x="4129858" y="255343"/>
                </a:lnTo>
                <a:lnTo>
                  <a:pt x="4118304" y="208434"/>
                </a:lnTo>
                <a:lnTo>
                  <a:pt x="4099813" y="164697"/>
                </a:lnTo>
                <a:lnTo>
                  <a:pt x="4075015" y="124760"/>
                </a:lnTo>
                <a:lnTo>
                  <a:pt x="4044537" y="89249"/>
                </a:lnTo>
                <a:lnTo>
                  <a:pt x="4009006" y="58789"/>
                </a:lnTo>
                <a:lnTo>
                  <a:pt x="3969052" y="34008"/>
                </a:lnTo>
                <a:lnTo>
                  <a:pt x="3925301" y="15532"/>
                </a:lnTo>
                <a:lnTo>
                  <a:pt x="3878382" y="3987"/>
                </a:lnTo>
                <a:lnTo>
                  <a:pt x="3828923" y="0"/>
                </a:lnTo>
                <a:close/>
              </a:path>
            </a:pathLst>
          </a:custGeom>
          <a:solidFill>
            <a:srgbClr val="4471C4"/>
          </a:solidFill>
        </p:spPr>
        <p:txBody>
          <a:bodyPr wrap="square" lIns="0" tIns="0" rIns="0" bIns="0" rtlCol="0"/>
          <a:lstStyle/>
          <a:p>
            <a:endParaRPr/>
          </a:p>
        </p:txBody>
      </p:sp>
      <p:sp>
        <p:nvSpPr>
          <p:cNvPr id="17" name="bg object 17"/>
          <p:cNvSpPr/>
          <p:nvPr/>
        </p:nvSpPr>
        <p:spPr>
          <a:xfrm>
            <a:off x="4014851" y="166751"/>
            <a:ext cx="4133850" cy="1828800"/>
          </a:xfrm>
          <a:custGeom>
            <a:avLst/>
            <a:gdLst/>
            <a:ahLst/>
            <a:cxnLst/>
            <a:rect l="l" t="t" r="r" b="b"/>
            <a:pathLst>
              <a:path w="4133850" h="1828800">
                <a:moveTo>
                  <a:pt x="0" y="304800"/>
                </a:moveTo>
                <a:lnTo>
                  <a:pt x="3987" y="255343"/>
                </a:lnTo>
                <a:lnTo>
                  <a:pt x="15532" y="208434"/>
                </a:lnTo>
                <a:lnTo>
                  <a:pt x="34008" y="164697"/>
                </a:lnTo>
                <a:lnTo>
                  <a:pt x="58789" y="124760"/>
                </a:lnTo>
                <a:lnTo>
                  <a:pt x="89249" y="89249"/>
                </a:lnTo>
                <a:lnTo>
                  <a:pt x="124760" y="58789"/>
                </a:lnTo>
                <a:lnTo>
                  <a:pt x="164697" y="34008"/>
                </a:lnTo>
                <a:lnTo>
                  <a:pt x="208434" y="15532"/>
                </a:lnTo>
                <a:lnTo>
                  <a:pt x="255343" y="3987"/>
                </a:lnTo>
                <a:lnTo>
                  <a:pt x="304800" y="0"/>
                </a:lnTo>
                <a:lnTo>
                  <a:pt x="3828923" y="0"/>
                </a:lnTo>
                <a:lnTo>
                  <a:pt x="3878382" y="3987"/>
                </a:lnTo>
                <a:lnTo>
                  <a:pt x="3925301" y="15532"/>
                </a:lnTo>
                <a:lnTo>
                  <a:pt x="3969052" y="34008"/>
                </a:lnTo>
                <a:lnTo>
                  <a:pt x="4009006" y="58789"/>
                </a:lnTo>
                <a:lnTo>
                  <a:pt x="4044537" y="89249"/>
                </a:lnTo>
                <a:lnTo>
                  <a:pt x="4075015" y="124760"/>
                </a:lnTo>
                <a:lnTo>
                  <a:pt x="4099813" y="164697"/>
                </a:lnTo>
                <a:lnTo>
                  <a:pt x="4118304" y="208434"/>
                </a:lnTo>
                <a:lnTo>
                  <a:pt x="4129858" y="255343"/>
                </a:lnTo>
                <a:lnTo>
                  <a:pt x="4133850" y="304800"/>
                </a:lnTo>
                <a:lnTo>
                  <a:pt x="4133850" y="1523873"/>
                </a:lnTo>
                <a:lnTo>
                  <a:pt x="4129858" y="1573332"/>
                </a:lnTo>
                <a:lnTo>
                  <a:pt x="4118304" y="1620251"/>
                </a:lnTo>
                <a:lnTo>
                  <a:pt x="4099813" y="1664002"/>
                </a:lnTo>
                <a:lnTo>
                  <a:pt x="4075015" y="1703956"/>
                </a:lnTo>
                <a:lnTo>
                  <a:pt x="4044537" y="1739487"/>
                </a:lnTo>
                <a:lnTo>
                  <a:pt x="4009006" y="1769965"/>
                </a:lnTo>
                <a:lnTo>
                  <a:pt x="3969052" y="1794763"/>
                </a:lnTo>
                <a:lnTo>
                  <a:pt x="3925301" y="1813254"/>
                </a:lnTo>
                <a:lnTo>
                  <a:pt x="3878382" y="1824808"/>
                </a:lnTo>
                <a:lnTo>
                  <a:pt x="3828923" y="1828800"/>
                </a:lnTo>
                <a:lnTo>
                  <a:pt x="304800" y="1828800"/>
                </a:lnTo>
                <a:lnTo>
                  <a:pt x="255343" y="1824808"/>
                </a:lnTo>
                <a:lnTo>
                  <a:pt x="208434" y="1813254"/>
                </a:lnTo>
                <a:lnTo>
                  <a:pt x="164697" y="1794763"/>
                </a:lnTo>
                <a:lnTo>
                  <a:pt x="124760" y="1769965"/>
                </a:lnTo>
                <a:lnTo>
                  <a:pt x="89249" y="1739487"/>
                </a:lnTo>
                <a:lnTo>
                  <a:pt x="58789" y="1703956"/>
                </a:lnTo>
                <a:lnTo>
                  <a:pt x="34008" y="1664002"/>
                </a:lnTo>
                <a:lnTo>
                  <a:pt x="15532" y="1620251"/>
                </a:lnTo>
                <a:lnTo>
                  <a:pt x="3987" y="1573332"/>
                </a:lnTo>
                <a:lnTo>
                  <a:pt x="0" y="1523873"/>
                </a:lnTo>
                <a:lnTo>
                  <a:pt x="0" y="304800"/>
                </a:lnTo>
                <a:close/>
              </a:path>
            </a:pathLst>
          </a:custGeom>
          <a:ln w="12700">
            <a:solidFill>
              <a:srgbClr val="2E528F"/>
            </a:solidFill>
          </a:ln>
        </p:spPr>
        <p:txBody>
          <a:bodyPr wrap="square" lIns="0" tIns="0" rIns="0" bIns="0" rtlCol="0"/>
          <a:lstStyle/>
          <a:p>
            <a:endParaRPr/>
          </a:p>
        </p:txBody>
      </p:sp>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object 10"/>
          <p:cNvGrpSpPr/>
          <p:nvPr/>
        </p:nvGrpSpPr>
        <p:grpSpPr>
          <a:xfrm>
            <a:off x="207188" y="71600"/>
            <a:ext cx="3706681" cy="2680447"/>
            <a:chOff x="100012" y="119126"/>
            <a:chExt cx="3886835" cy="2227897"/>
          </a:xfrm>
        </p:grpSpPr>
        <p:sp>
          <p:nvSpPr>
            <p:cNvPr id="11" name="object 11"/>
            <p:cNvSpPr/>
            <p:nvPr/>
          </p:nvSpPr>
          <p:spPr>
            <a:xfrm>
              <a:off x="100012" y="119126"/>
              <a:ext cx="3886835" cy="2227897"/>
            </a:xfrm>
            <a:custGeom>
              <a:avLst/>
              <a:gdLst/>
              <a:ahLst/>
              <a:cxnLst/>
              <a:rect l="l" t="t" r="r" b="b"/>
              <a:pathLst>
                <a:path w="3886835" h="2771775">
                  <a:moveTo>
                    <a:pt x="3424237" y="0"/>
                  </a:moveTo>
                  <a:lnTo>
                    <a:pt x="461975" y="0"/>
                  </a:lnTo>
                  <a:lnTo>
                    <a:pt x="414740" y="2384"/>
                  </a:lnTo>
                  <a:lnTo>
                    <a:pt x="368870" y="9382"/>
                  </a:lnTo>
                  <a:lnTo>
                    <a:pt x="324597" y="20762"/>
                  </a:lnTo>
                  <a:lnTo>
                    <a:pt x="282153" y="36292"/>
                  </a:lnTo>
                  <a:lnTo>
                    <a:pt x="241769" y="55740"/>
                  </a:lnTo>
                  <a:lnTo>
                    <a:pt x="203679" y="78873"/>
                  </a:lnTo>
                  <a:lnTo>
                    <a:pt x="168115" y="105461"/>
                  </a:lnTo>
                  <a:lnTo>
                    <a:pt x="135308" y="135270"/>
                  </a:lnTo>
                  <a:lnTo>
                    <a:pt x="105492" y="168070"/>
                  </a:lnTo>
                  <a:lnTo>
                    <a:pt x="78897" y="203627"/>
                  </a:lnTo>
                  <a:lnTo>
                    <a:pt x="55757" y="241711"/>
                  </a:lnTo>
                  <a:lnTo>
                    <a:pt x="36304" y="282088"/>
                  </a:lnTo>
                  <a:lnTo>
                    <a:pt x="20769" y="324528"/>
                  </a:lnTo>
                  <a:lnTo>
                    <a:pt x="9385" y="368797"/>
                  </a:lnTo>
                  <a:lnTo>
                    <a:pt x="2385" y="414665"/>
                  </a:lnTo>
                  <a:lnTo>
                    <a:pt x="0" y="461899"/>
                  </a:lnTo>
                  <a:lnTo>
                    <a:pt x="0" y="2309749"/>
                  </a:lnTo>
                  <a:lnTo>
                    <a:pt x="2385" y="2356984"/>
                  </a:lnTo>
                  <a:lnTo>
                    <a:pt x="9385" y="2402855"/>
                  </a:lnTo>
                  <a:lnTo>
                    <a:pt x="20769" y="2447131"/>
                  </a:lnTo>
                  <a:lnTo>
                    <a:pt x="36304" y="2489579"/>
                  </a:lnTo>
                  <a:lnTo>
                    <a:pt x="55757" y="2529966"/>
                  </a:lnTo>
                  <a:lnTo>
                    <a:pt x="78897" y="2568060"/>
                  </a:lnTo>
                  <a:lnTo>
                    <a:pt x="105492" y="2603629"/>
                  </a:lnTo>
                  <a:lnTo>
                    <a:pt x="135308" y="2636440"/>
                  </a:lnTo>
                  <a:lnTo>
                    <a:pt x="168115" y="2666262"/>
                  </a:lnTo>
                  <a:lnTo>
                    <a:pt x="203679" y="2692861"/>
                  </a:lnTo>
                  <a:lnTo>
                    <a:pt x="241769" y="2716005"/>
                  </a:lnTo>
                  <a:lnTo>
                    <a:pt x="282153" y="2735462"/>
                  </a:lnTo>
                  <a:lnTo>
                    <a:pt x="324597" y="2751000"/>
                  </a:lnTo>
                  <a:lnTo>
                    <a:pt x="368870" y="2762387"/>
                  </a:lnTo>
                  <a:lnTo>
                    <a:pt x="414740" y="2769389"/>
                  </a:lnTo>
                  <a:lnTo>
                    <a:pt x="461975" y="2771775"/>
                  </a:lnTo>
                  <a:lnTo>
                    <a:pt x="3424237" y="2771775"/>
                  </a:lnTo>
                  <a:lnTo>
                    <a:pt x="3471472" y="2769389"/>
                  </a:lnTo>
                  <a:lnTo>
                    <a:pt x="3517344" y="2762387"/>
                  </a:lnTo>
                  <a:lnTo>
                    <a:pt x="3561619" y="2751000"/>
                  </a:lnTo>
                  <a:lnTo>
                    <a:pt x="3604067" y="2735462"/>
                  </a:lnTo>
                  <a:lnTo>
                    <a:pt x="3644454" y="2716005"/>
                  </a:lnTo>
                  <a:lnTo>
                    <a:pt x="3682548" y="2692861"/>
                  </a:lnTo>
                  <a:lnTo>
                    <a:pt x="3718117" y="2666262"/>
                  </a:lnTo>
                  <a:lnTo>
                    <a:pt x="3750929" y="2636440"/>
                  </a:lnTo>
                  <a:lnTo>
                    <a:pt x="3780750" y="2603629"/>
                  </a:lnTo>
                  <a:lnTo>
                    <a:pt x="3807349" y="2568060"/>
                  </a:lnTo>
                  <a:lnTo>
                    <a:pt x="3830494" y="2529966"/>
                  </a:lnTo>
                  <a:lnTo>
                    <a:pt x="3849951" y="2489579"/>
                  </a:lnTo>
                  <a:lnTo>
                    <a:pt x="3865489" y="2447131"/>
                  </a:lnTo>
                  <a:lnTo>
                    <a:pt x="3876875" y="2402855"/>
                  </a:lnTo>
                  <a:lnTo>
                    <a:pt x="3883877" y="2356984"/>
                  </a:lnTo>
                  <a:lnTo>
                    <a:pt x="3886263" y="2309749"/>
                  </a:lnTo>
                  <a:lnTo>
                    <a:pt x="3886263" y="461899"/>
                  </a:lnTo>
                  <a:lnTo>
                    <a:pt x="3883877" y="414665"/>
                  </a:lnTo>
                  <a:lnTo>
                    <a:pt x="3876875" y="368797"/>
                  </a:lnTo>
                  <a:lnTo>
                    <a:pt x="3865489" y="324528"/>
                  </a:lnTo>
                  <a:lnTo>
                    <a:pt x="3849951" y="282088"/>
                  </a:lnTo>
                  <a:lnTo>
                    <a:pt x="3830494" y="241711"/>
                  </a:lnTo>
                  <a:lnTo>
                    <a:pt x="3807349" y="203627"/>
                  </a:lnTo>
                  <a:lnTo>
                    <a:pt x="3780750" y="168070"/>
                  </a:lnTo>
                  <a:lnTo>
                    <a:pt x="3750929" y="135270"/>
                  </a:lnTo>
                  <a:lnTo>
                    <a:pt x="3718117" y="105461"/>
                  </a:lnTo>
                  <a:lnTo>
                    <a:pt x="3682548" y="78873"/>
                  </a:lnTo>
                  <a:lnTo>
                    <a:pt x="3644454" y="55740"/>
                  </a:lnTo>
                  <a:lnTo>
                    <a:pt x="3604067" y="36292"/>
                  </a:lnTo>
                  <a:lnTo>
                    <a:pt x="3561619" y="20762"/>
                  </a:lnTo>
                  <a:lnTo>
                    <a:pt x="3517344" y="9382"/>
                  </a:lnTo>
                  <a:lnTo>
                    <a:pt x="3471472" y="2384"/>
                  </a:lnTo>
                  <a:lnTo>
                    <a:pt x="3424237" y="0"/>
                  </a:lnTo>
                  <a:close/>
                </a:path>
              </a:pathLst>
            </a:custGeom>
            <a:solidFill>
              <a:srgbClr val="DAE2F3"/>
            </a:solidFill>
          </p:spPr>
          <p:txBody>
            <a:bodyPr wrap="square" lIns="0" tIns="0" rIns="0" bIns="0" rtlCol="0"/>
            <a:lstStyle/>
            <a:p>
              <a:endParaRPr/>
            </a:p>
          </p:txBody>
        </p:sp>
        <p:sp>
          <p:nvSpPr>
            <p:cNvPr id="12" name="object 12"/>
            <p:cNvSpPr/>
            <p:nvPr/>
          </p:nvSpPr>
          <p:spPr>
            <a:xfrm>
              <a:off x="100013" y="119126"/>
              <a:ext cx="3886834" cy="2227897"/>
            </a:xfrm>
            <a:custGeom>
              <a:avLst/>
              <a:gdLst/>
              <a:ahLst/>
              <a:cxnLst/>
              <a:rect l="l" t="t" r="r" b="b"/>
              <a:pathLst>
                <a:path w="3886835" h="2771775">
                  <a:moveTo>
                    <a:pt x="0" y="461899"/>
                  </a:moveTo>
                  <a:lnTo>
                    <a:pt x="2385" y="414665"/>
                  </a:lnTo>
                  <a:lnTo>
                    <a:pt x="9385" y="368797"/>
                  </a:lnTo>
                  <a:lnTo>
                    <a:pt x="20769" y="324528"/>
                  </a:lnTo>
                  <a:lnTo>
                    <a:pt x="36304" y="282088"/>
                  </a:lnTo>
                  <a:lnTo>
                    <a:pt x="55757" y="241711"/>
                  </a:lnTo>
                  <a:lnTo>
                    <a:pt x="78897" y="203627"/>
                  </a:lnTo>
                  <a:lnTo>
                    <a:pt x="105492" y="168070"/>
                  </a:lnTo>
                  <a:lnTo>
                    <a:pt x="135308" y="135270"/>
                  </a:lnTo>
                  <a:lnTo>
                    <a:pt x="168115" y="105461"/>
                  </a:lnTo>
                  <a:lnTo>
                    <a:pt x="203679" y="78873"/>
                  </a:lnTo>
                  <a:lnTo>
                    <a:pt x="241769" y="55740"/>
                  </a:lnTo>
                  <a:lnTo>
                    <a:pt x="282153" y="36292"/>
                  </a:lnTo>
                  <a:lnTo>
                    <a:pt x="324597" y="20762"/>
                  </a:lnTo>
                  <a:lnTo>
                    <a:pt x="368870" y="9382"/>
                  </a:lnTo>
                  <a:lnTo>
                    <a:pt x="414740" y="2384"/>
                  </a:lnTo>
                  <a:lnTo>
                    <a:pt x="461975" y="0"/>
                  </a:lnTo>
                  <a:lnTo>
                    <a:pt x="3424237" y="0"/>
                  </a:lnTo>
                  <a:lnTo>
                    <a:pt x="3471472" y="2384"/>
                  </a:lnTo>
                  <a:lnTo>
                    <a:pt x="3517344" y="9382"/>
                  </a:lnTo>
                  <a:lnTo>
                    <a:pt x="3561619" y="20762"/>
                  </a:lnTo>
                  <a:lnTo>
                    <a:pt x="3604067" y="36292"/>
                  </a:lnTo>
                  <a:lnTo>
                    <a:pt x="3644454" y="55740"/>
                  </a:lnTo>
                  <a:lnTo>
                    <a:pt x="3682548" y="78873"/>
                  </a:lnTo>
                  <a:lnTo>
                    <a:pt x="3718117" y="105461"/>
                  </a:lnTo>
                  <a:lnTo>
                    <a:pt x="3750929" y="135270"/>
                  </a:lnTo>
                  <a:lnTo>
                    <a:pt x="3780750" y="168070"/>
                  </a:lnTo>
                  <a:lnTo>
                    <a:pt x="3807349" y="203627"/>
                  </a:lnTo>
                  <a:lnTo>
                    <a:pt x="3830494" y="241711"/>
                  </a:lnTo>
                  <a:lnTo>
                    <a:pt x="3849951" y="282088"/>
                  </a:lnTo>
                  <a:lnTo>
                    <a:pt x="3865489" y="324528"/>
                  </a:lnTo>
                  <a:lnTo>
                    <a:pt x="3876875" y="368797"/>
                  </a:lnTo>
                  <a:lnTo>
                    <a:pt x="3883877" y="414665"/>
                  </a:lnTo>
                  <a:lnTo>
                    <a:pt x="3886263" y="461899"/>
                  </a:lnTo>
                  <a:lnTo>
                    <a:pt x="3886263" y="2309749"/>
                  </a:lnTo>
                  <a:lnTo>
                    <a:pt x="3883877" y="2356984"/>
                  </a:lnTo>
                  <a:lnTo>
                    <a:pt x="3876875" y="2402855"/>
                  </a:lnTo>
                  <a:lnTo>
                    <a:pt x="3865489" y="2447131"/>
                  </a:lnTo>
                  <a:lnTo>
                    <a:pt x="3849951" y="2489579"/>
                  </a:lnTo>
                  <a:lnTo>
                    <a:pt x="3830494" y="2529966"/>
                  </a:lnTo>
                  <a:lnTo>
                    <a:pt x="3807349" y="2568060"/>
                  </a:lnTo>
                  <a:lnTo>
                    <a:pt x="3780750" y="2603629"/>
                  </a:lnTo>
                  <a:lnTo>
                    <a:pt x="3750929" y="2636440"/>
                  </a:lnTo>
                  <a:lnTo>
                    <a:pt x="3718117" y="2666262"/>
                  </a:lnTo>
                  <a:lnTo>
                    <a:pt x="3682548" y="2692861"/>
                  </a:lnTo>
                  <a:lnTo>
                    <a:pt x="3644454" y="2716005"/>
                  </a:lnTo>
                  <a:lnTo>
                    <a:pt x="3604067" y="2735462"/>
                  </a:lnTo>
                  <a:lnTo>
                    <a:pt x="3561619" y="2751000"/>
                  </a:lnTo>
                  <a:lnTo>
                    <a:pt x="3517344" y="2762387"/>
                  </a:lnTo>
                  <a:lnTo>
                    <a:pt x="3471472" y="2769389"/>
                  </a:lnTo>
                  <a:lnTo>
                    <a:pt x="3424237" y="2771775"/>
                  </a:lnTo>
                  <a:lnTo>
                    <a:pt x="461975" y="2771775"/>
                  </a:lnTo>
                  <a:lnTo>
                    <a:pt x="414740" y="2769389"/>
                  </a:lnTo>
                  <a:lnTo>
                    <a:pt x="368870" y="2762387"/>
                  </a:lnTo>
                  <a:lnTo>
                    <a:pt x="324597" y="2751000"/>
                  </a:lnTo>
                  <a:lnTo>
                    <a:pt x="282153" y="2735462"/>
                  </a:lnTo>
                  <a:lnTo>
                    <a:pt x="241769" y="2716005"/>
                  </a:lnTo>
                  <a:lnTo>
                    <a:pt x="203679" y="2692861"/>
                  </a:lnTo>
                  <a:lnTo>
                    <a:pt x="168115" y="2666262"/>
                  </a:lnTo>
                  <a:lnTo>
                    <a:pt x="135308" y="2636440"/>
                  </a:lnTo>
                  <a:lnTo>
                    <a:pt x="105492" y="2603629"/>
                  </a:lnTo>
                  <a:lnTo>
                    <a:pt x="78897" y="2568060"/>
                  </a:lnTo>
                  <a:lnTo>
                    <a:pt x="55757" y="2529966"/>
                  </a:lnTo>
                  <a:lnTo>
                    <a:pt x="36304" y="2489579"/>
                  </a:lnTo>
                  <a:lnTo>
                    <a:pt x="20769" y="2447131"/>
                  </a:lnTo>
                  <a:lnTo>
                    <a:pt x="9385" y="2402855"/>
                  </a:lnTo>
                  <a:lnTo>
                    <a:pt x="2385" y="2356984"/>
                  </a:lnTo>
                  <a:lnTo>
                    <a:pt x="0" y="2309749"/>
                  </a:lnTo>
                  <a:lnTo>
                    <a:pt x="0" y="461899"/>
                  </a:lnTo>
                  <a:close/>
                </a:path>
              </a:pathLst>
            </a:custGeom>
            <a:ln w="12700">
              <a:solidFill>
                <a:srgbClr val="2E528F"/>
              </a:solidFill>
            </a:ln>
          </p:spPr>
          <p:txBody>
            <a:bodyPr wrap="square" lIns="0" tIns="0" rIns="0" bIns="0" rtlCol="0"/>
            <a:lstStyle/>
            <a:p>
              <a:endParaRPr/>
            </a:p>
          </p:txBody>
        </p:sp>
      </p:grpSp>
      <p:sp>
        <p:nvSpPr>
          <p:cNvPr id="13" name="object 13"/>
          <p:cNvSpPr txBox="1"/>
          <p:nvPr/>
        </p:nvSpPr>
        <p:spPr>
          <a:xfrm>
            <a:off x="334813" y="71600"/>
            <a:ext cx="3529330" cy="1455527"/>
          </a:xfrm>
          <a:prstGeom prst="rect">
            <a:avLst/>
          </a:prstGeom>
        </p:spPr>
        <p:txBody>
          <a:bodyPr vert="horz" wrap="square" lIns="0" tIns="31750" rIns="0" bIns="0" rtlCol="0">
            <a:spAutoFit/>
          </a:bodyPr>
          <a:lstStyle/>
          <a:p>
            <a:pPr marL="11430" algn="ctr">
              <a:lnSpc>
                <a:spcPct val="100000"/>
              </a:lnSpc>
              <a:spcBef>
                <a:spcPts val="250"/>
              </a:spcBef>
            </a:pPr>
            <a:r>
              <a:rPr sz="1400" b="1" spc="10" dirty="0" smtClean="0">
                <a:latin typeface="Century Gothic" panose="020B0502020202020204" pitchFamily="34" charset="0"/>
                <a:cs typeface="Carlito"/>
              </a:rPr>
              <a:t>PHONICS</a:t>
            </a:r>
            <a:endParaRPr lang="en-GB" sz="1400" b="1" spc="10" dirty="0" smtClean="0">
              <a:latin typeface="Century Gothic" panose="020B0502020202020204" pitchFamily="34" charset="0"/>
              <a:cs typeface="Carlito"/>
            </a:endParaRPr>
          </a:p>
          <a:p>
            <a:pPr marL="11430" algn="just">
              <a:lnSpc>
                <a:spcPct val="100000"/>
              </a:lnSpc>
              <a:spcBef>
                <a:spcPts val="250"/>
              </a:spcBef>
            </a:pPr>
            <a:r>
              <a:rPr lang="en-GB" sz="950" dirty="0" smtClean="0">
                <a:latin typeface="Century Gothic" panose="020B0502020202020204" pitchFamily="34" charset="0"/>
              </a:rPr>
              <a:t>We </a:t>
            </a:r>
            <a:r>
              <a:rPr lang="en-GB" sz="950" dirty="0" smtClean="0">
                <a:latin typeface="Century Gothic" panose="020B0502020202020204" pitchFamily="34" charset="0"/>
              </a:rPr>
              <a:t>follow the Read Write </a:t>
            </a:r>
            <a:r>
              <a:rPr lang="en-GB" sz="950" dirty="0" err="1" smtClean="0">
                <a:latin typeface="Century Gothic" panose="020B0502020202020204" pitchFamily="34" charset="0"/>
              </a:rPr>
              <a:t>Inc</a:t>
            </a:r>
            <a:r>
              <a:rPr lang="en-GB" sz="950" dirty="0" smtClean="0">
                <a:latin typeface="Century Gothic" panose="020B0502020202020204" pitchFamily="34" charset="0"/>
              </a:rPr>
              <a:t> phonics scheme </a:t>
            </a:r>
            <a:r>
              <a:rPr lang="en-GB" sz="950" dirty="0" smtClean="0">
                <a:latin typeface="Century Gothic" panose="020B0502020202020204" pitchFamily="34" charset="0"/>
              </a:rPr>
              <a:t>and lessons are taught daily. The children are put into groups which suit their reading ability, so the new sounds and words they are learning are pitched at the correct level for each child. If your child did not pass the phonics screening check at the end of Year 1 then they will retake it at the end of Year 2. If you are unsure if your child will be retaking the test, please ask their class teacher.</a:t>
            </a:r>
            <a:endParaRPr sz="950" dirty="0">
              <a:latin typeface="Century Gothic" panose="020B0502020202020204" pitchFamily="34" charset="0"/>
              <a:cs typeface="Carlito"/>
            </a:endParaRPr>
          </a:p>
        </p:txBody>
      </p:sp>
      <p:sp>
        <p:nvSpPr>
          <p:cNvPr id="14" name="object 14"/>
          <p:cNvSpPr txBox="1"/>
          <p:nvPr/>
        </p:nvSpPr>
        <p:spPr>
          <a:xfrm>
            <a:off x="311197" y="1525818"/>
            <a:ext cx="3449320" cy="979755"/>
          </a:xfrm>
          <a:prstGeom prst="rect">
            <a:avLst/>
          </a:prstGeom>
        </p:spPr>
        <p:txBody>
          <a:bodyPr vert="horz" wrap="square" lIns="0" tIns="33020" rIns="0" bIns="0" rtlCol="0">
            <a:spAutoFit/>
          </a:bodyPr>
          <a:lstStyle/>
          <a:p>
            <a:pPr marL="7620" algn="ctr">
              <a:lnSpc>
                <a:spcPct val="100000"/>
              </a:lnSpc>
              <a:spcBef>
                <a:spcPts val="260"/>
              </a:spcBef>
            </a:pPr>
            <a:r>
              <a:rPr lang="en-GB" sz="1400" b="1" dirty="0" smtClean="0">
                <a:latin typeface="Century Gothic" panose="020B0502020202020204" pitchFamily="34" charset="0"/>
              </a:rPr>
              <a:t>PATHWAYS TO WRITE</a:t>
            </a:r>
          </a:p>
          <a:p>
            <a:pPr marL="7620" algn="ctr">
              <a:lnSpc>
                <a:spcPct val="100000"/>
              </a:lnSpc>
              <a:spcBef>
                <a:spcPts val="260"/>
              </a:spcBef>
            </a:pPr>
            <a:r>
              <a:rPr lang="en-GB" sz="900" dirty="0" smtClean="0">
                <a:latin typeface="Century Gothic" panose="020B0502020202020204" pitchFamily="34" charset="0"/>
              </a:rPr>
              <a:t>We </a:t>
            </a:r>
            <a:r>
              <a:rPr lang="en-GB" sz="900" dirty="0">
                <a:latin typeface="Century Gothic" panose="020B0502020202020204" pitchFamily="34" charset="0"/>
              </a:rPr>
              <a:t>will be using the Pathways to Write scheme </a:t>
            </a:r>
            <a:r>
              <a:rPr lang="en-GB" sz="900" dirty="0" smtClean="0">
                <a:latin typeface="Century Gothic" panose="020B0502020202020204" pitchFamily="34" charset="0"/>
              </a:rPr>
              <a:t>to write diary </a:t>
            </a:r>
            <a:r>
              <a:rPr lang="en-GB" sz="900" dirty="0">
                <a:latin typeface="Century Gothic" panose="020B0502020202020204" pitchFamily="34" charset="0"/>
              </a:rPr>
              <a:t>entry about a Space flight. The book we will be focusing on is ‘Look Up!’ by Nathan Bryon. </a:t>
            </a:r>
            <a:r>
              <a:rPr lang="en-GB" sz="900" dirty="0" smtClean="0">
                <a:latin typeface="Century Gothic" panose="020B0502020202020204" pitchFamily="34" charset="0"/>
              </a:rPr>
              <a:t> Three times a week the children will participate in writing activities which will help them reach the end goal of writing a diary entry.</a:t>
            </a:r>
            <a:endParaRPr lang="en-GB" sz="900" b="1" dirty="0" smtClean="0">
              <a:latin typeface="Century Gothic" panose="020B0502020202020204" pitchFamily="34" charset="0"/>
            </a:endParaRPr>
          </a:p>
        </p:txBody>
      </p:sp>
      <p:sp>
        <p:nvSpPr>
          <p:cNvPr id="15" name="object 15"/>
          <p:cNvSpPr txBox="1"/>
          <p:nvPr/>
        </p:nvSpPr>
        <p:spPr>
          <a:xfrm>
            <a:off x="4758743" y="2110417"/>
            <a:ext cx="2295524" cy="334645"/>
          </a:xfrm>
          <a:prstGeom prst="rect">
            <a:avLst/>
          </a:prstGeom>
        </p:spPr>
        <p:txBody>
          <a:bodyPr vert="horz" wrap="square" lIns="0" tIns="15875" rIns="0" bIns="0" rtlCol="0">
            <a:spAutoFit/>
          </a:bodyPr>
          <a:lstStyle/>
          <a:p>
            <a:pPr marL="12700" algn="ctr">
              <a:lnSpc>
                <a:spcPct val="100000"/>
              </a:lnSpc>
              <a:spcBef>
                <a:spcPts val="125"/>
              </a:spcBef>
            </a:pPr>
            <a:r>
              <a:rPr lang="en-GB" sz="2000" b="1" dirty="0" smtClean="0">
                <a:latin typeface="Carlito"/>
                <a:cs typeface="Carlito"/>
              </a:rPr>
              <a:t>Year 2</a:t>
            </a:r>
            <a:endParaRPr sz="2000" dirty="0">
              <a:latin typeface="Carlito"/>
              <a:cs typeface="Carlito"/>
            </a:endParaRPr>
          </a:p>
        </p:txBody>
      </p:sp>
      <p:grpSp>
        <p:nvGrpSpPr>
          <p:cNvPr id="16" name="object 16"/>
          <p:cNvGrpSpPr/>
          <p:nvPr/>
        </p:nvGrpSpPr>
        <p:grpSpPr>
          <a:xfrm>
            <a:off x="151633" y="2823097"/>
            <a:ext cx="3768449" cy="1747566"/>
            <a:chOff x="141287" y="2970276"/>
            <a:chExt cx="3851910" cy="1327150"/>
          </a:xfrm>
        </p:grpSpPr>
        <p:sp>
          <p:nvSpPr>
            <p:cNvPr id="17" name="object 17"/>
            <p:cNvSpPr/>
            <p:nvPr/>
          </p:nvSpPr>
          <p:spPr>
            <a:xfrm>
              <a:off x="147637" y="2976626"/>
              <a:ext cx="3839210" cy="1314450"/>
            </a:xfrm>
            <a:custGeom>
              <a:avLst/>
              <a:gdLst/>
              <a:ahLst/>
              <a:cxnLst/>
              <a:rect l="l" t="t" r="r" b="b"/>
              <a:pathLst>
                <a:path w="3839210" h="1314450">
                  <a:moveTo>
                    <a:pt x="3619436" y="0"/>
                  </a:moveTo>
                  <a:lnTo>
                    <a:pt x="219075" y="0"/>
                  </a:lnTo>
                  <a:lnTo>
                    <a:pt x="168842" y="5783"/>
                  </a:lnTo>
                  <a:lnTo>
                    <a:pt x="122730" y="22260"/>
                  </a:lnTo>
                  <a:lnTo>
                    <a:pt x="82054" y="48115"/>
                  </a:lnTo>
                  <a:lnTo>
                    <a:pt x="48127" y="82038"/>
                  </a:lnTo>
                  <a:lnTo>
                    <a:pt x="22266" y="122714"/>
                  </a:lnTo>
                  <a:lnTo>
                    <a:pt x="5785" y="168830"/>
                  </a:lnTo>
                  <a:lnTo>
                    <a:pt x="0" y="219075"/>
                  </a:lnTo>
                  <a:lnTo>
                    <a:pt x="0" y="1095248"/>
                  </a:lnTo>
                  <a:lnTo>
                    <a:pt x="5785" y="1145499"/>
                  </a:lnTo>
                  <a:lnTo>
                    <a:pt x="22266" y="1191633"/>
                  </a:lnTo>
                  <a:lnTo>
                    <a:pt x="48127" y="1232334"/>
                  </a:lnTo>
                  <a:lnTo>
                    <a:pt x="82054" y="1266284"/>
                  </a:lnTo>
                  <a:lnTo>
                    <a:pt x="122730" y="1292164"/>
                  </a:lnTo>
                  <a:lnTo>
                    <a:pt x="168842" y="1308659"/>
                  </a:lnTo>
                  <a:lnTo>
                    <a:pt x="219075" y="1314450"/>
                  </a:lnTo>
                  <a:lnTo>
                    <a:pt x="3619436" y="1314450"/>
                  </a:lnTo>
                  <a:lnTo>
                    <a:pt x="3669687" y="1308659"/>
                  </a:lnTo>
                  <a:lnTo>
                    <a:pt x="3715822" y="1292164"/>
                  </a:lnTo>
                  <a:lnTo>
                    <a:pt x="3756523" y="1266284"/>
                  </a:lnTo>
                  <a:lnTo>
                    <a:pt x="3790472" y="1232334"/>
                  </a:lnTo>
                  <a:lnTo>
                    <a:pt x="3816353" y="1191633"/>
                  </a:lnTo>
                  <a:lnTo>
                    <a:pt x="3832847" y="1145499"/>
                  </a:lnTo>
                  <a:lnTo>
                    <a:pt x="3838638" y="1095248"/>
                  </a:lnTo>
                  <a:lnTo>
                    <a:pt x="3838638" y="219075"/>
                  </a:lnTo>
                  <a:lnTo>
                    <a:pt x="3832847" y="168830"/>
                  </a:lnTo>
                  <a:lnTo>
                    <a:pt x="3816353" y="122714"/>
                  </a:lnTo>
                  <a:lnTo>
                    <a:pt x="3790472" y="82038"/>
                  </a:lnTo>
                  <a:lnTo>
                    <a:pt x="3756523" y="48115"/>
                  </a:lnTo>
                  <a:lnTo>
                    <a:pt x="3715822" y="22260"/>
                  </a:lnTo>
                  <a:lnTo>
                    <a:pt x="3669687" y="5783"/>
                  </a:lnTo>
                  <a:lnTo>
                    <a:pt x="3619436" y="0"/>
                  </a:lnTo>
                  <a:close/>
                </a:path>
              </a:pathLst>
            </a:custGeom>
            <a:solidFill>
              <a:srgbClr val="DAE2F3"/>
            </a:solidFill>
          </p:spPr>
          <p:txBody>
            <a:bodyPr wrap="square" lIns="0" tIns="0" rIns="0" bIns="0" rtlCol="0"/>
            <a:lstStyle/>
            <a:p>
              <a:endParaRPr/>
            </a:p>
          </p:txBody>
        </p:sp>
        <p:sp>
          <p:nvSpPr>
            <p:cNvPr id="18" name="object 18"/>
            <p:cNvSpPr/>
            <p:nvPr/>
          </p:nvSpPr>
          <p:spPr>
            <a:xfrm>
              <a:off x="147637" y="2976626"/>
              <a:ext cx="3839210" cy="1314450"/>
            </a:xfrm>
            <a:custGeom>
              <a:avLst/>
              <a:gdLst/>
              <a:ahLst/>
              <a:cxnLst/>
              <a:rect l="l" t="t" r="r" b="b"/>
              <a:pathLst>
                <a:path w="3839210" h="1314450">
                  <a:moveTo>
                    <a:pt x="0" y="219075"/>
                  </a:moveTo>
                  <a:lnTo>
                    <a:pt x="5785" y="168830"/>
                  </a:lnTo>
                  <a:lnTo>
                    <a:pt x="22266" y="122714"/>
                  </a:lnTo>
                  <a:lnTo>
                    <a:pt x="48127" y="82038"/>
                  </a:lnTo>
                  <a:lnTo>
                    <a:pt x="82054" y="48115"/>
                  </a:lnTo>
                  <a:lnTo>
                    <a:pt x="122730" y="22260"/>
                  </a:lnTo>
                  <a:lnTo>
                    <a:pt x="168842" y="5783"/>
                  </a:lnTo>
                  <a:lnTo>
                    <a:pt x="219075" y="0"/>
                  </a:lnTo>
                  <a:lnTo>
                    <a:pt x="3619436" y="0"/>
                  </a:lnTo>
                  <a:lnTo>
                    <a:pt x="3669687" y="5783"/>
                  </a:lnTo>
                  <a:lnTo>
                    <a:pt x="3715822" y="22260"/>
                  </a:lnTo>
                  <a:lnTo>
                    <a:pt x="3756523" y="48115"/>
                  </a:lnTo>
                  <a:lnTo>
                    <a:pt x="3790472" y="82038"/>
                  </a:lnTo>
                  <a:lnTo>
                    <a:pt x="3816353" y="122714"/>
                  </a:lnTo>
                  <a:lnTo>
                    <a:pt x="3832847" y="168830"/>
                  </a:lnTo>
                  <a:lnTo>
                    <a:pt x="3838638" y="219075"/>
                  </a:lnTo>
                  <a:lnTo>
                    <a:pt x="3838638" y="1095248"/>
                  </a:lnTo>
                  <a:lnTo>
                    <a:pt x="3832847" y="1145499"/>
                  </a:lnTo>
                  <a:lnTo>
                    <a:pt x="3816353" y="1191633"/>
                  </a:lnTo>
                  <a:lnTo>
                    <a:pt x="3790472" y="1232334"/>
                  </a:lnTo>
                  <a:lnTo>
                    <a:pt x="3756523" y="1266284"/>
                  </a:lnTo>
                  <a:lnTo>
                    <a:pt x="3715822" y="1292164"/>
                  </a:lnTo>
                  <a:lnTo>
                    <a:pt x="3669687" y="1308659"/>
                  </a:lnTo>
                  <a:lnTo>
                    <a:pt x="3619436" y="1314450"/>
                  </a:lnTo>
                  <a:lnTo>
                    <a:pt x="219075" y="1314450"/>
                  </a:lnTo>
                  <a:lnTo>
                    <a:pt x="168842" y="1308659"/>
                  </a:lnTo>
                  <a:lnTo>
                    <a:pt x="122730" y="1292164"/>
                  </a:lnTo>
                  <a:lnTo>
                    <a:pt x="82054" y="1266284"/>
                  </a:lnTo>
                  <a:lnTo>
                    <a:pt x="48127" y="1232334"/>
                  </a:lnTo>
                  <a:lnTo>
                    <a:pt x="22266" y="1191633"/>
                  </a:lnTo>
                  <a:lnTo>
                    <a:pt x="5785" y="1145499"/>
                  </a:lnTo>
                  <a:lnTo>
                    <a:pt x="0" y="1095248"/>
                  </a:lnTo>
                  <a:lnTo>
                    <a:pt x="0" y="219075"/>
                  </a:lnTo>
                  <a:close/>
                </a:path>
              </a:pathLst>
            </a:custGeom>
            <a:ln w="12700">
              <a:solidFill>
                <a:srgbClr val="2E528F"/>
              </a:solidFill>
            </a:ln>
          </p:spPr>
          <p:txBody>
            <a:bodyPr wrap="square" lIns="0" tIns="0" rIns="0" bIns="0" rtlCol="0"/>
            <a:lstStyle/>
            <a:p>
              <a:endParaRPr/>
            </a:p>
          </p:txBody>
        </p:sp>
      </p:grpSp>
      <p:sp>
        <p:nvSpPr>
          <p:cNvPr id="19" name="object 19"/>
          <p:cNvSpPr txBox="1"/>
          <p:nvPr/>
        </p:nvSpPr>
        <p:spPr>
          <a:xfrm>
            <a:off x="279447" y="2965427"/>
            <a:ext cx="3512820" cy="1059906"/>
          </a:xfrm>
          <a:prstGeom prst="rect">
            <a:avLst/>
          </a:prstGeom>
        </p:spPr>
        <p:txBody>
          <a:bodyPr vert="horz" wrap="square" lIns="0" tIns="15875" rIns="0" bIns="0" rtlCol="0">
            <a:spAutoFit/>
          </a:bodyPr>
          <a:lstStyle/>
          <a:p>
            <a:pPr marR="1270" algn="ctr">
              <a:lnSpc>
                <a:spcPct val="100000"/>
              </a:lnSpc>
              <a:spcBef>
                <a:spcPts val="125"/>
              </a:spcBef>
            </a:pPr>
            <a:r>
              <a:rPr lang="en-GB" sz="1200" b="1" spc="10" dirty="0" smtClean="0">
                <a:latin typeface="Century Gothic" panose="020B0502020202020204" pitchFamily="34" charset="0"/>
                <a:cs typeface="Carlito"/>
              </a:rPr>
              <a:t>Science</a:t>
            </a:r>
            <a:endParaRPr lang="en-GB" sz="1200" b="1" spc="10" dirty="0" smtClean="0">
              <a:latin typeface="Century Gothic" panose="020B0502020202020204" pitchFamily="34" charset="0"/>
              <a:cs typeface="Carlito"/>
            </a:endParaRPr>
          </a:p>
          <a:p>
            <a:pPr marR="1270" algn="just">
              <a:lnSpc>
                <a:spcPct val="100000"/>
              </a:lnSpc>
              <a:spcBef>
                <a:spcPts val="125"/>
              </a:spcBef>
            </a:pPr>
            <a:r>
              <a:rPr lang="en-GB" sz="1100" spc="10" dirty="0" smtClean="0">
                <a:latin typeface="Century Gothic" panose="020B0502020202020204" pitchFamily="34" charset="0"/>
                <a:cs typeface="Carlito"/>
              </a:rPr>
              <a:t>This term we will be learning about the different types of animals and how we can identify them. We will also learn about what different animals eat. As part of our science learning we will be going on a trip to Blackpool zoo.</a:t>
            </a:r>
            <a:endParaRPr lang="en-GB" sz="1100" spc="10" dirty="0">
              <a:latin typeface="Century Gothic" panose="020B0502020202020204" pitchFamily="34" charset="0"/>
              <a:cs typeface="Carlito"/>
            </a:endParaRPr>
          </a:p>
        </p:txBody>
      </p:sp>
      <p:grpSp>
        <p:nvGrpSpPr>
          <p:cNvPr id="20" name="object 20"/>
          <p:cNvGrpSpPr/>
          <p:nvPr/>
        </p:nvGrpSpPr>
        <p:grpSpPr>
          <a:xfrm>
            <a:off x="94798" y="4624958"/>
            <a:ext cx="3945572" cy="1496950"/>
            <a:chOff x="103187" y="4370451"/>
            <a:chExt cx="3918585" cy="1098550"/>
          </a:xfrm>
        </p:grpSpPr>
        <p:sp>
          <p:nvSpPr>
            <p:cNvPr id="21" name="object 21"/>
            <p:cNvSpPr/>
            <p:nvPr/>
          </p:nvSpPr>
          <p:spPr>
            <a:xfrm>
              <a:off x="109537" y="4376801"/>
              <a:ext cx="3905885" cy="1085850"/>
            </a:xfrm>
            <a:custGeom>
              <a:avLst/>
              <a:gdLst/>
              <a:ahLst/>
              <a:cxnLst/>
              <a:rect l="l" t="t" r="r" b="b"/>
              <a:pathLst>
                <a:path w="3905885" h="1085850">
                  <a:moveTo>
                    <a:pt x="3724211" y="0"/>
                  </a:moveTo>
                  <a:lnTo>
                    <a:pt x="180975" y="0"/>
                  </a:lnTo>
                  <a:lnTo>
                    <a:pt x="132864" y="6464"/>
                  </a:lnTo>
                  <a:lnTo>
                    <a:pt x="89633" y="24708"/>
                  </a:lnTo>
                  <a:lnTo>
                    <a:pt x="53006" y="53006"/>
                  </a:lnTo>
                  <a:lnTo>
                    <a:pt x="24708" y="89633"/>
                  </a:lnTo>
                  <a:lnTo>
                    <a:pt x="6464" y="132864"/>
                  </a:lnTo>
                  <a:lnTo>
                    <a:pt x="0" y="180975"/>
                  </a:lnTo>
                  <a:lnTo>
                    <a:pt x="0" y="904748"/>
                  </a:lnTo>
                  <a:lnTo>
                    <a:pt x="6464" y="952867"/>
                  </a:lnTo>
                  <a:lnTo>
                    <a:pt x="24708" y="996122"/>
                  </a:lnTo>
                  <a:lnTo>
                    <a:pt x="53006" y="1032779"/>
                  </a:lnTo>
                  <a:lnTo>
                    <a:pt x="89633" y="1061108"/>
                  </a:lnTo>
                  <a:lnTo>
                    <a:pt x="132864" y="1079375"/>
                  </a:lnTo>
                  <a:lnTo>
                    <a:pt x="180975" y="1085850"/>
                  </a:lnTo>
                  <a:lnTo>
                    <a:pt x="3724211" y="1085850"/>
                  </a:lnTo>
                  <a:lnTo>
                    <a:pt x="3772375" y="1079375"/>
                  </a:lnTo>
                  <a:lnTo>
                    <a:pt x="3815642" y="1061108"/>
                  </a:lnTo>
                  <a:lnTo>
                    <a:pt x="3852291" y="1032779"/>
                  </a:lnTo>
                  <a:lnTo>
                    <a:pt x="3880600" y="996122"/>
                  </a:lnTo>
                  <a:lnTo>
                    <a:pt x="3898848" y="952867"/>
                  </a:lnTo>
                  <a:lnTo>
                    <a:pt x="3905313" y="904748"/>
                  </a:lnTo>
                  <a:lnTo>
                    <a:pt x="3905313" y="180975"/>
                  </a:lnTo>
                  <a:lnTo>
                    <a:pt x="3898848" y="132864"/>
                  </a:lnTo>
                  <a:lnTo>
                    <a:pt x="3880600" y="89633"/>
                  </a:lnTo>
                  <a:lnTo>
                    <a:pt x="3852291" y="53006"/>
                  </a:lnTo>
                  <a:lnTo>
                    <a:pt x="3815642" y="24708"/>
                  </a:lnTo>
                  <a:lnTo>
                    <a:pt x="3772375" y="6464"/>
                  </a:lnTo>
                  <a:lnTo>
                    <a:pt x="3724211" y="0"/>
                  </a:lnTo>
                  <a:close/>
                </a:path>
              </a:pathLst>
            </a:custGeom>
            <a:solidFill>
              <a:srgbClr val="DAE2F3"/>
            </a:solidFill>
          </p:spPr>
          <p:txBody>
            <a:bodyPr wrap="square" lIns="0" tIns="0" rIns="0" bIns="0" rtlCol="0"/>
            <a:lstStyle/>
            <a:p>
              <a:endParaRPr/>
            </a:p>
          </p:txBody>
        </p:sp>
        <p:sp>
          <p:nvSpPr>
            <p:cNvPr id="22" name="object 22"/>
            <p:cNvSpPr/>
            <p:nvPr/>
          </p:nvSpPr>
          <p:spPr>
            <a:xfrm>
              <a:off x="109537" y="4376801"/>
              <a:ext cx="3905885" cy="1085850"/>
            </a:xfrm>
            <a:custGeom>
              <a:avLst/>
              <a:gdLst/>
              <a:ahLst/>
              <a:cxnLst/>
              <a:rect l="l" t="t" r="r" b="b"/>
              <a:pathLst>
                <a:path w="3905885" h="1085850">
                  <a:moveTo>
                    <a:pt x="0" y="180975"/>
                  </a:moveTo>
                  <a:lnTo>
                    <a:pt x="6464" y="132864"/>
                  </a:lnTo>
                  <a:lnTo>
                    <a:pt x="24708" y="89633"/>
                  </a:lnTo>
                  <a:lnTo>
                    <a:pt x="53006" y="53006"/>
                  </a:lnTo>
                  <a:lnTo>
                    <a:pt x="89633" y="24708"/>
                  </a:lnTo>
                  <a:lnTo>
                    <a:pt x="132864" y="6464"/>
                  </a:lnTo>
                  <a:lnTo>
                    <a:pt x="180975" y="0"/>
                  </a:lnTo>
                  <a:lnTo>
                    <a:pt x="3724211" y="0"/>
                  </a:lnTo>
                  <a:lnTo>
                    <a:pt x="3772375" y="6464"/>
                  </a:lnTo>
                  <a:lnTo>
                    <a:pt x="3815642" y="24708"/>
                  </a:lnTo>
                  <a:lnTo>
                    <a:pt x="3852291" y="53006"/>
                  </a:lnTo>
                  <a:lnTo>
                    <a:pt x="3880600" y="89633"/>
                  </a:lnTo>
                  <a:lnTo>
                    <a:pt x="3898848" y="132864"/>
                  </a:lnTo>
                  <a:lnTo>
                    <a:pt x="3905313" y="180975"/>
                  </a:lnTo>
                  <a:lnTo>
                    <a:pt x="3905313" y="904748"/>
                  </a:lnTo>
                  <a:lnTo>
                    <a:pt x="3898848" y="952867"/>
                  </a:lnTo>
                  <a:lnTo>
                    <a:pt x="3880600" y="996122"/>
                  </a:lnTo>
                  <a:lnTo>
                    <a:pt x="3852291" y="1032779"/>
                  </a:lnTo>
                  <a:lnTo>
                    <a:pt x="3815642" y="1061108"/>
                  </a:lnTo>
                  <a:lnTo>
                    <a:pt x="3772375" y="1079375"/>
                  </a:lnTo>
                  <a:lnTo>
                    <a:pt x="3724211" y="1085850"/>
                  </a:lnTo>
                  <a:lnTo>
                    <a:pt x="180975" y="1085850"/>
                  </a:lnTo>
                  <a:lnTo>
                    <a:pt x="132864" y="1079375"/>
                  </a:lnTo>
                  <a:lnTo>
                    <a:pt x="89633" y="1061108"/>
                  </a:lnTo>
                  <a:lnTo>
                    <a:pt x="53006" y="1032779"/>
                  </a:lnTo>
                  <a:lnTo>
                    <a:pt x="24708" y="996122"/>
                  </a:lnTo>
                  <a:lnTo>
                    <a:pt x="6464" y="952867"/>
                  </a:lnTo>
                  <a:lnTo>
                    <a:pt x="0" y="904748"/>
                  </a:lnTo>
                  <a:lnTo>
                    <a:pt x="0" y="180975"/>
                  </a:lnTo>
                  <a:close/>
                </a:path>
              </a:pathLst>
            </a:custGeom>
            <a:ln w="12700">
              <a:solidFill>
                <a:srgbClr val="2E528F"/>
              </a:solidFill>
            </a:ln>
          </p:spPr>
          <p:txBody>
            <a:bodyPr wrap="square" lIns="0" tIns="0" rIns="0" bIns="0" rtlCol="0"/>
            <a:lstStyle/>
            <a:p>
              <a:endParaRPr/>
            </a:p>
          </p:txBody>
        </p:sp>
      </p:grpSp>
      <p:sp>
        <p:nvSpPr>
          <p:cNvPr id="23" name="object 23"/>
          <p:cNvSpPr txBox="1"/>
          <p:nvPr/>
        </p:nvSpPr>
        <p:spPr>
          <a:xfrm>
            <a:off x="218592" y="4689315"/>
            <a:ext cx="3714929" cy="1434367"/>
          </a:xfrm>
          <a:prstGeom prst="rect">
            <a:avLst/>
          </a:prstGeom>
        </p:spPr>
        <p:txBody>
          <a:bodyPr vert="horz" wrap="square" lIns="0" tIns="15875" rIns="0" bIns="0" rtlCol="0">
            <a:spAutoFit/>
          </a:bodyPr>
          <a:lstStyle/>
          <a:p>
            <a:pPr marR="3175" algn="ctr">
              <a:lnSpc>
                <a:spcPct val="100000"/>
              </a:lnSpc>
              <a:spcBef>
                <a:spcPts val="125"/>
              </a:spcBef>
            </a:pPr>
            <a:r>
              <a:rPr lang="en-GB" sz="1100" b="1" spc="10" dirty="0" smtClean="0">
                <a:latin typeface="Century Gothic" panose="020B0502020202020204" pitchFamily="34" charset="0"/>
                <a:cs typeface="Carlito"/>
              </a:rPr>
              <a:t>Computing</a:t>
            </a:r>
          </a:p>
          <a:p>
            <a:pPr marR="3175" algn="ctr">
              <a:lnSpc>
                <a:spcPct val="100000"/>
              </a:lnSpc>
              <a:spcBef>
                <a:spcPts val="125"/>
              </a:spcBef>
            </a:pPr>
            <a:endParaRPr lang="en-GB" sz="1100" b="1" spc="10" dirty="0">
              <a:latin typeface="Century Gothic" panose="020B0502020202020204" pitchFamily="34" charset="0"/>
              <a:cs typeface="Carlito"/>
            </a:endParaRPr>
          </a:p>
          <a:p>
            <a:pPr marR="3175" algn="ctr">
              <a:lnSpc>
                <a:spcPct val="100000"/>
              </a:lnSpc>
              <a:spcBef>
                <a:spcPts val="125"/>
              </a:spcBef>
            </a:pPr>
            <a:r>
              <a:rPr lang="en-GB" sz="1100" spc="10" dirty="0" smtClean="0">
                <a:latin typeface="Century Gothic" panose="020B0502020202020204" pitchFamily="34" charset="0"/>
                <a:cs typeface="Carlito"/>
              </a:rPr>
              <a:t>This term we will be investigating</a:t>
            </a:r>
            <a:r>
              <a:rPr lang="en-GB" sz="1100" spc="10" dirty="0" smtClean="0">
                <a:latin typeface="Century Gothic" panose="020B0502020202020204" pitchFamily="34" charset="0"/>
                <a:cs typeface="Carlito"/>
              </a:rPr>
              <a:t> how we stay safe online.  </a:t>
            </a:r>
            <a:endParaRPr lang="en-GB" sz="1100" spc="10" dirty="0">
              <a:latin typeface="Century Gothic" panose="020B0502020202020204" pitchFamily="34" charset="0"/>
              <a:cs typeface="Carlito"/>
            </a:endParaRPr>
          </a:p>
          <a:p>
            <a:pPr marR="3175" algn="ctr">
              <a:lnSpc>
                <a:spcPct val="100000"/>
              </a:lnSpc>
              <a:spcBef>
                <a:spcPts val="125"/>
              </a:spcBef>
            </a:pPr>
            <a:endParaRPr lang="en-GB" sz="1100" spc="10" dirty="0" smtClean="0">
              <a:latin typeface="Century Gothic" panose="020B0502020202020204" pitchFamily="34" charset="0"/>
              <a:cs typeface="Carlito"/>
            </a:endParaRPr>
          </a:p>
          <a:p>
            <a:pPr marR="3175" algn="ctr">
              <a:lnSpc>
                <a:spcPct val="100000"/>
              </a:lnSpc>
              <a:spcBef>
                <a:spcPts val="125"/>
              </a:spcBef>
            </a:pPr>
            <a:r>
              <a:rPr lang="en-GB" sz="1100" b="1" spc="10" dirty="0" smtClean="0">
                <a:latin typeface="Century Gothic" panose="020B0502020202020204" pitchFamily="34" charset="0"/>
                <a:cs typeface="Carlito"/>
              </a:rPr>
              <a:t>Geography</a:t>
            </a:r>
          </a:p>
          <a:p>
            <a:pPr marR="3175" algn="ctr">
              <a:lnSpc>
                <a:spcPct val="100000"/>
              </a:lnSpc>
              <a:spcBef>
                <a:spcPts val="125"/>
              </a:spcBef>
            </a:pPr>
            <a:r>
              <a:rPr lang="en-GB" sz="1100" spc="10" dirty="0" smtClean="0">
                <a:latin typeface="Century Gothic" panose="020B0502020202020204" pitchFamily="34" charset="0"/>
                <a:cs typeface="Carlito"/>
              </a:rPr>
              <a:t>This term we will be looking at the differences between hot and </a:t>
            </a:r>
            <a:r>
              <a:rPr lang="en-GB" sz="1100" spc="10" smtClean="0">
                <a:latin typeface="Century Gothic" panose="020B0502020202020204" pitchFamily="34" charset="0"/>
                <a:cs typeface="Carlito"/>
              </a:rPr>
              <a:t>cold places.</a:t>
            </a:r>
            <a:endParaRPr lang="en-GB" sz="1100" spc="10" dirty="0">
              <a:latin typeface="Century Gothic" panose="020B0502020202020204" pitchFamily="34" charset="0"/>
              <a:cs typeface="Carlito"/>
            </a:endParaRPr>
          </a:p>
        </p:txBody>
      </p:sp>
      <p:grpSp>
        <p:nvGrpSpPr>
          <p:cNvPr id="28" name="object 28"/>
          <p:cNvGrpSpPr/>
          <p:nvPr/>
        </p:nvGrpSpPr>
        <p:grpSpPr>
          <a:xfrm>
            <a:off x="8186800" y="1784778"/>
            <a:ext cx="3832225" cy="1188167"/>
            <a:chOff x="8209026" y="1703451"/>
            <a:chExt cx="3832225" cy="1641475"/>
          </a:xfrm>
        </p:grpSpPr>
        <p:sp>
          <p:nvSpPr>
            <p:cNvPr id="29" name="object 29"/>
            <p:cNvSpPr/>
            <p:nvPr/>
          </p:nvSpPr>
          <p:spPr>
            <a:xfrm>
              <a:off x="8215376" y="1709801"/>
              <a:ext cx="3819525" cy="1628775"/>
            </a:xfrm>
            <a:custGeom>
              <a:avLst/>
              <a:gdLst/>
              <a:ahLst/>
              <a:cxnLst/>
              <a:rect l="l" t="t" r="r" b="b"/>
              <a:pathLst>
                <a:path w="3819525" h="1628775">
                  <a:moveTo>
                    <a:pt x="3547999" y="0"/>
                  </a:moveTo>
                  <a:lnTo>
                    <a:pt x="271399" y="0"/>
                  </a:lnTo>
                  <a:lnTo>
                    <a:pt x="222622" y="4373"/>
                  </a:lnTo>
                  <a:lnTo>
                    <a:pt x="176711" y="16982"/>
                  </a:lnTo>
                  <a:lnTo>
                    <a:pt x="134431" y="37060"/>
                  </a:lnTo>
                  <a:lnTo>
                    <a:pt x="96552" y="63839"/>
                  </a:lnTo>
                  <a:lnTo>
                    <a:pt x="63839" y="96552"/>
                  </a:lnTo>
                  <a:lnTo>
                    <a:pt x="37060" y="134431"/>
                  </a:lnTo>
                  <a:lnTo>
                    <a:pt x="16982" y="176711"/>
                  </a:lnTo>
                  <a:lnTo>
                    <a:pt x="4373" y="222622"/>
                  </a:lnTo>
                  <a:lnTo>
                    <a:pt x="0" y="271399"/>
                  </a:lnTo>
                  <a:lnTo>
                    <a:pt x="0" y="1357249"/>
                  </a:lnTo>
                  <a:lnTo>
                    <a:pt x="4373" y="1406029"/>
                  </a:lnTo>
                  <a:lnTo>
                    <a:pt x="16982" y="1451953"/>
                  </a:lnTo>
                  <a:lnTo>
                    <a:pt x="37060" y="1494249"/>
                  </a:lnTo>
                  <a:lnTo>
                    <a:pt x="63839" y="1532148"/>
                  </a:lnTo>
                  <a:lnTo>
                    <a:pt x="96552" y="1564882"/>
                  </a:lnTo>
                  <a:lnTo>
                    <a:pt x="134431" y="1591681"/>
                  </a:lnTo>
                  <a:lnTo>
                    <a:pt x="176711" y="1611776"/>
                  </a:lnTo>
                  <a:lnTo>
                    <a:pt x="222622" y="1624397"/>
                  </a:lnTo>
                  <a:lnTo>
                    <a:pt x="271399" y="1628775"/>
                  </a:lnTo>
                  <a:lnTo>
                    <a:pt x="3547999" y="1628775"/>
                  </a:lnTo>
                  <a:lnTo>
                    <a:pt x="3596779" y="1624397"/>
                  </a:lnTo>
                  <a:lnTo>
                    <a:pt x="3642703" y="1611776"/>
                  </a:lnTo>
                  <a:lnTo>
                    <a:pt x="3684999" y="1591681"/>
                  </a:lnTo>
                  <a:lnTo>
                    <a:pt x="3722898" y="1564882"/>
                  </a:lnTo>
                  <a:lnTo>
                    <a:pt x="3755632" y="1532148"/>
                  </a:lnTo>
                  <a:lnTo>
                    <a:pt x="3782431" y="1494249"/>
                  </a:lnTo>
                  <a:lnTo>
                    <a:pt x="3802526" y="1451953"/>
                  </a:lnTo>
                  <a:lnTo>
                    <a:pt x="3815147" y="1406029"/>
                  </a:lnTo>
                  <a:lnTo>
                    <a:pt x="3819525" y="1357249"/>
                  </a:lnTo>
                  <a:lnTo>
                    <a:pt x="3819525" y="271399"/>
                  </a:lnTo>
                  <a:lnTo>
                    <a:pt x="3815147" y="222622"/>
                  </a:lnTo>
                  <a:lnTo>
                    <a:pt x="3802526" y="176711"/>
                  </a:lnTo>
                  <a:lnTo>
                    <a:pt x="3782431" y="134431"/>
                  </a:lnTo>
                  <a:lnTo>
                    <a:pt x="3755632" y="96552"/>
                  </a:lnTo>
                  <a:lnTo>
                    <a:pt x="3722898" y="63839"/>
                  </a:lnTo>
                  <a:lnTo>
                    <a:pt x="3684999" y="37060"/>
                  </a:lnTo>
                  <a:lnTo>
                    <a:pt x="3642703" y="16982"/>
                  </a:lnTo>
                  <a:lnTo>
                    <a:pt x="3596779" y="4373"/>
                  </a:lnTo>
                  <a:lnTo>
                    <a:pt x="3547999" y="0"/>
                  </a:lnTo>
                  <a:close/>
                </a:path>
              </a:pathLst>
            </a:custGeom>
            <a:solidFill>
              <a:srgbClr val="DAE2F3"/>
            </a:solidFill>
          </p:spPr>
          <p:txBody>
            <a:bodyPr wrap="square" lIns="0" tIns="0" rIns="0" bIns="0" rtlCol="0"/>
            <a:lstStyle/>
            <a:p>
              <a:endParaRPr/>
            </a:p>
          </p:txBody>
        </p:sp>
        <p:sp>
          <p:nvSpPr>
            <p:cNvPr id="30" name="object 30"/>
            <p:cNvSpPr/>
            <p:nvPr/>
          </p:nvSpPr>
          <p:spPr>
            <a:xfrm>
              <a:off x="8215376" y="1709801"/>
              <a:ext cx="3819525" cy="1628775"/>
            </a:xfrm>
            <a:custGeom>
              <a:avLst/>
              <a:gdLst/>
              <a:ahLst/>
              <a:cxnLst/>
              <a:rect l="l" t="t" r="r" b="b"/>
              <a:pathLst>
                <a:path w="3819525" h="1628775">
                  <a:moveTo>
                    <a:pt x="0" y="271399"/>
                  </a:moveTo>
                  <a:lnTo>
                    <a:pt x="4373" y="222622"/>
                  </a:lnTo>
                  <a:lnTo>
                    <a:pt x="16982" y="176711"/>
                  </a:lnTo>
                  <a:lnTo>
                    <a:pt x="37060" y="134431"/>
                  </a:lnTo>
                  <a:lnTo>
                    <a:pt x="63839" y="96552"/>
                  </a:lnTo>
                  <a:lnTo>
                    <a:pt x="96552" y="63839"/>
                  </a:lnTo>
                  <a:lnTo>
                    <a:pt x="134431" y="37060"/>
                  </a:lnTo>
                  <a:lnTo>
                    <a:pt x="176711" y="16982"/>
                  </a:lnTo>
                  <a:lnTo>
                    <a:pt x="222622" y="4373"/>
                  </a:lnTo>
                  <a:lnTo>
                    <a:pt x="271399" y="0"/>
                  </a:lnTo>
                  <a:lnTo>
                    <a:pt x="3547999" y="0"/>
                  </a:lnTo>
                  <a:lnTo>
                    <a:pt x="3596779" y="4373"/>
                  </a:lnTo>
                  <a:lnTo>
                    <a:pt x="3642703" y="16982"/>
                  </a:lnTo>
                  <a:lnTo>
                    <a:pt x="3684999" y="37060"/>
                  </a:lnTo>
                  <a:lnTo>
                    <a:pt x="3722898" y="63839"/>
                  </a:lnTo>
                  <a:lnTo>
                    <a:pt x="3755632" y="96552"/>
                  </a:lnTo>
                  <a:lnTo>
                    <a:pt x="3782431" y="134431"/>
                  </a:lnTo>
                  <a:lnTo>
                    <a:pt x="3802526" y="176711"/>
                  </a:lnTo>
                  <a:lnTo>
                    <a:pt x="3815147" y="222622"/>
                  </a:lnTo>
                  <a:lnTo>
                    <a:pt x="3819525" y="271399"/>
                  </a:lnTo>
                  <a:lnTo>
                    <a:pt x="3819525" y="1357249"/>
                  </a:lnTo>
                  <a:lnTo>
                    <a:pt x="3815147" y="1406029"/>
                  </a:lnTo>
                  <a:lnTo>
                    <a:pt x="3802526" y="1451953"/>
                  </a:lnTo>
                  <a:lnTo>
                    <a:pt x="3782431" y="1494249"/>
                  </a:lnTo>
                  <a:lnTo>
                    <a:pt x="3755632" y="1532148"/>
                  </a:lnTo>
                  <a:lnTo>
                    <a:pt x="3722898" y="1564882"/>
                  </a:lnTo>
                  <a:lnTo>
                    <a:pt x="3684999" y="1591681"/>
                  </a:lnTo>
                  <a:lnTo>
                    <a:pt x="3642703" y="1611776"/>
                  </a:lnTo>
                  <a:lnTo>
                    <a:pt x="3596779" y="1624397"/>
                  </a:lnTo>
                  <a:lnTo>
                    <a:pt x="3547999" y="1628775"/>
                  </a:lnTo>
                  <a:lnTo>
                    <a:pt x="271399" y="1628775"/>
                  </a:lnTo>
                  <a:lnTo>
                    <a:pt x="222622" y="1624397"/>
                  </a:lnTo>
                  <a:lnTo>
                    <a:pt x="176711" y="1611776"/>
                  </a:lnTo>
                  <a:lnTo>
                    <a:pt x="134431" y="1591681"/>
                  </a:lnTo>
                  <a:lnTo>
                    <a:pt x="96552" y="1564882"/>
                  </a:lnTo>
                  <a:lnTo>
                    <a:pt x="63839" y="1532148"/>
                  </a:lnTo>
                  <a:lnTo>
                    <a:pt x="37060" y="1494249"/>
                  </a:lnTo>
                  <a:lnTo>
                    <a:pt x="16982" y="1451953"/>
                  </a:lnTo>
                  <a:lnTo>
                    <a:pt x="4373" y="1406029"/>
                  </a:lnTo>
                  <a:lnTo>
                    <a:pt x="0" y="1357249"/>
                  </a:lnTo>
                  <a:lnTo>
                    <a:pt x="0" y="271399"/>
                  </a:lnTo>
                  <a:close/>
                </a:path>
              </a:pathLst>
            </a:custGeom>
            <a:ln w="12700">
              <a:solidFill>
                <a:srgbClr val="2E528F"/>
              </a:solidFill>
            </a:ln>
          </p:spPr>
          <p:txBody>
            <a:bodyPr wrap="square" lIns="0" tIns="0" rIns="0" bIns="0" rtlCol="0"/>
            <a:lstStyle/>
            <a:p>
              <a:endParaRPr/>
            </a:p>
          </p:txBody>
        </p:sp>
      </p:grpSp>
      <p:sp>
        <p:nvSpPr>
          <p:cNvPr id="31" name="object 31"/>
          <p:cNvSpPr txBox="1"/>
          <p:nvPr/>
        </p:nvSpPr>
        <p:spPr>
          <a:xfrm>
            <a:off x="8368090" y="1828577"/>
            <a:ext cx="3456940" cy="1136850"/>
          </a:xfrm>
          <a:prstGeom prst="rect">
            <a:avLst/>
          </a:prstGeom>
        </p:spPr>
        <p:txBody>
          <a:bodyPr vert="horz" wrap="square" lIns="0" tIns="15875" rIns="0" bIns="0" rtlCol="0">
            <a:spAutoFit/>
          </a:bodyPr>
          <a:lstStyle/>
          <a:p>
            <a:pPr algn="ctr">
              <a:lnSpc>
                <a:spcPct val="100000"/>
              </a:lnSpc>
              <a:spcBef>
                <a:spcPts val="125"/>
              </a:spcBef>
            </a:pPr>
            <a:r>
              <a:rPr lang="en-GB" sz="1200" b="1" spc="5" dirty="0" smtClean="0">
                <a:latin typeface="Century Gothic" panose="020B0502020202020204" pitchFamily="34" charset="0"/>
                <a:cs typeface="Carlito"/>
              </a:rPr>
              <a:t>HISTORY</a:t>
            </a:r>
          </a:p>
          <a:p>
            <a:pPr algn="ctr">
              <a:lnSpc>
                <a:spcPct val="100000"/>
              </a:lnSpc>
              <a:spcBef>
                <a:spcPts val="125"/>
              </a:spcBef>
            </a:pPr>
            <a:r>
              <a:rPr lang="en-GB" sz="1200" spc="5" dirty="0" smtClean="0">
                <a:latin typeface="Century Gothic" panose="020B0502020202020204" pitchFamily="34" charset="0"/>
                <a:cs typeface="Carlito"/>
              </a:rPr>
              <a:t>Our History topic this half term is ‘How were schools different in the past?’ We </a:t>
            </a:r>
            <a:r>
              <a:rPr lang="en-GB" sz="1200" spc="5" dirty="0" smtClean="0">
                <a:latin typeface="Century Gothic" panose="020B0502020202020204" pitchFamily="34" charset="0"/>
                <a:cs typeface="Carlito"/>
              </a:rPr>
              <a:t>will be looking at schools past and present, and comparing them to identify the similarities and differences.</a:t>
            </a:r>
            <a:endParaRPr lang="en-GB" sz="1200" spc="5" dirty="0" smtClean="0">
              <a:latin typeface="Century Gothic" panose="020B0502020202020204" pitchFamily="34" charset="0"/>
              <a:cs typeface="Carlito"/>
            </a:endParaRPr>
          </a:p>
        </p:txBody>
      </p:sp>
      <p:grpSp>
        <p:nvGrpSpPr>
          <p:cNvPr id="32" name="object 32"/>
          <p:cNvGrpSpPr/>
          <p:nvPr/>
        </p:nvGrpSpPr>
        <p:grpSpPr>
          <a:xfrm>
            <a:off x="8209024" y="174111"/>
            <a:ext cx="3775075" cy="1303065"/>
            <a:chOff x="8209026" y="112776"/>
            <a:chExt cx="3775075" cy="1536700"/>
          </a:xfrm>
        </p:grpSpPr>
        <p:sp>
          <p:nvSpPr>
            <p:cNvPr id="33" name="object 33"/>
            <p:cNvSpPr/>
            <p:nvPr/>
          </p:nvSpPr>
          <p:spPr>
            <a:xfrm>
              <a:off x="8215376" y="119126"/>
              <a:ext cx="3762375" cy="1524000"/>
            </a:xfrm>
            <a:custGeom>
              <a:avLst/>
              <a:gdLst/>
              <a:ahLst/>
              <a:cxnLst/>
              <a:rect l="l" t="t" r="r" b="b"/>
              <a:pathLst>
                <a:path w="3762375" h="1524000">
                  <a:moveTo>
                    <a:pt x="3508248" y="0"/>
                  </a:moveTo>
                  <a:lnTo>
                    <a:pt x="254000" y="0"/>
                  </a:lnTo>
                  <a:lnTo>
                    <a:pt x="208328" y="4090"/>
                  </a:lnTo>
                  <a:lnTo>
                    <a:pt x="165349" y="15884"/>
                  </a:lnTo>
                  <a:lnTo>
                    <a:pt x="125777" y="34666"/>
                  </a:lnTo>
                  <a:lnTo>
                    <a:pt x="90328" y="59719"/>
                  </a:lnTo>
                  <a:lnTo>
                    <a:pt x="59719" y="90328"/>
                  </a:lnTo>
                  <a:lnTo>
                    <a:pt x="34666" y="125777"/>
                  </a:lnTo>
                  <a:lnTo>
                    <a:pt x="15884" y="165349"/>
                  </a:lnTo>
                  <a:lnTo>
                    <a:pt x="4090" y="208328"/>
                  </a:lnTo>
                  <a:lnTo>
                    <a:pt x="0" y="254000"/>
                  </a:lnTo>
                  <a:lnTo>
                    <a:pt x="0" y="1269873"/>
                  </a:lnTo>
                  <a:lnTo>
                    <a:pt x="4090" y="1315548"/>
                  </a:lnTo>
                  <a:lnTo>
                    <a:pt x="15884" y="1358539"/>
                  </a:lnTo>
                  <a:lnTo>
                    <a:pt x="34666" y="1398128"/>
                  </a:lnTo>
                  <a:lnTo>
                    <a:pt x="59719" y="1433597"/>
                  </a:lnTo>
                  <a:lnTo>
                    <a:pt x="90328" y="1464227"/>
                  </a:lnTo>
                  <a:lnTo>
                    <a:pt x="125777" y="1489300"/>
                  </a:lnTo>
                  <a:lnTo>
                    <a:pt x="165349" y="1508099"/>
                  </a:lnTo>
                  <a:lnTo>
                    <a:pt x="208328" y="1519905"/>
                  </a:lnTo>
                  <a:lnTo>
                    <a:pt x="254000" y="1524000"/>
                  </a:lnTo>
                  <a:lnTo>
                    <a:pt x="3508248" y="1524000"/>
                  </a:lnTo>
                  <a:lnTo>
                    <a:pt x="3553923" y="1519905"/>
                  </a:lnTo>
                  <a:lnTo>
                    <a:pt x="3596914" y="1508099"/>
                  </a:lnTo>
                  <a:lnTo>
                    <a:pt x="3636503" y="1489300"/>
                  </a:lnTo>
                  <a:lnTo>
                    <a:pt x="3671972" y="1464227"/>
                  </a:lnTo>
                  <a:lnTo>
                    <a:pt x="3702602" y="1433597"/>
                  </a:lnTo>
                  <a:lnTo>
                    <a:pt x="3727675" y="1398128"/>
                  </a:lnTo>
                  <a:lnTo>
                    <a:pt x="3746474" y="1358539"/>
                  </a:lnTo>
                  <a:lnTo>
                    <a:pt x="3758280" y="1315548"/>
                  </a:lnTo>
                  <a:lnTo>
                    <a:pt x="3762375" y="1269873"/>
                  </a:lnTo>
                  <a:lnTo>
                    <a:pt x="3762375" y="254000"/>
                  </a:lnTo>
                  <a:lnTo>
                    <a:pt x="3758280" y="208328"/>
                  </a:lnTo>
                  <a:lnTo>
                    <a:pt x="3746474" y="165349"/>
                  </a:lnTo>
                  <a:lnTo>
                    <a:pt x="3727675" y="125777"/>
                  </a:lnTo>
                  <a:lnTo>
                    <a:pt x="3702602" y="90328"/>
                  </a:lnTo>
                  <a:lnTo>
                    <a:pt x="3671972" y="59719"/>
                  </a:lnTo>
                  <a:lnTo>
                    <a:pt x="3636503" y="34666"/>
                  </a:lnTo>
                  <a:lnTo>
                    <a:pt x="3596914" y="15884"/>
                  </a:lnTo>
                  <a:lnTo>
                    <a:pt x="3553923" y="4090"/>
                  </a:lnTo>
                  <a:lnTo>
                    <a:pt x="3508248" y="0"/>
                  </a:lnTo>
                  <a:close/>
                </a:path>
              </a:pathLst>
            </a:custGeom>
            <a:solidFill>
              <a:srgbClr val="DAE2F3"/>
            </a:solidFill>
          </p:spPr>
          <p:txBody>
            <a:bodyPr wrap="square" lIns="0" tIns="0" rIns="0" bIns="0" rtlCol="0"/>
            <a:lstStyle/>
            <a:p>
              <a:endParaRPr/>
            </a:p>
          </p:txBody>
        </p:sp>
        <p:sp>
          <p:nvSpPr>
            <p:cNvPr id="34" name="object 34"/>
            <p:cNvSpPr/>
            <p:nvPr/>
          </p:nvSpPr>
          <p:spPr>
            <a:xfrm>
              <a:off x="8215376" y="119126"/>
              <a:ext cx="3762375" cy="1524000"/>
            </a:xfrm>
            <a:custGeom>
              <a:avLst/>
              <a:gdLst/>
              <a:ahLst/>
              <a:cxnLst/>
              <a:rect l="l" t="t" r="r" b="b"/>
              <a:pathLst>
                <a:path w="3762375" h="1524000">
                  <a:moveTo>
                    <a:pt x="0" y="254000"/>
                  </a:moveTo>
                  <a:lnTo>
                    <a:pt x="4090" y="208328"/>
                  </a:lnTo>
                  <a:lnTo>
                    <a:pt x="15884" y="165349"/>
                  </a:lnTo>
                  <a:lnTo>
                    <a:pt x="34666" y="125777"/>
                  </a:lnTo>
                  <a:lnTo>
                    <a:pt x="59719" y="90328"/>
                  </a:lnTo>
                  <a:lnTo>
                    <a:pt x="90328" y="59719"/>
                  </a:lnTo>
                  <a:lnTo>
                    <a:pt x="125777" y="34666"/>
                  </a:lnTo>
                  <a:lnTo>
                    <a:pt x="165349" y="15884"/>
                  </a:lnTo>
                  <a:lnTo>
                    <a:pt x="208328" y="4090"/>
                  </a:lnTo>
                  <a:lnTo>
                    <a:pt x="254000" y="0"/>
                  </a:lnTo>
                  <a:lnTo>
                    <a:pt x="3508248" y="0"/>
                  </a:lnTo>
                  <a:lnTo>
                    <a:pt x="3553923" y="4090"/>
                  </a:lnTo>
                  <a:lnTo>
                    <a:pt x="3596914" y="15884"/>
                  </a:lnTo>
                  <a:lnTo>
                    <a:pt x="3636503" y="34666"/>
                  </a:lnTo>
                  <a:lnTo>
                    <a:pt x="3671972" y="59719"/>
                  </a:lnTo>
                  <a:lnTo>
                    <a:pt x="3702602" y="90328"/>
                  </a:lnTo>
                  <a:lnTo>
                    <a:pt x="3727675" y="125777"/>
                  </a:lnTo>
                  <a:lnTo>
                    <a:pt x="3746474" y="165349"/>
                  </a:lnTo>
                  <a:lnTo>
                    <a:pt x="3758280" y="208328"/>
                  </a:lnTo>
                  <a:lnTo>
                    <a:pt x="3762375" y="254000"/>
                  </a:lnTo>
                  <a:lnTo>
                    <a:pt x="3762375" y="1269873"/>
                  </a:lnTo>
                  <a:lnTo>
                    <a:pt x="3758280" y="1315548"/>
                  </a:lnTo>
                  <a:lnTo>
                    <a:pt x="3746474" y="1358539"/>
                  </a:lnTo>
                  <a:lnTo>
                    <a:pt x="3727675" y="1398128"/>
                  </a:lnTo>
                  <a:lnTo>
                    <a:pt x="3702602" y="1433597"/>
                  </a:lnTo>
                  <a:lnTo>
                    <a:pt x="3671972" y="1464227"/>
                  </a:lnTo>
                  <a:lnTo>
                    <a:pt x="3636503" y="1489300"/>
                  </a:lnTo>
                  <a:lnTo>
                    <a:pt x="3596914" y="1508099"/>
                  </a:lnTo>
                  <a:lnTo>
                    <a:pt x="3553923" y="1519905"/>
                  </a:lnTo>
                  <a:lnTo>
                    <a:pt x="3508248" y="1524000"/>
                  </a:lnTo>
                  <a:lnTo>
                    <a:pt x="254000" y="1524000"/>
                  </a:lnTo>
                  <a:lnTo>
                    <a:pt x="208328" y="1519905"/>
                  </a:lnTo>
                  <a:lnTo>
                    <a:pt x="165349" y="1508099"/>
                  </a:lnTo>
                  <a:lnTo>
                    <a:pt x="125777" y="1489300"/>
                  </a:lnTo>
                  <a:lnTo>
                    <a:pt x="90328" y="1464227"/>
                  </a:lnTo>
                  <a:lnTo>
                    <a:pt x="59719" y="1433597"/>
                  </a:lnTo>
                  <a:lnTo>
                    <a:pt x="34666" y="1398128"/>
                  </a:lnTo>
                  <a:lnTo>
                    <a:pt x="15884" y="1358539"/>
                  </a:lnTo>
                  <a:lnTo>
                    <a:pt x="4090" y="1315548"/>
                  </a:lnTo>
                  <a:lnTo>
                    <a:pt x="0" y="1269873"/>
                  </a:lnTo>
                  <a:lnTo>
                    <a:pt x="0" y="254000"/>
                  </a:lnTo>
                  <a:close/>
                </a:path>
              </a:pathLst>
            </a:custGeom>
            <a:ln w="12700">
              <a:solidFill>
                <a:srgbClr val="2E528F"/>
              </a:solidFill>
            </a:ln>
          </p:spPr>
          <p:txBody>
            <a:bodyPr wrap="square" lIns="0" tIns="0" rIns="0" bIns="0" rtlCol="0"/>
            <a:lstStyle/>
            <a:p>
              <a:endParaRPr/>
            </a:p>
          </p:txBody>
        </p:sp>
      </p:grpSp>
      <p:sp>
        <p:nvSpPr>
          <p:cNvPr id="35" name="object 35"/>
          <p:cNvSpPr txBox="1"/>
          <p:nvPr/>
        </p:nvSpPr>
        <p:spPr>
          <a:xfrm>
            <a:off x="8373488" y="224518"/>
            <a:ext cx="3446145" cy="1286890"/>
          </a:xfrm>
          <a:prstGeom prst="rect">
            <a:avLst/>
          </a:prstGeom>
        </p:spPr>
        <p:txBody>
          <a:bodyPr vert="horz" wrap="square" lIns="0" tIns="32384" rIns="0" bIns="0" rtlCol="0">
            <a:spAutoFit/>
          </a:bodyPr>
          <a:lstStyle/>
          <a:p>
            <a:pPr algn="ctr"/>
            <a:r>
              <a:rPr sz="1200" b="1" spc="5" dirty="0" smtClean="0">
                <a:latin typeface="Century Gothic" panose="020B0502020202020204" pitchFamily="34" charset="0"/>
                <a:cs typeface="Carlito"/>
              </a:rPr>
              <a:t>MATHS</a:t>
            </a:r>
            <a:endParaRPr lang="en-GB" sz="1200" b="1" spc="5" dirty="0" smtClean="0">
              <a:latin typeface="Century Gothic" panose="020B0502020202020204" pitchFamily="34" charset="0"/>
              <a:cs typeface="Carlito"/>
            </a:endParaRPr>
          </a:p>
          <a:p>
            <a:r>
              <a:rPr lang="en-GB" sz="1100" dirty="0" smtClean="0">
                <a:latin typeface="Century Gothic" panose="020B0502020202020204" pitchFamily="34" charset="0"/>
              </a:rPr>
              <a:t>We </a:t>
            </a:r>
            <a:r>
              <a:rPr lang="en-GB" sz="1100" dirty="0">
                <a:latin typeface="Century Gothic" panose="020B0502020202020204" pitchFamily="34" charset="0"/>
              </a:rPr>
              <a:t>will be following the White Rose Maths scheme of work and will be looking at Place Value, Addition and Subtraction and Shape.</a:t>
            </a:r>
          </a:p>
          <a:p>
            <a:r>
              <a:rPr lang="en-GB" sz="1100" b="1" dirty="0">
                <a:latin typeface="Century Gothic" panose="020B0502020202020204" pitchFamily="34" charset="0"/>
              </a:rPr>
              <a:t>Please help your child learn to count in, 2s, 3s, 5s and 10s.</a:t>
            </a:r>
            <a:endParaRPr lang="en-GB" sz="1100" dirty="0">
              <a:latin typeface="Century Gothic" panose="020B0502020202020204" pitchFamily="34" charset="0"/>
            </a:endParaRPr>
          </a:p>
          <a:p>
            <a:pPr marL="10795" algn="ctr">
              <a:lnSpc>
                <a:spcPct val="100000"/>
              </a:lnSpc>
              <a:spcBef>
                <a:spcPts val="254"/>
              </a:spcBef>
            </a:pPr>
            <a:endParaRPr lang="en-GB" sz="1200" b="1" spc="5" dirty="0" smtClean="0">
              <a:latin typeface="Century Gothic" panose="020B0502020202020204" pitchFamily="34" charset="0"/>
              <a:cs typeface="Carlito"/>
            </a:endParaRPr>
          </a:p>
        </p:txBody>
      </p:sp>
      <p:grpSp>
        <p:nvGrpSpPr>
          <p:cNvPr id="36" name="object 36"/>
          <p:cNvGrpSpPr/>
          <p:nvPr/>
        </p:nvGrpSpPr>
        <p:grpSpPr>
          <a:xfrm>
            <a:off x="8185212" y="3189474"/>
            <a:ext cx="3822700" cy="1576905"/>
            <a:chOff x="8209026" y="3427476"/>
            <a:chExt cx="3822700" cy="1260475"/>
          </a:xfrm>
        </p:grpSpPr>
        <p:sp>
          <p:nvSpPr>
            <p:cNvPr id="37" name="object 37"/>
            <p:cNvSpPr/>
            <p:nvPr/>
          </p:nvSpPr>
          <p:spPr>
            <a:xfrm>
              <a:off x="8215376" y="3433826"/>
              <a:ext cx="3810000" cy="1247775"/>
            </a:xfrm>
            <a:custGeom>
              <a:avLst/>
              <a:gdLst/>
              <a:ahLst/>
              <a:cxnLst/>
              <a:rect l="l" t="t" r="r" b="b"/>
              <a:pathLst>
                <a:path w="3810000" h="1247775">
                  <a:moveTo>
                    <a:pt x="3601974" y="0"/>
                  </a:moveTo>
                  <a:lnTo>
                    <a:pt x="207899" y="0"/>
                  </a:lnTo>
                  <a:lnTo>
                    <a:pt x="160233" y="5491"/>
                  </a:lnTo>
                  <a:lnTo>
                    <a:pt x="116475" y="21133"/>
                  </a:lnTo>
                  <a:lnTo>
                    <a:pt x="77873" y="45676"/>
                  </a:lnTo>
                  <a:lnTo>
                    <a:pt x="45676" y="77873"/>
                  </a:lnTo>
                  <a:lnTo>
                    <a:pt x="21133" y="116475"/>
                  </a:lnTo>
                  <a:lnTo>
                    <a:pt x="5491" y="160233"/>
                  </a:lnTo>
                  <a:lnTo>
                    <a:pt x="0" y="207899"/>
                  </a:lnTo>
                  <a:lnTo>
                    <a:pt x="0" y="1039749"/>
                  </a:lnTo>
                  <a:lnTo>
                    <a:pt x="5491" y="1087421"/>
                  </a:lnTo>
                  <a:lnTo>
                    <a:pt x="21133" y="1131197"/>
                  </a:lnTo>
                  <a:lnTo>
                    <a:pt x="45676" y="1169824"/>
                  </a:lnTo>
                  <a:lnTo>
                    <a:pt x="77873" y="1202048"/>
                  </a:lnTo>
                  <a:lnTo>
                    <a:pt x="116475" y="1226616"/>
                  </a:lnTo>
                  <a:lnTo>
                    <a:pt x="160233" y="1242276"/>
                  </a:lnTo>
                  <a:lnTo>
                    <a:pt x="207899" y="1247775"/>
                  </a:lnTo>
                  <a:lnTo>
                    <a:pt x="3601974" y="1247775"/>
                  </a:lnTo>
                  <a:lnTo>
                    <a:pt x="3649646" y="1242276"/>
                  </a:lnTo>
                  <a:lnTo>
                    <a:pt x="3693422" y="1226616"/>
                  </a:lnTo>
                  <a:lnTo>
                    <a:pt x="3732049" y="1202048"/>
                  </a:lnTo>
                  <a:lnTo>
                    <a:pt x="3764273" y="1169824"/>
                  </a:lnTo>
                  <a:lnTo>
                    <a:pt x="3788841" y="1131197"/>
                  </a:lnTo>
                  <a:lnTo>
                    <a:pt x="3804501" y="1087421"/>
                  </a:lnTo>
                  <a:lnTo>
                    <a:pt x="3810000" y="1039749"/>
                  </a:lnTo>
                  <a:lnTo>
                    <a:pt x="3810000" y="207899"/>
                  </a:lnTo>
                  <a:lnTo>
                    <a:pt x="3804501" y="160233"/>
                  </a:lnTo>
                  <a:lnTo>
                    <a:pt x="3788841" y="116475"/>
                  </a:lnTo>
                  <a:lnTo>
                    <a:pt x="3764273" y="77873"/>
                  </a:lnTo>
                  <a:lnTo>
                    <a:pt x="3732049" y="45676"/>
                  </a:lnTo>
                  <a:lnTo>
                    <a:pt x="3693422" y="21133"/>
                  </a:lnTo>
                  <a:lnTo>
                    <a:pt x="3649646" y="5491"/>
                  </a:lnTo>
                  <a:lnTo>
                    <a:pt x="3601974" y="0"/>
                  </a:lnTo>
                  <a:close/>
                </a:path>
              </a:pathLst>
            </a:custGeom>
            <a:solidFill>
              <a:srgbClr val="DAE2F3"/>
            </a:solidFill>
          </p:spPr>
          <p:txBody>
            <a:bodyPr wrap="square" lIns="0" tIns="0" rIns="0" bIns="0" rtlCol="0"/>
            <a:lstStyle/>
            <a:p>
              <a:endParaRPr/>
            </a:p>
          </p:txBody>
        </p:sp>
        <p:sp>
          <p:nvSpPr>
            <p:cNvPr id="38" name="object 38"/>
            <p:cNvSpPr/>
            <p:nvPr/>
          </p:nvSpPr>
          <p:spPr>
            <a:xfrm>
              <a:off x="8215376" y="3433826"/>
              <a:ext cx="3810000" cy="1247775"/>
            </a:xfrm>
            <a:custGeom>
              <a:avLst/>
              <a:gdLst/>
              <a:ahLst/>
              <a:cxnLst/>
              <a:rect l="l" t="t" r="r" b="b"/>
              <a:pathLst>
                <a:path w="3810000" h="1247775">
                  <a:moveTo>
                    <a:pt x="0" y="207899"/>
                  </a:moveTo>
                  <a:lnTo>
                    <a:pt x="5491" y="160233"/>
                  </a:lnTo>
                  <a:lnTo>
                    <a:pt x="21133" y="116475"/>
                  </a:lnTo>
                  <a:lnTo>
                    <a:pt x="45676" y="77873"/>
                  </a:lnTo>
                  <a:lnTo>
                    <a:pt x="77873" y="45676"/>
                  </a:lnTo>
                  <a:lnTo>
                    <a:pt x="116475" y="21133"/>
                  </a:lnTo>
                  <a:lnTo>
                    <a:pt x="160233" y="5491"/>
                  </a:lnTo>
                  <a:lnTo>
                    <a:pt x="207899" y="0"/>
                  </a:lnTo>
                  <a:lnTo>
                    <a:pt x="3601974" y="0"/>
                  </a:lnTo>
                  <a:lnTo>
                    <a:pt x="3649646" y="5491"/>
                  </a:lnTo>
                  <a:lnTo>
                    <a:pt x="3693422" y="21133"/>
                  </a:lnTo>
                  <a:lnTo>
                    <a:pt x="3732049" y="45676"/>
                  </a:lnTo>
                  <a:lnTo>
                    <a:pt x="3764273" y="77873"/>
                  </a:lnTo>
                  <a:lnTo>
                    <a:pt x="3788841" y="116475"/>
                  </a:lnTo>
                  <a:lnTo>
                    <a:pt x="3804501" y="160233"/>
                  </a:lnTo>
                  <a:lnTo>
                    <a:pt x="3810000" y="207899"/>
                  </a:lnTo>
                  <a:lnTo>
                    <a:pt x="3810000" y="1039749"/>
                  </a:lnTo>
                  <a:lnTo>
                    <a:pt x="3804501" y="1087421"/>
                  </a:lnTo>
                  <a:lnTo>
                    <a:pt x="3788841" y="1131197"/>
                  </a:lnTo>
                  <a:lnTo>
                    <a:pt x="3764273" y="1169824"/>
                  </a:lnTo>
                  <a:lnTo>
                    <a:pt x="3732049" y="1202048"/>
                  </a:lnTo>
                  <a:lnTo>
                    <a:pt x="3693422" y="1226616"/>
                  </a:lnTo>
                  <a:lnTo>
                    <a:pt x="3649646" y="1242276"/>
                  </a:lnTo>
                  <a:lnTo>
                    <a:pt x="3601974" y="1247775"/>
                  </a:lnTo>
                  <a:lnTo>
                    <a:pt x="207899" y="1247775"/>
                  </a:lnTo>
                  <a:lnTo>
                    <a:pt x="160233" y="1242276"/>
                  </a:lnTo>
                  <a:lnTo>
                    <a:pt x="116475" y="1226616"/>
                  </a:lnTo>
                  <a:lnTo>
                    <a:pt x="77873" y="1202048"/>
                  </a:lnTo>
                  <a:lnTo>
                    <a:pt x="45676" y="1169824"/>
                  </a:lnTo>
                  <a:lnTo>
                    <a:pt x="21133" y="1131197"/>
                  </a:lnTo>
                  <a:lnTo>
                    <a:pt x="5491" y="1087421"/>
                  </a:lnTo>
                  <a:lnTo>
                    <a:pt x="0" y="1039749"/>
                  </a:lnTo>
                  <a:lnTo>
                    <a:pt x="0" y="207899"/>
                  </a:lnTo>
                  <a:close/>
                </a:path>
              </a:pathLst>
            </a:custGeom>
            <a:ln w="12700">
              <a:solidFill>
                <a:srgbClr val="2E528F"/>
              </a:solidFill>
            </a:ln>
          </p:spPr>
          <p:txBody>
            <a:bodyPr wrap="square" lIns="0" tIns="0" rIns="0" bIns="0" rtlCol="0"/>
            <a:lstStyle/>
            <a:p>
              <a:endParaRPr/>
            </a:p>
          </p:txBody>
        </p:sp>
      </p:grpSp>
      <p:sp>
        <p:nvSpPr>
          <p:cNvPr id="39" name="object 39"/>
          <p:cNvSpPr txBox="1"/>
          <p:nvPr/>
        </p:nvSpPr>
        <p:spPr>
          <a:xfrm>
            <a:off x="8215374" y="3235253"/>
            <a:ext cx="3662995" cy="1531830"/>
          </a:xfrm>
          <a:prstGeom prst="rect">
            <a:avLst/>
          </a:prstGeom>
        </p:spPr>
        <p:txBody>
          <a:bodyPr vert="horz" wrap="square" lIns="0" tIns="15875" rIns="0" bIns="0" rtlCol="0">
            <a:spAutoFit/>
          </a:bodyPr>
          <a:lstStyle/>
          <a:p>
            <a:pPr marL="17145" algn="ctr">
              <a:lnSpc>
                <a:spcPct val="100000"/>
              </a:lnSpc>
              <a:spcBef>
                <a:spcPts val="125"/>
              </a:spcBef>
            </a:pPr>
            <a:r>
              <a:rPr lang="en-GB" sz="1200" b="1" spc="30" dirty="0" smtClean="0">
                <a:latin typeface="Century Gothic" panose="020B0502020202020204" pitchFamily="34" charset="0"/>
                <a:cs typeface="Carlito"/>
              </a:rPr>
              <a:t> </a:t>
            </a:r>
            <a:r>
              <a:rPr sz="1200" b="1" spc="30" dirty="0">
                <a:latin typeface="Century Gothic" panose="020B0502020202020204" pitchFamily="34" charset="0"/>
                <a:cs typeface="Carlito"/>
              </a:rPr>
              <a:t>ART </a:t>
            </a:r>
            <a:endParaRPr lang="en-GB" sz="1200" b="1" spc="30" dirty="0" smtClean="0">
              <a:latin typeface="Century Gothic" panose="020B0502020202020204" pitchFamily="34" charset="0"/>
              <a:cs typeface="Carlito"/>
            </a:endParaRPr>
          </a:p>
          <a:p>
            <a:pPr marL="17145" algn="ctr">
              <a:lnSpc>
                <a:spcPct val="100000"/>
              </a:lnSpc>
              <a:spcBef>
                <a:spcPts val="125"/>
              </a:spcBef>
            </a:pPr>
            <a:r>
              <a:rPr lang="en-GB" sz="1200" spc="30" dirty="0" smtClean="0">
                <a:latin typeface="Century Gothic" panose="020B0502020202020204" pitchFamily="34" charset="0"/>
                <a:cs typeface="Carlito"/>
              </a:rPr>
              <a:t>In art this half term the children will be learning how they can creat</a:t>
            </a:r>
            <a:r>
              <a:rPr lang="en-GB" sz="1200" spc="30" dirty="0" smtClean="0">
                <a:latin typeface="Century Gothic" panose="020B0502020202020204" pitchFamily="34" charset="0"/>
                <a:cs typeface="Carlito"/>
              </a:rPr>
              <a:t>e different tones and textures in their drawings.</a:t>
            </a:r>
            <a:endParaRPr lang="en-GB" sz="1200" spc="30" dirty="0">
              <a:latin typeface="Century Gothic" panose="020B0502020202020204" pitchFamily="34" charset="0"/>
              <a:cs typeface="Carlito"/>
            </a:endParaRPr>
          </a:p>
          <a:p>
            <a:pPr marL="17145" algn="ctr">
              <a:lnSpc>
                <a:spcPct val="100000"/>
              </a:lnSpc>
              <a:spcBef>
                <a:spcPts val="125"/>
              </a:spcBef>
            </a:pPr>
            <a:r>
              <a:rPr lang="en-GB" sz="1200" b="1" spc="30" dirty="0" smtClean="0">
                <a:latin typeface="Century Gothic" panose="020B0502020202020204" pitchFamily="34" charset="0"/>
                <a:cs typeface="Carlito"/>
              </a:rPr>
              <a:t>DT</a:t>
            </a:r>
          </a:p>
          <a:p>
            <a:pPr marL="17145" algn="ctr">
              <a:lnSpc>
                <a:spcPct val="100000"/>
              </a:lnSpc>
              <a:spcBef>
                <a:spcPts val="125"/>
              </a:spcBef>
            </a:pPr>
            <a:r>
              <a:rPr lang="en-GB" sz="1200" spc="30" dirty="0" smtClean="0">
                <a:latin typeface="Century Gothic" panose="020B0502020202020204" pitchFamily="34" charset="0"/>
                <a:cs typeface="Carlito"/>
              </a:rPr>
              <a:t>In Design Technology the children will be making moving monsters using levers and pivots.</a:t>
            </a:r>
            <a:endParaRPr lang="en-GB" sz="1200" spc="30" dirty="0" smtClean="0">
              <a:latin typeface="Century Gothic" panose="020B0502020202020204" pitchFamily="34" charset="0"/>
              <a:cs typeface="Carlito"/>
            </a:endParaRPr>
          </a:p>
        </p:txBody>
      </p:sp>
      <p:grpSp>
        <p:nvGrpSpPr>
          <p:cNvPr id="44" name="object 44"/>
          <p:cNvGrpSpPr/>
          <p:nvPr/>
        </p:nvGrpSpPr>
        <p:grpSpPr>
          <a:xfrm>
            <a:off x="8180450" y="4822407"/>
            <a:ext cx="3832225" cy="1300598"/>
            <a:chOff x="8237601" y="5922962"/>
            <a:chExt cx="3832225" cy="841375"/>
          </a:xfrm>
        </p:grpSpPr>
        <p:sp>
          <p:nvSpPr>
            <p:cNvPr id="45" name="object 45"/>
            <p:cNvSpPr/>
            <p:nvPr/>
          </p:nvSpPr>
          <p:spPr>
            <a:xfrm>
              <a:off x="8243951" y="5929312"/>
              <a:ext cx="3819525" cy="828675"/>
            </a:xfrm>
            <a:custGeom>
              <a:avLst/>
              <a:gdLst/>
              <a:ahLst/>
              <a:cxnLst/>
              <a:rect l="l" t="t" r="r" b="b"/>
              <a:pathLst>
                <a:path w="3819525" h="828675">
                  <a:moveTo>
                    <a:pt x="3681349" y="0"/>
                  </a:moveTo>
                  <a:lnTo>
                    <a:pt x="138049" y="0"/>
                  </a:lnTo>
                  <a:lnTo>
                    <a:pt x="94382" y="7041"/>
                  </a:lnTo>
                  <a:lnTo>
                    <a:pt x="56482" y="26648"/>
                  </a:lnTo>
                  <a:lnTo>
                    <a:pt x="26611" y="56545"/>
                  </a:lnTo>
                  <a:lnTo>
                    <a:pt x="7029" y="94458"/>
                  </a:lnTo>
                  <a:lnTo>
                    <a:pt x="0" y="138112"/>
                  </a:lnTo>
                  <a:lnTo>
                    <a:pt x="0" y="690562"/>
                  </a:lnTo>
                  <a:lnTo>
                    <a:pt x="7029" y="734216"/>
                  </a:lnTo>
                  <a:lnTo>
                    <a:pt x="26611" y="772129"/>
                  </a:lnTo>
                  <a:lnTo>
                    <a:pt x="56482" y="802026"/>
                  </a:lnTo>
                  <a:lnTo>
                    <a:pt x="94382" y="821633"/>
                  </a:lnTo>
                  <a:lnTo>
                    <a:pt x="138049" y="828675"/>
                  </a:lnTo>
                  <a:lnTo>
                    <a:pt x="3681349" y="828675"/>
                  </a:lnTo>
                  <a:lnTo>
                    <a:pt x="3725028" y="821633"/>
                  </a:lnTo>
                  <a:lnTo>
                    <a:pt x="3762960" y="802026"/>
                  </a:lnTo>
                  <a:lnTo>
                    <a:pt x="3792869" y="772129"/>
                  </a:lnTo>
                  <a:lnTo>
                    <a:pt x="3812482" y="734216"/>
                  </a:lnTo>
                  <a:lnTo>
                    <a:pt x="3819525" y="690562"/>
                  </a:lnTo>
                  <a:lnTo>
                    <a:pt x="3819525" y="138112"/>
                  </a:lnTo>
                  <a:lnTo>
                    <a:pt x="3812482" y="94458"/>
                  </a:lnTo>
                  <a:lnTo>
                    <a:pt x="3792869" y="56545"/>
                  </a:lnTo>
                  <a:lnTo>
                    <a:pt x="3762960" y="26648"/>
                  </a:lnTo>
                  <a:lnTo>
                    <a:pt x="3725028" y="7041"/>
                  </a:lnTo>
                  <a:lnTo>
                    <a:pt x="3681349" y="0"/>
                  </a:lnTo>
                  <a:close/>
                </a:path>
              </a:pathLst>
            </a:custGeom>
            <a:solidFill>
              <a:srgbClr val="DAE2F3"/>
            </a:solidFill>
          </p:spPr>
          <p:txBody>
            <a:bodyPr wrap="square" lIns="0" tIns="0" rIns="0" bIns="0" rtlCol="0"/>
            <a:lstStyle/>
            <a:p>
              <a:endParaRPr/>
            </a:p>
          </p:txBody>
        </p:sp>
        <p:sp>
          <p:nvSpPr>
            <p:cNvPr id="46" name="object 46"/>
            <p:cNvSpPr/>
            <p:nvPr/>
          </p:nvSpPr>
          <p:spPr>
            <a:xfrm>
              <a:off x="8243951" y="5929312"/>
              <a:ext cx="3819525" cy="828675"/>
            </a:xfrm>
            <a:custGeom>
              <a:avLst/>
              <a:gdLst/>
              <a:ahLst/>
              <a:cxnLst/>
              <a:rect l="l" t="t" r="r" b="b"/>
              <a:pathLst>
                <a:path w="3819525" h="828675">
                  <a:moveTo>
                    <a:pt x="0" y="138112"/>
                  </a:moveTo>
                  <a:lnTo>
                    <a:pt x="7029" y="94458"/>
                  </a:lnTo>
                  <a:lnTo>
                    <a:pt x="26611" y="56545"/>
                  </a:lnTo>
                  <a:lnTo>
                    <a:pt x="56482" y="26648"/>
                  </a:lnTo>
                  <a:lnTo>
                    <a:pt x="94382" y="7041"/>
                  </a:lnTo>
                  <a:lnTo>
                    <a:pt x="138049" y="0"/>
                  </a:lnTo>
                  <a:lnTo>
                    <a:pt x="3681349" y="0"/>
                  </a:lnTo>
                  <a:lnTo>
                    <a:pt x="3725028" y="7041"/>
                  </a:lnTo>
                  <a:lnTo>
                    <a:pt x="3762960" y="26648"/>
                  </a:lnTo>
                  <a:lnTo>
                    <a:pt x="3792869" y="56545"/>
                  </a:lnTo>
                  <a:lnTo>
                    <a:pt x="3812482" y="94458"/>
                  </a:lnTo>
                  <a:lnTo>
                    <a:pt x="3819525" y="138112"/>
                  </a:lnTo>
                  <a:lnTo>
                    <a:pt x="3819525" y="690562"/>
                  </a:lnTo>
                  <a:lnTo>
                    <a:pt x="3812482" y="734216"/>
                  </a:lnTo>
                  <a:lnTo>
                    <a:pt x="3792869" y="772129"/>
                  </a:lnTo>
                  <a:lnTo>
                    <a:pt x="3762960" y="802026"/>
                  </a:lnTo>
                  <a:lnTo>
                    <a:pt x="3725028" y="821633"/>
                  </a:lnTo>
                  <a:lnTo>
                    <a:pt x="3681349" y="828675"/>
                  </a:lnTo>
                  <a:lnTo>
                    <a:pt x="138049" y="828675"/>
                  </a:lnTo>
                  <a:lnTo>
                    <a:pt x="94382" y="821633"/>
                  </a:lnTo>
                  <a:lnTo>
                    <a:pt x="56482" y="802026"/>
                  </a:lnTo>
                  <a:lnTo>
                    <a:pt x="26611" y="772129"/>
                  </a:lnTo>
                  <a:lnTo>
                    <a:pt x="7029" y="734216"/>
                  </a:lnTo>
                  <a:lnTo>
                    <a:pt x="0" y="690562"/>
                  </a:lnTo>
                  <a:lnTo>
                    <a:pt x="0" y="138112"/>
                  </a:lnTo>
                  <a:close/>
                </a:path>
              </a:pathLst>
            </a:custGeom>
            <a:ln w="12700">
              <a:solidFill>
                <a:srgbClr val="2E528F"/>
              </a:solidFill>
            </a:ln>
          </p:spPr>
          <p:txBody>
            <a:bodyPr wrap="square" lIns="0" tIns="0" rIns="0" bIns="0" rtlCol="0"/>
            <a:lstStyle/>
            <a:p>
              <a:endParaRPr/>
            </a:p>
          </p:txBody>
        </p:sp>
      </p:grpSp>
      <p:sp>
        <p:nvSpPr>
          <p:cNvPr id="47" name="object 47"/>
          <p:cNvSpPr txBox="1"/>
          <p:nvPr/>
        </p:nvSpPr>
        <p:spPr>
          <a:xfrm>
            <a:off x="8224224" y="4871790"/>
            <a:ext cx="3757376" cy="1272784"/>
          </a:xfrm>
          <a:prstGeom prst="rect">
            <a:avLst/>
          </a:prstGeom>
        </p:spPr>
        <p:txBody>
          <a:bodyPr vert="horz" wrap="square" lIns="0" tIns="15875" rIns="0" bIns="0" rtlCol="0" anchor="t">
            <a:spAutoFit/>
          </a:bodyPr>
          <a:lstStyle/>
          <a:p>
            <a:pPr algn="ctr">
              <a:lnSpc>
                <a:spcPct val="100000"/>
              </a:lnSpc>
              <a:spcBef>
                <a:spcPts val="125"/>
              </a:spcBef>
            </a:pPr>
            <a:r>
              <a:rPr sz="1200" b="1" spc="5" dirty="0">
                <a:latin typeface="Century Gothic" panose="020B0502020202020204" pitchFamily="34" charset="0"/>
                <a:cs typeface="Carlito"/>
              </a:rPr>
              <a:t>RELIGIOUS</a:t>
            </a:r>
            <a:r>
              <a:rPr sz="1200" b="1" spc="-95" dirty="0">
                <a:latin typeface="Century Gothic" panose="020B0502020202020204" pitchFamily="34" charset="0"/>
                <a:cs typeface="Carlito"/>
              </a:rPr>
              <a:t> </a:t>
            </a:r>
            <a:r>
              <a:rPr sz="1200" b="1" dirty="0" smtClean="0">
                <a:latin typeface="Century Gothic" panose="020B0502020202020204" pitchFamily="34" charset="0"/>
                <a:cs typeface="Carlito"/>
              </a:rPr>
              <a:t>EDUCATION</a:t>
            </a:r>
            <a:endParaRPr lang="en-GB" sz="1200" b="1" dirty="0" smtClean="0">
              <a:latin typeface="Century Gothic" panose="020B0502020202020204" pitchFamily="34" charset="0"/>
              <a:cs typeface="Carlito"/>
            </a:endParaRPr>
          </a:p>
          <a:p>
            <a:pPr algn="ctr">
              <a:spcBef>
                <a:spcPts val="125"/>
              </a:spcBef>
            </a:pPr>
            <a:r>
              <a:rPr lang="en-GB" sz="1200" dirty="0" smtClean="0"/>
              <a:t>This half term we </a:t>
            </a:r>
            <a:r>
              <a:rPr lang="en-GB" sz="1200" dirty="0"/>
              <a:t>will be looking at special books from a range of religions, with a focus on the Bible. We will be looking at the New Testament and the Old Testament, focusing on the stories told. We will also be looking at the Christmas story, and talking about good news. </a:t>
            </a:r>
          </a:p>
          <a:p>
            <a:pPr algn="ctr">
              <a:lnSpc>
                <a:spcPct val="100000"/>
              </a:lnSpc>
              <a:spcBef>
                <a:spcPts val="125"/>
              </a:spcBef>
            </a:pPr>
            <a:endParaRPr lang="en-GB" sz="800" b="1" dirty="0" smtClean="0">
              <a:latin typeface="Century Gothic" panose="020B0502020202020204" pitchFamily="34" charset="0"/>
              <a:cs typeface="Carlito"/>
            </a:endParaRPr>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4772" y="2204801"/>
            <a:ext cx="3912185" cy="1393931"/>
          </a:xfrm>
          <a:prstGeom prst="rect">
            <a:avLst/>
          </a:prstGeom>
        </p:spPr>
      </p:pic>
      <p:grpSp>
        <p:nvGrpSpPr>
          <p:cNvPr id="48" name="object 48"/>
          <p:cNvGrpSpPr/>
          <p:nvPr/>
        </p:nvGrpSpPr>
        <p:grpSpPr>
          <a:xfrm>
            <a:off x="4180583" y="4758435"/>
            <a:ext cx="3928110" cy="1428544"/>
            <a:chOff x="93662" y="5551551"/>
            <a:chExt cx="3928110" cy="1212850"/>
          </a:xfrm>
        </p:grpSpPr>
        <p:sp>
          <p:nvSpPr>
            <p:cNvPr id="49" name="object 49"/>
            <p:cNvSpPr/>
            <p:nvPr/>
          </p:nvSpPr>
          <p:spPr>
            <a:xfrm>
              <a:off x="100012" y="5557901"/>
              <a:ext cx="3915410" cy="1200150"/>
            </a:xfrm>
            <a:custGeom>
              <a:avLst/>
              <a:gdLst/>
              <a:ahLst/>
              <a:cxnLst/>
              <a:rect l="l" t="t" r="r" b="b"/>
              <a:pathLst>
                <a:path w="3915410" h="1200150">
                  <a:moveTo>
                    <a:pt x="3714686" y="0"/>
                  </a:moveTo>
                  <a:lnTo>
                    <a:pt x="200025" y="0"/>
                  </a:lnTo>
                  <a:lnTo>
                    <a:pt x="154163" y="5279"/>
                  </a:lnTo>
                  <a:lnTo>
                    <a:pt x="112061" y="20319"/>
                  </a:lnTo>
                  <a:lnTo>
                    <a:pt x="74922" y="43920"/>
                  </a:lnTo>
                  <a:lnTo>
                    <a:pt x="43945" y="74883"/>
                  </a:lnTo>
                  <a:lnTo>
                    <a:pt x="20331" y="112010"/>
                  </a:lnTo>
                  <a:lnTo>
                    <a:pt x="5283" y="154103"/>
                  </a:lnTo>
                  <a:lnTo>
                    <a:pt x="0" y="199961"/>
                  </a:lnTo>
                  <a:lnTo>
                    <a:pt x="0" y="1000061"/>
                  </a:lnTo>
                  <a:lnTo>
                    <a:pt x="5283" y="1045923"/>
                  </a:lnTo>
                  <a:lnTo>
                    <a:pt x="20331" y="1088024"/>
                  </a:lnTo>
                  <a:lnTo>
                    <a:pt x="43945" y="1125164"/>
                  </a:lnTo>
                  <a:lnTo>
                    <a:pt x="74922" y="1156141"/>
                  </a:lnTo>
                  <a:lnTo>
                    <a:pt x="112061" y="1179754"/>
                  </a:lnTo>
                  <a:lnTo>
                    <a:pt x="154163" y="1194803"/>
                  </a:lnTo>
                  <a:lnTo>
                    <a:pt x="200025" y="1200086"/>
                  </a:lnTo>
                  <a:lnTo>
                    <a:pt x="3714686" y="1200086"/>
                  </a:lnTo>
                  <a:lnTo>
                    <a:pt x="3760563" y="1194803"/>
                  </a:lnTo>
                  <a:lnTo>
                    <a:pt x="3802686" y="1179754"/>
                  </a:lnTo>
                  <a:lnTo>
                    <a:pt x="3839849" y="1156141"/>
                  </a:lnTo>
                  <a:lnTo>
                    <a:pt x="3870851" y="1125164"/>
                  </a:lnTo>
                  <a:lnTo>
                    <a:pt x="3894485" y="1088024"/>
                  </a:lnTo>
                  <a:lnTo>
                    <a:pt x="3909549" y="1045923"/>
                  </a:lnTo>
                  <a:lnTo>
                    <a:pt x="3914838" y="1000061"/>
                  </a:lnTo>
                  <a:lnTo>
                    <a:pt x="3914838" y="199961"/>
                  </a:lnTo>
                  <a:lnTo>
                    <a:pt x="3909549" y="154103"/>
                  </a:lnTo>
                  <a:lnTo>
                    <a:pt x="3894485" y="112010"/>
                  </a:lnTo>
                  <a:lnTo>
                    <a:pt x="3870851" y="74883"/>
                  </a:lnTo>
                  <a:lnTo>
                    <a:pt x="3839849" y="43920"/>
                  </a:lnTo>
                  <a:lnTo>
                    <a:pt x="3802686" y="20319"/>
                  </a:lnTo>
                  <a:lnTo>
                    <a:pt x="3760563" y="5279"/>
                  </a:lnTo>
                  <a:lnTo>
                    <a:pt x="3714686" y="0"/>
                  </a:lnTo>
                  <a:close/>
                </a:path>
              </a:pathLst>
            </a:custGeom>
            <a:solidFill>
              <a:srgbClr val="DAE2F3"/>
            </a:solidFill>
          </p:spPr>
          <p:txBody>
            <a:bodyPr wrap="square" lIns="0" tIns="0" rIns="0" bIns="0" rtlCol="0"/>
            <a:lstStyle/>
            <a:p>
              <a:endParaRPr dirty="0"/>
            </a:p>
          </p:txBody>
        </p:sp>
        <p:sp>
          <p:nvSpPr>
            <p:cNvPr id="50" name="object 50"/>
            <p:cNvSpPr/>
            <p:nvPr/>
          </p:nvSpPr>
          <p:spPr>
            <a:xfrm>
              <a:off x="100012" y="5557901"/>
              <a:ext cx="3915410" cy="1200150"/>
            </a:xfrm>
            <a:custGeom>
              <a:avLst/>
              <a:gdLst/>
              <a:ahLst/>
              <a:cxnLst/>
              <a:rect l="l" t="t" r="r" b="b"/>
              <a:pathLst>
                <a:path w="3915410" h="1200150">
                  <a:moveTo>
                    <a:pt x="0" y="199961"/>
                  </a:moveTo>
                  <a:lnTo>
                    <a:pt x="5283" y="154103"/>
                  </a:lnTo>
                  <a:lnTo>
                    <a:pt x="20331" y="112010"/>
                  </a:lnTo>
                  <a:lnTo>
                    <a:pt x="43945" y="74883"/>
                  </a:lnTo>
                  <a:lnTo>
                    <a:pt x="74922" y="43920"/>
                  </a:lnTo>
                  <a:lnTo>
                    <a:pt x="112061" y="20319"/>
                  </a:lnTo>
                  <a:lnTo>
                    <a:pt x="154163" y="5279"/>
                  </a:lnTo>
                  <a:lnTo>
                    <a:pt x="200025" y="0"/>
                  </a:lnTo>
                  <a:lnTo>
                    <a:pt x="3714686" y="0"/>
                  </a:lnTo>
                  <a:lnTo>
                    <a:pt x="3760563" y="5279"/>
                  </a:lnTo>
                  <a:lnTo>
                    <a:pt x="3802686" y="20319"/>
                  </a:lnTo>
                  <a:lnTo>
                    <a:pt x="3839849" y="43920"/>
                  </a:lnTo>
                  <a:lnTo>
                    <a:pt x="3870851" y="74883"/>
                  </a:lnTo>
                  <a:lnTo>
                    <a:pt x="3894485" y="112010"/>
                  </a:lnTo>
                  <a:lnTo>
                    <a:pt x="3909549" y="154103"/>
                  </a:lnTo>
                  <a:lnTo>
                    <a:pt x="3914838" y="199961"/>
                  </a:lnTo>
                  <a:lnTo>
                    <a:pt x="3914838" y="1000061"/>
                  </a:lnTo>
                  <a:lnTo>
                    <a:pt x="3909549" y="1045923"/>
                  </a:lnTo>
                  <a:lnTo>
                    <a:pt x="3894485" y="1088024"/>
                  </a:lnTo>
                  <a:lnTo>
                    <a:pt x="3870851" y="1125164"/>
                  </a:lnTo>
                  <a:lnTo>
                    <a:pt x="3839849" y="1156141"/>
                  </a:lnTo>
                  <a:lnTo>
                    <a:pt x="3802686" y="1179754"/>
                  </a:lnTo>
                  <a:lnTo>
                    <a:pt x="3760563" y="1194803"/>
                  </a:lnTo>
                  <a:lnTo>
                    <a:pt x="3714686" y="1200086"/>
                  </a:lnTo>
                  <a:lnTo>
                    <a:pt x="200025" y="1200086"/>
                  </a:lnTo>
                  <a:lnTo>
                    <a:pt x="154163" y="1194803"/>
                  </a:lnTo>
                  <a:lnTo>
                    <a:pt x="112061" y="1179754"/>
                  </a:lnTo>
                  <a:lnTo>
                    <a:pt x="74922" y="1156141"/>
                  </a:lnTo>
                  <a:lnTo>
                    <a:pt x="43945" y="1125164"/>
                  </a:lnTo>
                  <a:lnTo>
                    <a:pt x="20331" y="1088024"/>
                  </a:lnTo>
                  <a:lnTo>
                    <a:pt x="5283" y="1045923"/>
                  </a:lnTo>
                  <a:lnTo>
                    <a:pt x="0" y="1000061"/>
                  </a:lnTo>
                  <a:lnTo>
                    <a:pt x="0" y="199961"/>
                  </a:lnTo>
                  <a:close/>
                </a:path>
              </a:pathLst>
            </a:custGeom>
            <a:ln w="12700">
              <a:solidFill>
                <a:srgbClr val="2E528F"/>
              </a:solidFill>
            </a:ln>
          </p:spPr>
          <p:txBody>
            <a:bodyPr wrap="square" lIns="0" tIns="0" rIns="0" bIns="0" rtlCol="0"/>
            <a:lstStyle/>
            <a:p>
              <a:endParaRPr/>
            </a:p>
          </p:txBody>
        </p:sp>
      </p:grpSp>
      <p:sp>
        <p:nvSpPr>
          <p:cNvPr id="51" name="object 51"/>
          <p:cNvSpPr txBox="1"/>
          <p:nvPr/>
        </p:nvSpPr>
        <p:spPr>
          <a:xfrm>
            <a:off x="4362828" y="4804468"/>
            <a:ext cx="3563620" cy="1421543"/>
          </a:xfrm>
          <a:prstGeom prst="rect">
            <a:avLst/>
          </a:prstGeom>
        </p:spPr>
        <p:txBody>
          <a:bodyPr vert="horz" wrap="square" lIns="0" tIns="15875" rIns="0" bIns="0" rtlCol="0">
            <a:spAutoFit/>
          </a:bodyPr>
          <a:lstStyle/>
          <a:p>
            <a:pPr algn="ctr">
              <a:lnSpc>
                <a:spcPct val="100000"/>
              </a:lnSpc>
              <a:spcBef>
                <a:spcPts val="125"/>
              </a:spcBef>
            </a:pPr>
            <a:r>
              <a:rPr lang="en-GB" sz="1200" b="1" spc="10" dirty="0" smtClean="0">
                <a:latin typeface="Century Gothic" panose="020B0502020202020204" pitchFamily="34" charset="0"/>
                <a:cs typeface="Carlito"/>
              </a:rPr>
              <a:t>P.E</a:t>
            </a:r>
          </a:p>
          <a:p>
            <a:pPr algn="ctr">
              <a:lnSpc>
                <a:spcPct val="100000"/>
              </a:lnSpc>
              <a:spcBef>
                <a:spcPts val="125"/>
              </a:spcBef>
            </a:pPr>
            <a:r>
              <a:rPr lang="en-GB" sz="1200" spc="10" dirty="0" smtClean="0">
                <a:latin typeface="Century Gothic" panose="020B0502020202020204" pitchFamily="34" charset="0"/>
                <a:cs typeface="Carlito"/>
              </a:rPr>
              <a:t>2H</a:t>
            </a:r>
            <a:r>
              <a:rPr lang="en-GB" sz="1200" spc="10" dirty="0" smtClean="0">
                <a:latin typeface="Century Gothic" panose="020B0502020202020204" pitchFamily="34" charset="0"/>
                <a:cs typeface="Carlito"/>
              </a:rPr>
              <a:t> – Monday and Friday</a:t>
            </a:r>
          </a:p>
          <a:p>
            <a:pPr algn="ctr">
              <a:lnSpc>
                <a:spcPct val="100000"/>
              </a:lnSpc>
              <a:spcBef>
                <a:spcPts val="125"/>
              </a:spcBef>
            </a:pPr>
            <a:r>
              <a:rPr lang="en-GB" sz="1200" spc="10" dirty="0" smtClean="0">
                <a:latin typeface="Century Gothic" panose="020B0502020202020204" pitchFamily="34" charset="0"/>
                <a:cs typeface="Carlito"/>
              </a:rPr>
              <a:t>2M– Monday and Thursday</a:t>
            </a:r>
            <a:endParaRPr lang="en-GB" sz="1200" spc="10" dirty="0" smtClean="0">
              <a:latin typeface="Century Gothic" panose="020B0502020202020204" pitchFamily="34" charset="0"/>
              <a:cs typeface="Carlito"/>
            </a:endParaRPr>
          </a:p>
          <a:p>
            <a:pPr algn="just">
              <a:lnSpc>
                <a:spcPct val="100000"/>
              </a:lnSpc>
              <a:spcBef>
                <a:spcPts val="125"/>
              </a:spcBef>
            </a:pPr>
            <a:r>
              <a:rPr lang="en-GB" sz="950" spc="10" dirty="0" smtClean="0">
                <a:latin typeface="Century Gothic" panose="020B0502020202020204" pitchFamily="34" charset="0"/>
                <a:cs typeface="Carlito"/>
              </a:rPr>
              <a:t>PE kit – white t-shirt, black/navy shorts or leggings, and PE pumps. No earrings please. This term through our Key PE curriculum we will be developing our ‘Fundamental Movement Skills</a:t>
            </a:r>
            <a:r>
              <a:rPr lang="en-GB" sz="950" spc="10" dirty="0" smtClean="0">
                <a:latin typeface="Century Gothic" panose="020B0502020202020204" pitchFamily="34" charset="0"/>
                <a:cs typeface="Carlito"/>
              </a:rPr>
              <a:t>’.</a:t>
            </a:r>
            <a:endParaRPr lang="en-GB" sz="1400" b="1" spc="10" dirty="0" smtClean="0">
              <a:latin typeface="Carlito"/>
              <a:cs typeface="Carlito"/>
            </a:endParaRPr>
          </a:p>
          <a:p>
            <a:pPr algn="ctr">
              <a:lnSpc>
                <a:spcPct val="100000"/>
              </a:lnSpc>
              <a:spcBef>
                <a:spcPts val="125"/>
              </a:spcBef>
            </a:pPr>
            <a:endParaRPr sz="1400" dirty="0">
              <a:latin typeface="Carlito"/>
              <a:cs typeface="Carlito"/>
            </a:endParaRPr>
          </a:p>
        </p:txBody>
      </p:sp>
      <p:sp>
        <p:nvSpPr>
          <p:cNvPr id="4" name="TextBox 3"/>
          <p:cNvSpPr txBox="1"/>
          <p:nvPr/>
        </p:nvSpPr>
        <p:spPr>
          <a:xfrm>
            <a:off x="4186932" y="224518"/>
            <a:ext cx="3870325" cy="523220"/>
          </a:xfrm>
          <a:prstGeom prst="rect">
            <a:avLst/>
          </a:prstGeom>
          <a:noFill/>
        </p:spPr>
        <p:txBody>
          <a:bodyPr wrap="square" rtlCol="0">
            <a:spAutoFit/>
          </a:bodyPr>
          <a:lstStyle/>
          <a:p>
            <a:pPr algn="ctr"/>
            <a:r>
              <a:rPr lang="en-GB" sz="1400" dirty="0" smtClean="0">
                <a:latin typeface="Century Gothic" panose="020B0502020202020204" pitchFamily="34" charset="0"/>
              </a:rPr>
              <a:t>These are the books we will be reading as part of our </a:t>
            </a:r>
            <a:r>
              <a:rPr lang="en-GB" sz="1400" dirty="0" smtClean="0">
                <a:latin typeface="Century Gothic" panose="020B0502020202020204" pitchFamily="34" charset="0"/>
              </a:rPr>
              <a:t>Five reads this half term.</a:t>
            </a:r>
            <a:endParaRPr lang="en-GB" sz="1400" dirty="0">
              <a:latin typeface="Century Gothic" panose="020B0502020202020204" pitchFamily="34" charset="0"/>
            </a:endParaRPr>
          </a:p>
        </p:txBody>
      </p:sp>
      <p:pic>
        <p:nvPicPr>
          <p:cNvPr id="6" name="Picture 13" descr="3A9D70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5788" y="825644"/>
            <a:ext cx="811316" cy="71554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9" descr="68DD6E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605" y="786292"/>
            <a:ext cx="846137" cy="1038225"/>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51"/>
          <p:cNvPicPr/>
          <p:nvPr/>
        </p:nvPicPr>
        <p:blipFill>
          <a:blip r:embed="rId5" cstate="print">
            <a:extLst>
              <a:ext uri="{28A0092B-C50C-407E-A947-70E740481C1C}">
                <a14:useLocalDpi xmlns:a14="http://schemas.microsoft.com/office/drawing/2010/main" val="0"/>
              </a:ext>
            </a:extLst>
          </a:blip>
          <a:stretch>
            <a:fillRect/>
          </a:stretch>
        </p:blipFill>
        <p:spPr>
          <a:xfrm>
            <a:off x="5647146" y="806828"/>
            <a:ext cx="797560" cy="1028700"/>
          </a:xfrm>
          <a:prstGeom prst="rect">
            <a:avLst/>
          </a:prstGeom>
        </p:spPr>
      </p:pic>
      <p:pic>
        <p:nvPicPr>
          <p:cNvPr id="53" name="Picture 52" descr="F4E37DB6"/>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23900" y="795886"/>
            <a:ext cx="731520" cy="989330"/>
          </a:xfrm>
          <a:prstGeom prst="rect">
            <a:avLst/>
          </a:prstGeom>
          <a:noFill/>
        </p:spPr>
      </p:pic>
      <p:pic>
        <p:nvPicPr>
          <p:cNvPr id="1028" name="Picture 4" descr="DA08964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84942" y="790578"/>
            <a:ext cx="909041" cy="99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3628db6-08f8-47f6-b0cb-e832eb13878f" xsi:nil="true"/>
    <lcf76f155ced4ddcb4097134ff3c332f xmlns="47649452-3dcf-40e7-b31e-bd95414e8fe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E797D87CEAD94CB8A562D749B8AF77" ma:contentTypeVersion="20" ma:contentTypeDescription="Create a new document." ma:contentTypeScope="" ma:versionID="c494b2781fffe16e66e0cdab1962eb31">
  <xsd:schema xmlns:xsd="http://www.w3.org/2001/XMLSchema" xmlns:xs="http://www.w3.org/2001/XMLSchema" xmlns:p="http://schemas.microsoft.com/office/2006/metadata/properties" xmlns:ns2="47649452-3dcf-40e7-b31e-bd95414e8fea" xmlns:ns3="93628db6-08f8-47f6-b0cb-e832eb13878f" targetNamespace="http://schemas.microsoft.com/office/2006/metadata/properties" ma:root="true" ma:fieldsID="a78bce7fc9190cd9102ea580c9147bed" ns2:_="" ns3:_="">
    <xsd:import namespace="47649452-3dcf-40e7-b31e-bd95414e8fea"/>
    <xsd:import namespace="93628db6-08f8-47f6-b0cb-e832eb1387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649452-3dcf-40e7-b31e-bd95414e8f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1bc14f5-2dd4-4080-9c68-602a155cfb7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628db6-08f8-47f6-b0cb-e832eb1387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7cd1045-20e7-4cee-af29-313c36a12a08}" ma:internalName="TaxCatchAll" ma:showField="CatchAllData" ma:web="93628db6-08f8-47f6-b0cb-e832eb1387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926FBD-2720-435D-8CAE-934A6323156F}">
  <ds:schemaRefs>
    <ds:schemaRef ds:uri="http://purl.org/dc/terms/"/>
    <ds:schemaRef ds:uri="http://schemas.microsoft.com/office/2006/documentManagement/types"/>
    <ds:schemaRef ds:uri="47649452-3dcf-40e7-b31e-bd95414e8fea"/>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93628db6-08f8-47f6-b0cb-e832eb13878f"/>
    <ds:schemaRef ds:uri="http://www.w3.org/XML/1998/namespace"/>
    <ds:schemaRef ds:uri="http://purl.org/dc/dcmitype/"/>
  </ds:schemaRefs>
</ds:datastoreItem>
</file>

<file path=customXml/itemProps2.xml><?xml version="1.0" encoding="utf-8"?>
<ds:datastoreItem xmlns:ds="http://schemas.openxmlformats.org/officeDocument/2006/customXml" ds:itemID="{AB841E66-4490-4412-8A90-A530224B47FB}">
  <ds:schemaRefs>
    <ds:schemaRef ds:uri="http://schemas.microsoft.com/sharepoint/v3/contenttype/forms"/>
  </ds:schemaRefs>
</ds:datastoreItem>
</file>

<file path=customXml/itemProps3.xml><?xml version="1.0" encoding="utf-8"?>
<ds:datastoreItem xmlns:ds="http://schemas.openxmlformats.org/officeDocument/2006/customXml" ds:itemID="{4EAB4B2E-5E0E-4621-93C5-6D6E816C3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649452-3dcf-40e7-b31e-bd95414e8fea"/>
    <ds:schemaRef ds:uri="93628db6-08f8-47f6-b0cb-e832eb138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1837</TotalTime>
  <Words>478</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Carlito</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Lister</dc:creator>
  <cp:lastModifiedBy>Elizabeth Haycock</cp:lastModifiedBy>
  <cp:revision>65</cp:revision>
  <dcterms:created xsi:type="dcterms:W3CDTF">2022-04-24T12:01:44Z</dcterms:created>
  <dcterms:modified xsi:type="dcterms:W3CDTF">2025-09-16T11:40:32Z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2022-01-10T00:00:00Z</vt:filetime>
  </property>
  <property fmtid="{D5CDD505-2E9C-101B-9397-08002B2CF9AE}" pid="3" name="LastSaved">
    <vt:filetime>2022-04-24T00:00:00Z</vt:filetime>
  </property>
  <property fmtid="{D5CDD505-2E9C-101B-9397-08002B2CF9AE}" pid="4" name="ContentTypeId">
    <vt:lpwstr>0x0101008AE797D87CEAD94CB8A562D749B8AF77</vt:lpwstr>
  </property>
  <property fmtid="{D5CDD505-2E9C-101B-9397-08002B2CF9AE}" pid="5" name="MediaServiceImageTags">
    <vt:lpwstr/>
  </property>
</Properties>
</file>