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698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35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71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0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18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6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68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90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99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8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0F63-8A4E-4580-95B2-50787A217E5C}" type="datetimeFigureOut">
              <a:rPr lang="en-GB" smtClean="0"/>
              <a:t>16/09/2025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10178-1D11-4824-B82D-2A55E4EB61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93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7806" y="953589"/>
            <a:ext cx="7884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latin typeface="SassoonPrimaryInfant" pitchFamily="2" charset="0"/>
              </a:rPr>
              <a:t>What do you know about penguins? </a:t>
            </a:r>
            <a:endParaRPr lang="en-GB" sz="4000" dirty="0">
              <a:latin typeface="SassoonPrimaryInfant" pitchFamily="2" charset="0"/>
            </a:endParaRPr>
          </a:p>
        </p:txBody>
      </p:sp>
      <p:pic>
        <p:nvPicPr>
          <p:cNvPr id="1026" name="Picture 2" descr="Penguins | University of Colora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93" y="2298064"/>
            <a:ext cx="2681741" cy="3754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01291" y="2599509"/>
            <a:ext cx="79337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dirty="0" smtClean="0">
                <a:latin typeface="SassoonPrimaryInfant" pitchFamily="2" charset="0"/>
              </a:rPr>
              <a:t>What else would you like to find out about them?</a:t>
            </a:r>
          </a:p>
          <a:p>
            <a:endParaRPr lang="en-GB" sz="3000" dirty="0">
              <a:latin typeface="SassoonPrimaryInfant" pitchFamily="2" charset="0"/>
            </a:endParaRPr>
          </a:p>
          <a:p>
            <a:r>
              <a:rPr lang="en-GB" sz="3000" dirty="0" smtClean="0">
                <a:latin typeface="SassoonPrimaryInfant" pitchFamily="2" charset="0"/>
              </a:rPr>
              <a:t>Find out 5 facts about penguins. </a:t>
            </a:r>
          </a:p>
          <a:p>
            <a:endParaRPr lang="en-GB" sz="3000" dirty="0">
              <a:latin typeface="SassoonPrimaryInfant" pitchFamily="2" charset="0"/>
            </a:endParaRPr>
          </a:p>
          <a:p>
            <a:r>
              <a:rPr lang="en-GB" sz="3000" dirty="0" smtClean="0">
                <a:latin typeface="SassoonPrimaryInfant" pitchFamily="2" charset="0"/>
              </a:rPr>
              <a:t>Challenge – write a sentence about one of the </a:t>
            </a:r>
          </a:p>
          <a:p>
            <a:r>
              <a:rPr lang="en-GB" sz="3000" dirty="0" smtClean="0">
                <a:latin typeface="SassoonPrimaryInfant" pitchFamily="2" charset="0"/>
              </a:rPr>
              <a:t>facts you have found out.  </a:t>
            </a:r>
            <a:endParaRPr lang="en-GB" sz="3000" dirty="0"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9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le:Autumn trees in Dresden.jpg - Wikimedia Common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37" y="418011"/>
            <a:ext cx="4545875" cy="303058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81897" y="1071528"/>
            <a:ext cx="606319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>
                <a:latin typeface="SassoonPrimaryInfant" pitchFamily="2" charset="0"/>
              </a:rPr>
              <a:t>Go on an Autumn Walk. How many Autumn </a:t>
            </a:r>
          </a:p>
          <a:p>
            <a:r>
              <a:rPr lang="en-GB" sz="2500" dirty="0" smtClean="0">
                <a:latin typeface="SassoonPrimaryInfant" pitchFamily="2" charset="0"/>
              </a:rPr>
              <a:t>things can you find?</a:t>
            </a:r>
            <a:endParaRPr lang="en-GB" sz="2500" dirty="0">
              <a:latin typeface="SassoonPrimaryInfant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79269" y="4336868"/>
            <a:ext cx="610487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500" dirty="0" smtClean="0">
                <a:latin typeface="SassoonPrimaryInfant" pitchFamily="2" charset="0"/>
              </a:rPr>
              <a:t>How can you sort the items you have found? </a:t>
            </a:r>
          </a:p>
          <a:p>
            <a:endParaRPr lang="en-GB" sz="2500" dirty="0">
              <a:latin typeface="SassoonPrimaryInfant" pitchFamily="2" charset="0"/>
            </a:endParaRPr>
          </a:p>
          <a:p>
            <a:r>
              <a:rPr lang="en-GB" sz="2500" dirty="0" smtClean="0">
                <a:latin typeface="SassoonPrimaryInfant" pitchFamily="2" charset="0"/>
              </a:rPr>
              <a:t>Draw a picture of how you sorted them</a:t>
            </a:r>
            <a:endParaRPr lang="en-GB" sz="2500" dirty="0">
              <a:latin typeface="SassoonPrimaryInfant" pitchFamily="2" charset="0"/>
            </a:endParaRPr>
          </a:p>
        </p:txBody>
      </p:sp>
      <p:pic>
        <p:nvPicPr>
          <p:cNvPr id="5" name="Picture 4" descr="Acorns Acorn Oak Leaves · Free photo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348" y="2999376"/>
            <a:ext cx="3857897" cy="258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29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72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SassoonPrimaryInfant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Gemma Davies</dc:creator>
  <cp:lastModifiedBy>Kelsie May</cp:lastModifiedBy>
  <cp:revision>2</cp:revision>
  <dcterms:created xsi:type="dcterms:W3CDTF">2025-09-15T16:34:13Z</dcterms:created>
  <dcterms:modified xsi:type="dcterms:W3CDTF">2025-09-16T07:40:32Z</dcterms:modified>
</cp:coreProperties>
</file>