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0872f404-e5c1-4fce-b2e6-17ae04f532c1" providerId="ADAL" clId="{7B32A5FD-011F-458C-BD6E-21ECE5D7A1FB}"/>
    <pc:docChg chg="modSld">
      <pc:chgData name="Laura Featherstone" userId="0872f404-e5c1-4fce-b2e6-17ae04f532c1" providerId="ADAL" clId="{7B32A5FD-011F-458C-BD6E-21ECE5D7A1FB}" dt="2025-07-10T13:53:25.604" v="428" actId="113"/>
      <pc:docMkLst>
        <pc:docMk/>
      </pc:docMkLst>
      <pc:sldChg chg="modSp">
        <pc:chgData name="Laura Featherstone" userId="0872f404-e5c1-4fce-b2e6-17ae04f532c1" providerId="ADAL" clId="{7B32A5FD-011F-458C-BD6E-21ECE5D7A1FB}" dt="2025-07-10T13:53:25.604" v="428" actId="113"/>
        <pc:sldMkLst>
          <pc:docMk/>
          <pc:sldMk cId="1993652043" sldId="257"/>
        </pc:sldMkLst>
        <pc:spChg chg="mod">
          <ac:chgData name="Laura Featherstone" userId="0872f404-e5c1-4fce-b2e6-17ae04f532c1" providerId="ADAL" clId="{7B32A5FD-011F-458C-BD6E-21ECE5D7A1FB}" dt="2025-07-10T13:46:39.435" v="29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0872f404-e5c1-4fce-b2e6-17ae04f532c1" providerId="ADAL" clId="{7B32A5FD-011F-458C-BD6E-21ECE5D7A1FB}" dt="2025-07-10T13:53:25.604" v="428" actId="113"/>
          <ac:spMkLst>
            <pc:docMk/>
            <pc:sldMk cId="1993652043" sldId="257"/>
            <ac:spMk id="12" creationId="{16C6A8C8-9E19-2DA0-28B8-B88EE33D5ECD}"/>
          </ac:spMkLst>
        </pc:spChg>
        <pc:graphicFrameChg chg="modGraphic">
          <ac:chgData name="Laura Featherstone" userId="0872f404-e5c1-4fce-b2e6-17ae04f532c1" providerId="ADAL" clId="{7B32A5FD-011F-458C-BD6E-21ECE5D7A1FB}" dt="2025-07-10T13:46:50.236" v="31" actId="20577"/>
          <ac:graphicFrameMkLst>
            <pc:docMk/>
            <pc:sldMk cId="1993652043" sldId="257"/>
            <ac:graphicFrameMk id="3" creationId="{B33A51D1-5210-7F46-06E5-D3038461A87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8 </a:t>
            </a:r>
            <a:r>
              <a:rPr lang="en-GB" sz="950" b="1" dirty="0">
                <a:latin typeface="Century Gothic"/>
              </a:rPr>
              <a:t>                  Term:  </a:t>
            </a:r>
            <a:r>
              <a:rPr lang="en-GB" sz="950" dirty="0">
                <a:latin typeface="Century Gothic"/>
              </a:rPr>
              <a:t>Summer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</a:t>
            </a:r>
            <a:r>
              <a:rPr lang="en-GB" sz="950" dirty="0">
                <a:latin typeface="Century Gothic"/>
              </a:rPr>
              <a:t>    End of Year                     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 dirty="0">
                <a:latin typeface="Century Gothic"/>
              </a:rPr>
              <a:t>  </a:t>
            </a:r>
            <a:r>
              <a:rPr lang="en-GB" sz="950" dirty="0">
                <a:latin typeface="Century Gothic"/>
              </a:rPr>
              <a:t>30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10872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The coasts of the UK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World Population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An Unequal World?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Volcanoes</a:t>
            </a:r>
          </a:p>
          <a:p>
            <a:pPr marL="228600" indent="-228600">
              <a:buAutoNum type="arabicParenR"/>
            </a:pPr>
            <a:endParaRPr lang="en-GB" sz="950" b="1" u="sng" dirty="0">
              <a:latin typeface="Century Goth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79753" y="1495804"/>
            <a:ext cx="5528571" cy="452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76396" y="5942479"/>
            <a:ext cx="5515273" cy="802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BBC Bitesize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553559" y="527165"/>
            <a:ext cx="1062248" cy="626664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Brandt Line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Cause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Conservative Plate Boundary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Constructive Plate Boundary</a:t>
            </a:r>
            <a:br>
              <a:rPr lang="en-US" sz="1000" b="1" dirty="0">
                <a:latin typeface="Century Gothic"/>
              </a:rPr>
            </a:br>
            <a:r>
              <a:rPr lang="en-US" sz="1000" b="1" dirty="0">
                <a:latin typeface="Century Gothic"/>
              </a:rPr>
              <a:t>Demographic Transition Model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Destructive Plate Boundary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</a:t>
            </a:r>
            <a:br>
              <a:rPr lang="en-US" sz="1000" b="1" dirty="0">
                <a:latin typeface="Century Gothic"/>
              </a:rPr>
            </a:br>
            <a:r>
              <a:rPr lang="en-US" sz="1000" b="1" dirty="0">
                <a:latin typeface="Century Gothic"/>
              </a:rPr>
              <a:t>Erosion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Life Expectancy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Longshore Drift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Population Pyramid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Response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Salt Marsh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Spits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Super Volcano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Volcano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1785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Question types and guidance:</a:t>
            </a:r>
            <a:endParaRPr lang="en-GB" sz="1000" b="1" u="sng" dirty="0">
              <a:latin typeface="Century Gothic" panose="020B0502020202020204" pitchFamily="34" charset="0"/>
            </a:endParaRPr>
          </a:p>
          <a:p>
            <a:endParaRPr lang="en-GB" sz="1200" b="1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consider the positives and negatives of a scheme and come to a decision</a:t>
            </a:r>
            <a:endParaRPr lang="en-GB" sz="1600" dirty="0">
              <a:latin typeface="Century Gothic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600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Identify</a:t>
            </a:r>
            <a:r>
              <a:rPr lang="en-GB" sz="1100" u="sng" dirty="0">
                <a:latin typeface="Century Gothic"/>
              </a:rPr>
              <a:t> -</a:t>
            </a:r>
            <a:r>
              <a:rPr lang="en-GB" sz="1100" dirty="0">
                <a:latin typeface="Century Gothic"/>
              </a:rPr>
              <a:t> indicate the main key idea</a:t>
            </a:r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latin typeface="Century Gothic"/>
              </a:rPr>
              <a:t>Label</a:t>
            </a:r>
            <a:r>
              <a:rPr lang="en-GB" sz="1100" u="sng" dirty="0">
                <a:latin typeface="Century Gothic"/>
              </a:rPr>
              <a:t> -  </a:t>
            </a:r>
            <a:r>
              <a:rPr lang="en-GB" sz="1100" dirty="0">
                <a:latin typeface="Century Gothic"/>
              </a:rPr>
              <a:t>draw arrows to the key point (your arrow much touch the point)</a:t>
            </a:r>
            <a:endParaRPr lang="en-GB" sz="1100" b="1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Use examples</a:t>
            </a:r>
            <a:r>
              <a:rPr lang="en-GB" sz="1100" dirty="0">
                <a:latin typeface="Century Gothic"/>
              </a:rPr>
              <a:t> – give specific facts and figures about an issue (e.g. Somerset Flooding)</a:t>
            </a:r>
            <a:endParaRPr lang="en-GB" sz="1100" b="1" u="sng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95417" y="2507758"/>
            <a:ext cx="5704513" cy="43242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b="1" u="sng" dirty="0">
                <a:latin typeface="Century Gothic" panose="020B0502020202020204" pitchFamily="34" charset="0"/>
              </a:rPr>
              <a:t>Assessment Examples: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latin typeface="Century Gothic" panose="020B0502020202020204" pitchFamily="34" charset="0"/>
              </a:rPr>
              <a:t>Discuss if social or economic effects are more important if a super volcano was to erupt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i="1" dirty="0">
                <a:latin typeface="Century Gothic" panose="020B0502020202020204" pitchFamily="34" charset="0"/>
              </a:rPr>
              <a:t>If </a:t>
            </a:r>
            <a:r>
              <a:rPr lang="en-GB" sz="1100" b="1" i="1" dirty="0">
                <a:latin typeface="Century Gothic" panose="020B0502020202020204" pitchFamily="34" charset="0"/>
              </a:rPr>
              <a:t>Yellowstone</a:t>
            </a:r>
            <a:r>
              <a:rPr lang="en-GB" sz="1100" i="1" dirty="0">
                <a:latin typeface="Century Gothic" panose="020B0502020202020204" pitchFamily="34" charset="0"/>
              </a:rPr>
              <a:t> (a giant volcano in the U.S.) erupted, it could have huge effects on both people's lives and the world economy. </a:t>
            </a:r>
            <a:r>
              <a:rPr lang="en-GB" sz="1100" b="1" i="1" dirty="0">
                <a:latin typeface="Century Gothic" panose="020B0502020202020204" pitchFamily="34" charset="0"/>
              </a:rPr>
              <a:t>The social effects are</a:t>
            </a:r>
            <a:r>
              <a:rPr lang="en-GB" sz="1100" i="1" dirty="0">
                <a:latin typeface="Century Gothic" panose="020B0502020202020204" pitchFamily="34" charset="0"/>
              </a:rPr>
              <a:t>: </a:t>
            </a:r>
            <a:endParaRPr lang="en-GB" sz="1100" b="1" i="1" dirty="0">
              <a:latin typeface="Century Gothic" panose="020B0502020202020204" pitchFamily="34" charset="0"/>
            </a:endParaRPr>
          </a:p>
          <a:p>
            <a:r>
              <a:rPr lang="en-GB" sz="1100" i="1" dirty="0">
                <a:latin typeface="Century Gothic" panose="020B0502020202020204" pitchFamily="34" charset="0"/>
              </a:rPr>
              <a:t>If Yellowstone erupted, </a:t>
            </a:r>
            <a:r>
              <a:rPr lang="en-GB" sz="1100" b="1" i="1" dirty="0">
                <a:latin typeface="Century Gothic" panose="020B0502020202020204" pitchFamily="34" charset="0"/>
              </a:rPr>
              <a:t>87,000</a:t>
            </a:r>
            <a:r>
              <a:rPr lang="en-GB" sz="1100" i="1" dirty="0">
                <a:latin typeface="Century Gothic" panose="020B0502020202020204" pitchFamily="34" charset="0"/>
              </a:rPr>
              <a:t> people living in the USA near the volcano (like in </a:t>
            </a:r>
            <a:r>
              <a:rPr lang="en-GB" sz="1100" b="1" i="1" dirty="0">
                <a:latin typeface="Century Gothic" panose="020B0502020202020204" pitchFamily="34" charset="0"/>
              </a:rPr>
              <a:t>Wyoming</a:t>
            </a:r>
            <a:r>
              <a:rPr lang="en-GB" sz="1100" i="1" dirty="0">
                <a:latin typeface="Century Gothic" panose="020B0502020202020204" pitchFamily="34" charset="0"/>
              </a:rPr>
              <a:t>, </a:t>
            </a:r>
            <a:r>
              <a:rPr lang="en-GB" sz="1100" b="1" i="1" dirty="0">
                <a:latin typeface="Century Gothic" panose="020B0502020202020204" pitchFamily="34" charset="0"/>
              </a:rPr>
              <a:t>Montana</a:t>
            </a:r>
            <a:r>
              <a:rPr lang="en-GB" sz="1100" i="1" dirty="0">
                <a:latin typeface="Century Gothic" panose="020B0502020202020204" pitchFamily="34" charset="0"/>
              </a:rPr>
              <a:t>, and </a:t>
            </a:r>
            <a:r>
              <a:rPr lang="en-GB" sz="1100" b="1" i="1" dirty="0">
                <a:latin typeface="Century Gothic" panose="020B0502020202020204" pitchFamily="34" charset="0"/>
              </a:rPr>
              <a:t>Idaho</a:t>
            </a:r>
            <a:r>
              <a:rPr lang="en-GB" sz="1100" i="1" dirty="0">
                <a:latin typeface="Century Gothic" panose="020B0502020202020204" pitchFamily="34" charset="0"/>
              </a:rPr>
              <a:t>) could die from things like </a:t>
            </a:r>
            <a:r>
              <a:rPr lang="en-GB" sz="1100" b="1" i="1" dirty="0">
                <a:latin typeface="Century Gothic" panose="020B0502020202020204" pitchFamily="34" charset="0"/>
              </a:rPr>
              <a:t>lava</a:t>
            </a:r>
            <a:r>
              <a:rPr lang="en-GB" sz="1100" i="1" dirty="0">
                <a:latin typeface="Century Gothic" panose="020B0502020202020204" pitchFamily="34" charset="0"/>
              </a:rPr>
              <a:t>, </a:t>
            </a:r>
            <a:r>
              <a:rPr lang="en-GB" sz="1100" b="1" i="1" dirty="0">
                <a:latin typeface="Century Gothic" panose="020B0502020202020204" pitchFamily="34" charset="0"/>
              </a:rPr>
              <a:t>ash</a:t>
            </a:r>
            <a:r>
              <a:rPr lang="en-GB" sz="1100" i="1" dirty="0">
                <a:latin typeface="Century Gothic" panose="020B0502020202020204" pitchFamily="34" charset="0"/>
              </a:rPr>
              <a:t>, and </a:t>
            </a:r>
            <a:r>
              <a:rPr lang="en-GB" sz="1100" b="1" i="1" dirty="0">
                <a:latin typeface="Century Gothic" panose="020B0502020202020204" pitchFamily="34" charset="0"/>
              </a:rPr>
              <a:t>explosions</a:t>
            </a:r>
            <a:r>
              <a:rPr lang="en-GB" sz="1100" i="1" dirty="0">
                <a:latin typeface="Century Gothic" panose="020B0502020202020204" pitchFamily="34" charset="0"/>
              </a:rPr>
              <a:t>. Ash from the volcano would spread through the air, causing breathing problems for people even far away. People in cities like </a:t>
            </a:r>
            <a:r>
              <a:rPr lang="en-GB" sz="1100" b="1" i="1" dirty="0">
                <a:latin typeface="Century Gothic" panose="020B0502020202020204" pitchFamily="34" charset="0"/>
              </a:rPr>
              <a:t>Denver</a:t>
            </a:r>
            <a:r>
              <a:rPr lang="en-GB" sz="1100" i="1" dirty="0">
                <a:latin typeface="Century Gothic" panose="020B0502020202020204" pitchFamily="34" charset="0"/>
              </a:rPr>
              <a:t> could get sick from inhaling the ash. Thousands or even millions of people would need to </a:t>
            </a:r>
            <a:r>
              <a:rPr lang="en-GB" sz="1100" b="1" i="1" dirty="0">
                <a:latin typeface="Century Gothic" panose="020B0502020202020204" pitchFamily="34" charset="0"/>
              </a:rPr>
              <a:t>leave their homes</a:t>
            </a:r>
            <a:r>
              <a:rPr lang="en-GB" sz="1100" i="1" dirty="0">
                <a:latin typeface="Century Gothic" panose="020B0502020202020204" pitchFamily="34" charset="0"/>
              </a:rPr>
              <a:t> because they’re in danger. Entire cities could be destroyed. Those who live far away might have to leave their homes because of ash or damage to roads and power lines.</a:t>
            </a:r>
          </a:p>
          <a:p>
            <a:r>
              <a:rPr lang="en-GB" sz="1100" b="1" i="1" dirty="0">
                <a:latin typeface="Century Gothic" panose="020B0502020202020204" pitchFamily="34" charset="0"/>
              </a:rPr>
              <a:t>The economic effects are:  </a:t>
            </a:r>
            <a:r>
              <a:rPr lang="en-GB" sz="1100" i="1" dirty="0">
                <a:latin typeface="Century Gothic" panose="020B0502020202020204" pitchFamily="34" charset="0"/>
              </a:rPr>
              <a:t>The ash and cold weather would destroy a lot of the crops grown in the </a:t>
            </a:r>
            <a:r>
              <a:rPr lang="en-GB" sz="1100" b="1" i="1" dirty="0">
                <a:latin typeface="Century Gothic" panose="020B0502020202020204" pitchFamily="34" charset="0"/>
              </a:rPr>
              <a:t>Midwest</a:t>
            </a:r>
            <a:r>
              <a:rPr lang="en-GB" sz="1100" i="1" dirty="0">
                <a:latin typeface="Century Gothic" panose="020B0502020202020204" pitchFamily="34" charset="0"/>
              </a:rPr>
              <a:t> (like in </a:t>
            </a:r>
            <a:r>
              <a:rPr lang="en-GB" sz="1100" b="1" i="1" dirty="0">
                <a:latin typeface="Century Gothic" panose="020B0502020202020204" pitchFamily="34" charset="0"/>
              </a:rPr>
              <a:t>Iowa</a:t>
            </a:r>
            <a:r>
              <a:rPr lang="en-GB" sz="1100" i="1" dirty="0">
                <a:latin typeface="Century Gothic" panose="020B0502020202020204" pitchFamily="34" charset="0"/>
              </a:rPr>
              <a:t>, </a:t>
            </a:r>
            <a:r>
              <a:rPr lang="en-GB" sz="1100" b="1" i="1" dirty="0">
                <a:latin typeface="Century Gothic" panose="020B0502020202020204" pitchFamily="34" charset="0"/>
              </a:rPr>
              <a:t>Ohio</a:t>
            </a:r>
            <a:r>
              <a:rPr lang="en-GB" sz="1100" i="1" dirty="0">
                <a:latin typeface="Century Gothic" panose="020B0502020202020204" pitchFamily="34" charset="0"/>
              </a:rPr>
              <a:t>, and </a:t>
            </a:r>
            <a:r>
              <a:rPr lang="en-GB" sz="1100" b="1" i="1" dirty="0">
                <a:latin typeface="Century Gothic" panose="020B0502020202020204" pitchFamily="34" charset="0"/>
              </a:rPr>
              <a:t>Nebraska</a:t>
            </a:r>
            <a:r>
              <a:rPr lang="en-GB" sz="1100" i="1" dirty="0">
                <a:latin typeface="Century Gothic" panose="020B0502020202020204" pitchFamily="34" charset="0"/>
              </a:rPr>
              <a:t>). That means less food to eat, and prices would go up.  Countries that get food from the U.S. would also be in trouble. </a:t>
            </a:r>
            <a:r>
              <a:rPr lang="en-GB" sz="1100" b="1" i="1" dirty="0">
                <a:latin typeface="Century Gothic" panose="020B0502020202020204" pitchFamily="34" charset="0"/>
              </a:rPr>
              <a:t>Mexico</a:t>
            </a:r>
            <a:r>
              <a:rPr lang="en-GB" sz="1100" i="1" dirty="0">
                <a:latin typeface="Century Gothic" panose="020B0502020202020204" pitchFamily="34" charset="0"/>
              </a:rPr>
              <a:t>, </a:t>
            </a:r>
            <a:r>
              <a:rPr lang="en-GB" sz="1100" b="1" i="1" dirty="0">
                <a:latin typeface="Century Gothic" panose="020B0502020202020204" pitchFamily="34" charset="0"/>
              </a:rPr>
              <a:t>China</a:t>
            </a:r>
            <a:r>
              <a:rPr lang="en-GB" sz="1100" i="1" dirty="0">
                <a:latin typeface="Century Gothic" panose="020B0502020202020204" pitchFamily="34" charset="0"/>
              </a:rPr>
              <a:t>, and </a:t>
            </a:r>
            <a:r>
              <a:rPr lang="en-GB" sz="1100" b="1" i="1" dirty="0">
                <a:latin typeface="Century Gothic" panose="020B0502020202020204" pitchFamily="34" charset="0"/>
              </a:rPr>
              <a:t>Japan</a:t>
            </a:r>
            <a:r>
              <a:rPr lang="en-GB" sz="1100" i="1" dirty="0">
                <a:latin typeface="Century Gothic" panose="020B0502020202020204" pitchFamily="34" charset="0"/>
              </a:rPr>
              <a:t> would struggle to find enough food, and prices would rise everywhere.</a:t>
            </a:r>
          </a:p>
          <a:p>
            <a:r>
              <a:rPr lang="en-GB" sz="1100" i="1" dirty="0">
                <a:latin typeface="Century Gothic" panose="020B0502020202020204" pitchFamily="34" charset="0"/>
              </a:rPr>
              <a:t>Within </a:t>
            </a:r>
            <a:r>
              <a:rPr lang="en-GB" sz="1100" b="1" i="1" dirty="0">
                <a:latin typeface="Century Gothic" panose="020B0502020202020204" pitchFamily="34" charset="0"/>
              </a:rPr>
              <a:t>5 days</a:t>
            </a:r>
            <a:r>
              <a:rPr lang="en-GB" sz="1100" i="1" dirty="0">
                <a:latin typeface="Century Gothic" panose="020B0502020202020204" pitchFamily="34" charset="0"/>
              </a:rPr>
              <a:t>, the ash will have travelled to the UK, plunging the northern hemisphere into a global winter, meaning more loss of life  Overall, both the </a:t>
            </a:r>
            <a:r>
              <a:rPr lang="en-GB" sz="1100" b="1" i="1" dirty="0">
                <a:latin typeface="Century Gothic" panose="020B0502020202020204" pitchFamily="34" charset="0"/>
              </a:rPr>
              <a:t>social</a:t>
            </a:r>
            <a:r>
              <a:rPr lang="en-GB" sz="1100" i="1" dirty="0">
                <a:latin typeface="Century Gothic" panose="020B0502020202020204" pitchFamily="34" charset="0"/>
              </a:rPr>
              <a:t> and </a:t>
            </a:r>
            <a:r>
              <a:rPr lang="en-GB" sz="1100" b="1" i="1" dirty="0">
                <a:latin typeface="Century Gothic" panose="020B0502020202020204" pitchFamily="34" charset="0"/>
              </a:rPr>
              <a:t>economic</a:t>
            </a:r>
            <a:r>
              <a:rPr lang="en-GB" sz="1100" i="1" dirty="0">
                <a:latin typeface="Century Gothic" panose="020B0502020202020204" pitchFamily="34" charset="0"/>
              </a:rPr>
              <a:t> effects would be huge. But saving lives and helping people recover would come first, and then the focus would shift to fixing the economy.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3A51D1-5210-7F46-06E5-D3038461A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124576"/>
              </p:ext>
            </p:extLst>
          </p:nvPr>
        </p:nvGraphicFramePr>
        <p:xfrm>
          <a:off x="79399" y="1742797"/>
          <a:ext cx="4450022" cy="421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751">
                  <a:extLst>
                    <a:ext uri="{9D8B030D-6E8A-4147-A177-3AD203B41FA5}">
                      <a16:colId xmlns:a16="http://schemas.microsoft.com/office/drawing/2014/main" val="2341848326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39716774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331058003"/>
                    </a:ext>
                  </a:extLst>
                </a:gridCol>
                <a:gridCol w="1224246">
                  <a:extLst>
                    <a:ext uri="{9D8B030D-6E8A-4147-A177-3AD203B41FA5}">
                      <a16:colId xmlns:a16="http://schemas.microsoft.com/office/drawing/2014/main" val="1106249374"/>
                    </a:ext>
                  </a:extLst>
                </a:gridCol>
              </a:tblGrid>
              <a:tr h="418011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Coasts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Unequal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Volcanoes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103786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1)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What is weathering?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2) What is coastal erosion?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3)What are waves?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4) How are headlands and 5) bays formed?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6) How are wave cut-notch/platforms formed?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7) Caves, Arches, Stacks and Stumps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8) What is coastal transportation?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9) How are spits formed?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10) Issues of Erosion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11) What is coastal management?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1) What is population?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2) Sparsely vs densely populated area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3) What is a population explosion?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4) Population explosion and the Demographic Transition Model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5) LIC vs HIC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6) Population change over time</a:t>
                      </a: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lvl="0" indent="0">
                        <a:buNone/>
                      </a:pPr>
                      <a:endParaRPr lang="en-US" sz="9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1) How do we measure population?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2) Why does development differ around the world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3) What is the Brandt Line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4) Is the world really unequal?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5) How are people unequal based on their gender?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6) What is development link in the Middle East?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7) Is Qatar really rich?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8) Why is Yemen so poor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b="0" i="0" u="none" strike="noStrike" noProof="0" dirty="0">
                          <a:latin typeface="Century Gothic" panose="020B0502020202020204" pitchFamily="34" charset="0"/>
                        </a:rPr>
                        <a:t>9) What is sustainable development?</a:t>
                      </a:r>
                    </a:p>
                    <a:p>
                      <a:pPr marL="0" indent="0">
                        <a:buNone/>
                      </a:pPr>
                      <a:endParaRPr lang="en-US" sz="900" b="0" i="0" u="none" strike="noStrike" noProof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1) How did the earth change?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2) How do plate boundaries move?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3) Where do Earthquakes and Volcanoes occur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4) What is the structure of a volcano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5) What are the types of volcanoes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6) What happened in the Nyiragongo eruption?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7) What happened in the Eyjafjallajökull eruption?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8) What is a super-volcano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900" dirty="0">
                          <a:latin typeface="Century Gothic" panose="020B0502020202020204" pitchFamily="34" charset="0"/>
                        </a:rPr>
                        <a:t>9) How do we manage volcanoes?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20372D-6796-43FC-8D56-3C9457D51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D0B2C-B860-4BCD-B641-7487A8D915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57CD5C-9657-40D3-9AB2-FE46A1F5BA55}">
  <ds:schemaRefs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fff680cc-455a-4a14-ab0b-b7a7cac6390f"/>
    <ds:schemaRef ds:uri="7d6f8178-f21d-440e-bae6-9186c126f1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860</Words>
  <Application>Microsoft Office PowerPoint</Application>
  <PresentationFormat>Widescreen</PresentationFormat>
  <Paragraphs>113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Gill Sans MT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275</cp:revision>
  <cp:lastPrinted>2024-05-13T09:32:35Z</cp:lastPrinted>
  <dcterms:created xsi:type="dcterms:W3CDTF">2024-05-13T09:19:08Z</dcterms:created>
  <dcterms:modified xsi:type="dcterms:W3CDTF">2025-07-10T13:53:31Z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