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E5E00"/>
    <a:srgbClr val="D41AF0"/>
    <a:srgbClr val="87082D"/>
    <a:srgbClr val="FF5947"/>
    <a:srgbClr val="F8B308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D654D-E3B8-42B1-960E-B06F50948555}" v="2" dt="2024-07-09T13:28:14.871"/>
    <p1510:client id="{62D3FA0D-00FE-927C-7B12-38BD51EEB729}" v="71" dt="2024-07-09T13:20:54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5840" autoAdjust="0"/>
  </p:normalViewPr>
  <p:slideViewPr>
    <p:cSldViewPr snapToGrid="0">
      <p:cViewPr>
        <p:scale>
          <a:sx n="125" d="100"/>
          <a:sy n="125" d="100"/>
        </p:scale>
        <p:origin x="90" y="-6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Featherstone" userId="S::lfeatherstone@stmichaels.bhcet.org.uk::0872f404-e5c1-4fce-b2e6-17ae04f532c1" providerId="AD" clId="Web-{62D3FA0D-00FE-927C-7B12-38BD51EEB729}"/>
    <pc:docChg chg="modSld">
      <pc:chgData name="Laura Featherstone" userId="S::lfeatherstone@stmichaels.bhcet.org.uk::0872f404-e5c1-4fce-b2e6-17ae04f532c1" providerId="AD" clId="Web-{62D3FA0D-00FE-927C-7B12-38BD51EEB729}" dt="2024-07-09T13:20:54.579" v="38"/>
      <pc:docMkLst>
        <pc:docMk/>
      </pc:docMkLst>
      <pc:sldChg chg="addSp delSp modSp">
        <pc:chgData name="Laura Featherstone" userId="S::lfeatherstone@stmichaels.bhcet.org.uk::0872f404-e5c1-4fce-b2e6-17ae04f532c1" providerId="AD" clId="Web-{62D3FA0D-00FE-927C-7B12-38BD51EEB729}" dt="2024-07-09T13:20:54.579" v="38"/>
        <pc:sldMkLst>
          <pc:docMk/>
          <pc:sldMk cId="2937028841" sldId="257"/>
        </pc:sldMkLst>
        <pc:spChg chg="mod">
          <ac:chgData name="Laura Featherstone" userId="S::lfeatherstone@stmichaels.bhcet.org.uk::0872f404-e5c1-4fce-b2e6-17ae04f532c1" providerId="AD" clId="Web-{62D3FA0D-00FE-927C-7B12-38BD51EEB729}" dt="2024-07-09T13:20:53.407" v="37" actId="20577"/>
          <ac:spMkLst>
            <pc:docMk/>
            <pc:sldMk cId="2937028841" sldId="257"/>
            <ac:spMk id="432" creationId="{31238BEF-F1DA-4583-AA01-DBFDFFE582F4}"/>
          </ac:spMkLst>
        </pc:spChg>
        <pc:picChg chg="add del">
          <ac:chgData name="Laura Featherstone" userId="S::lfeatherstone@stmichaels.bhcet.org.uk::0872f404-e5c1-4fce-b2e6-17ae04f532c1" providerId="AD" clId="Web-{62D3FA0D-00FE-927C-7B12-38BD51EEB729}" dt="2024-07-09T13:20:54.579" v="38"/>
          <ac:picMkLst>
            <pc:docMk/>
            <pc:sldMk cId="2937028841" sldId="257"/>
            <ac:picMk id="323" creationId="{4373F1DA-9A8A-477E-850A-757EAEC44BCC}"/>
          </ac:picMkLst>
        </pc:picChg>
      </pc:sldChg>
    </pc:docChg>
  </pc:docChgLst>
  <pc:docChgLst>
    <pc:chgData name="Laura Featherstone" userId="0872f404-e5c1-4fce-b2e6-17ae04f532c1" providerId="ADAL" clId="{1EED81F6-6C24-4362-9A92-50883360A229}"/>
    <pc:docChg chg="custSel modSld">
      <pc:chgData name="Laura Featherstone" userId="0872f404-e5c1-4fce-b2e6-17ae04f532c1" providerId="ADAL" clId="{1EED81F6-6C24-4362-9A92-50883360A229}" dt="2024-07-09T14:18:23.637" v="588" actId="166"/>
      <pc:docMkLst>
        <pc:docMk/>
      </pc:docMkLst>
      <pc:sldChg chg="addSp delSp modSp">
        <pc:chgData name="Laura Featherstone" userId="0872f404-e5c1-4fce-b2e6-17ae04f532c1" providerId="ADAL" clId="{1EED81F6-6C24-4362-9A92-50883360A229}" dt="2024-07-09T14:18:23.637" v="588" actId="166"/>
        <pc:sldMkLst>
          <pc:docMk/>
          <pc:sldMk cId="2937028841" sldId="257"/>
        </pc:sldMkLst>
        <pc:spChg chg="add mod">
          <ac:chgData name="Laura Featherstone" userId="0872f404-e5c1-4fce-b2e6-17ae04f532c1" providerId="ADAL" clId="{1EED81F6-6C24-4362-9A92-50883360A229}" dt="2024-07-09T13:53:04.276" v="227"/>
          <ac:spMkLst>
            <pc:docMk/>
            <pc:sldMk cId="2937028841" sldId="257"/>
            <ac:spMk id="411" creationId="{CBBE2EEA-2038-4F83-AC23-2FD500BD04C9}"/>
          </ac:spMkLst>
        </pc:spChg>
        <pc:spChg chg="mod">
          <ac:chgData name="Laura Featherstone" userId="0872f404-e5c1-4fce-b2e6-17ae04f532c1" providerId="ADAL" clId="{1EED81F6-6C24-4362-9A92-50883360A229}" dt="2024-07-09T13:53:13.827" v="229"/>
          <ac:spMkLst>
            <pc:docMk/>
            <pc:sldMk cId="2937028841" sldId="257"/>
            <ac:spMk id="439" creationId="{19A806D4-570C-4CFC-AB84-3071701CD273}"/>
          </ac:spMkLst>
        </pc:spChg>
        <pc:spChg chg="mod">
          <ac:chgData name="Laura Featherstone" userId="0872f404-e5c1-4fce-b2e6-17ae04f532c1" providerId="ADAL" clId="{1EED81F6-6C24-4362-9A92-50883360A229}" dt="2024-07-09T13:54:16.506" v="369" actId="1076"/>
          <ac:spMkLst>
            <pc:docMk/>
            <pc:sldMk cId="2937028841" sldId="257"/>
            <ac:spMk id="440" creationId="{1D54AC83-C334-48B4-999A-1C11A0ECEE4D}"/>
          </ac:spMkLst>
        </pc:spChg>
        <pc:spChg chg="add mod">
          <ac:chgData name="Laura Featherstone" userId="0872f404-e5c1-4fce-b2e6-17ae04f532c1" providerId="ADAL" clId="{1EED81F6-6C24-4362-9A92-50883360A229}" dt="2024-07-09T13:57:35.282" v="586" actId="1076"/>
          <ac:spMkLst>
            <pc:docMk/>
            <pc:sldMk cId="2937028841" sldId="257"/>
            <ac:spMk id="442" creationId="{EF5DA9CA-9241-47C3-8239-A6F91A293242}"/>
          </ac:spMkLst>
        </pc:spChg>
        <pc:spChg chg="mod">
          <ac:chgData name="Laura Featherstone" userId="0872f404-e5c1-4fce-b2e6-17ae04f532c1" providerId="ADAL" clId="{1EED81F6-6C24-4362-9A92-50883360A229}" dt="2024-07-09T13:51:56.682" v="212" actId="1076"/>
          <ac:spMkLst>
            <pc:docMk/>
            <pc:sldMk cId="2937028841" sldId="257"/>
            <ac:spMk id="449" creationId="{B84B7CA2-8EC1-4A34-B755-95590879EE87}"/>
          </ac:spMkLst>
        </pc:spChg>
        <pc:spChg chg="mod">
          <ac:chgData name="Laura Featherstone" userId="0872f404-e5c1-4fce-b2e6-17ae04f532c1" providerId="ADAL" clId="{1EED81F6-6C24-4362-9A92-50883360A229}" dt="2024-07-09T13:54:47.546" v="423" actId="1076"/>
          <ac:spMkLst>
            <pc:docMk/>
            <pc:sldMk cId="2937028841" sldId="257"/>
            <ac:spMk id="551" creationId="{718207F3-8ABB-40BA-A359-8EF9604600D8}"/>
          </ac:spMkLst>
        </pc:spChg>
        <pc:spChg chg="mod">
          <ac:chgData name="Laura Featherstone" userId="0872f404-e5c1-4fce-b2e6-17ae04f532c1" providerId="ADAL" clId="{1EED81F6-6C24-4362-9A92-50883360A229}" dt="2024-07-09T13:49:01.086" v="73" actId="20577"/>
          <ac:spMkLst>
            <pc:docMk/>
            <pc:sldMk cId="2937028841" sldId="257"/>
            <ac:spMk id="555" creationId="{B23C864F-FDF8-46B8-805D-A5BC59AF52BD}"/>
          </ac:spMkLst>
        </pc:spChg>
        <pc:spChg chg="mod">
          <ac:chgData name="Laura Featherstone" userId="0872f404-e5c1-4fce-b2e6-17ae04f532c1" providerId="ADAL" clId="{1EED81F6-6C24-4362-9A92-50883360A229}" dt="2024-07-09T13:48:22.893" v="6"/>
          <ac:spMkLst>
            <pc:docMk/>
            <pc:sldMk cId="2937028841" sldId="257"/>
            <ac:spMk id="560" creationId="{65406698-9E8F-47B0-A412-AFF8B9A73638}"/>
          </ac:spMkLst>
        </pc:spChg>
        <pc:spChg chg="mod">
          <ac:chgData name="Laura Featherstone" userId="0872f404-e5c1-4fce-b2e6-17ae04f532c1" providerId="ADAL" clId="{1EED81F6-6C24-4362-9A92-50883360A229}" dt="2024-07-09T13:49:12.650" v="110" actId="20577"/>
          <ac:spMkLst>
            <pc:docMk/>
            <pc:sldMk cId="2937028841" sldId="257"/>
            <ac:spMk id="565" creationId="{57FC3C7C-5CFD-4B19-BC23-6FD459B4AF0A}"/>
          </ac:spMkLst>
        </pc:spChg>
        <pc:spChg chg="mod">
          <ac:chgData name="Laura Featherstone" userId="0872f404-e5c1-4fce-b2e6-17ae04f532c1" providerId="ADAL" clId="{1EED81F6-6C24-4362-9A92-50883360A229}" dt="2024-07-09T13:49:30.396" v="142" actId="20577"/>
          <ac:spMkLst>
            <pc:docMk/>
            <pc:sldMk cId="2937028841" sldId="257"/>
            <ac:spMk id="568" creationId="{45DF7456-052C-4509-A804-9EAE505A949A}"/>
          </ac:spMkLst>
        </pc:spChg>
        <pc:spChg chg="mod">
          <ac:chgData name="Laura Featherstone" userId="0872f404-e5c1-4fce-b2e6-17ae04f532c1" providerId="ADAL" clId="{1EED81F6-6C24-4362-9A92-50883360A229}" dt="2024-07-09T13:49:42.557" v="197" actId="20577"/>
          <ac:spMkLst>
            <pc:docMk/>
            <pc:sldMk cId="2937028841" sldId="257"/>
            <ac:spMk id="571" creationId="{4F4D8298-ADF9-4211-B114-05A5A7EA40C4}"/>
          </ac:spMkLst>
        </pc:spChg>
        <pc:spChg chg="mod">
          <ac:chgData name="Laura Featherstone" userId="0872f404-e5c1-4fce-b2e6-17ae04f532c1" providerId="ADAL" clId="{1EED81F6-6C24-4362-9A92-50883360A229}" dt="2024-07-09T13:55:35.050" v="429" actId="1076"/>
          <ac:spMkLst>
            <pc:docMk/>
            <pc:sldMk cId="2937028841" sldId="257"/>
            <ac:spMk id="593" creationId="{E9577825-0EB0-4739-8454-F7875B79814D}"/>
          </ac:spMkLst>
        </pc:spChg>
        <pc:picChg chg="add mod">
          <ac:chgData name="Laura Featherstone" userId="0872f404-e5c1-4fce-b2e6-17ae04f532c1" providerId="ADAL" clId="{1EED81F6-6C24-4362-9A92-50883360A229}" dt="2024-07-09T13:51:49.314" v="209" actId="1076"/>
          <ac:picMkLst>
            <pc:docMk/>
            <pc:sldMk cId="2937028841" sldId="257"/>
            <ac:picMk id="9" creationId="{79D7AD4E-BE1E-44F5-8BD9-240E754B1212}"/>
          </ac:picMkLst>
        </pc:picChg>
        <pc:picChg chg="add mod">
          <ac:chgData name="Laura Featherstone" userId="0872f404-e5c1-4fce-b2e6-17ae04f532c1" providerId="ADAL" clId="{1EED81F6-6C24-4362-9A92-50883360A229}" dt="2024-07-09T13:50:04.755" v="202" actId="1076"/>
          <ac:picMkLst>
            <pc:docMk/>
            <pc:sldMk cId="2937028841" sldId="257"/>
            <ac:picMk id="19" creationId="{5BAFD41C-3F3D-4239-9AAB-A83541CA56FF}"/>
          </ac:picMkLst>
        </pc:picChg>
        <pc:picChg chg="add mod">
          <ac:chgData name="Laura Featherstone" userId="0872f404-e5c1-4fce-b2e6-17ae04f532c1" providerId="ADAL" clId="{1EED81F6-6C24-4362-9A92-50883360A229}" dt="2024-07-09T13:51:26.186" v="208" actId="1076"/>
          <ac:picMkLst>
            <pc:docMk/>
            <pc:sldMk cId="2937028841" sldId="257"/>
            <ac:picMk id="23" creationId="{63117829-6366-42C2-8329-C36F9D514784}"/>
          </ac:picMkLst>
        </pc:picChg>
        <pc:picChg chg="del">
          <ac:chgData name="Laura Featherstone" userId="0872f404-e5c1-4fce-b2e6-17ae04f532c1" providerId="ADAL" clId="{1EED81F6-6C24-4362-9A92-50883360A229}" dt="2024-07-09T13:49:45.060" v="198" actId="478"/>
          <ac:picMkLst>
            <pc:docMk/>
            <pc:sldMk cId="2937028841" sldId="257"/>
            <ac:picMk id="33" creationId="{06E30E45-53CC-440A-8475-098507A11469}"/>
          </ac:picMkLst>
        </pc:picChg>
        <pc:picChg chg="del mod">
          <ac:chgData name="Laura Featherstone" userId="0872f404-e5c1-4fce-b2e6-17ae04f532c1" providerId="ADAL" clId="{1EED81F6-6C24-4362-9A92-50883360A229}" dt="2024-07-09T13:51:18.235" v="204" actId="478"/>
          <ac:picMkLst>
            <pc:docMk/>
            <pc:sldMk cId="2937028841" sldId="257"/>
            <ac:picMk id="84" creationId="{42756A9A-EBCD-4D62-9191-747B0C93BB52}"/>
          </ac:picMkLst>
        </pc:picChg>
        <pc:picChg chg="mod">
          <ac:chgData name="Laura Featherstone" userId="0872f404-e5c1-4fce-b2e6-17ae04f532c1" providerId="ADAL" clId="{1EED81F6-6C24-4362-9A92-50883360A229}" dt="2024-07-09T13:55:47.114" v="433" actId="1076"/>
          <ac:picMkLst>
            <pc:docMk/>
            <pc:sldMk cId="2937028841" sldId="257"/>
            <ac:picMk id="726" creationId="{086D98C0-CBD6-4354-B071-297BD546185F}"/>
          </ac:picMkLst>
        </pc:picChg>
        <pc:picChg chg="mod">
          <ac:chgData name="Laura Featherstone" userId="0872f404-e5c1-4fce-b2e6-17ae04f532c1" providerId="ADAL" clId="{1EED81F6-6C24-4362-9A92-50883360A229}" dt="2024-07-09T13:54:26.962" v="370" actId="1076"/>
          <ac:picMkLst>
            <pc:docMk/>
            <pc:sldMk cId="2937028841" sldId="257"/>
            <ac:picMk id="1034" creationId="{2FA36A1B-A3D8-49F0-A01A-F693EF5E5E86}"/>
          </ac:picMkLst>
        </pc:picChg>
        <pc:cxnChg chg="add mod">
          <ac:chgData name="Laura Featherstone" userId="0872f404-e5c1-4fce-b2e6-17ae04f532c1" providerId="ADAL" clId="{1EED81F6-6C24-4362-9A92-50883360A229}" dt="2024-07-09T13:52:01.570" v="214" actId="1076"/>
          <ac:cxnSpMkLst>
            <pc:docMk/>
            <pc:sldMk cId="2937028841" sldId="257"/>
            <ac:cxnSpMk id="410" creationId="{9CD4D324-4937-4DBE-8EEA-717151EF59F6}"/>
          </ac:cxnSpMkLst>
        </pc:cxnChg>
        <pc:cxnChg chg="add mod">
          <ac:chgData name="Laura Featherstone" userId="0872f404-e5c1-4fce-b2e6-17ae04f532c1" providerId="ADAL" clId="{1EED81F6-6C24-4362-9A92-50883360A229}" dt="2024-07-09T13:55:21.043" v="427" actId="14100"/>
          <ac:cxnSpMkLst>
            <pc:docMk/>
            <pc:sldMk cId="2937028841" sldId="257"/>
            <ac:cxnSpMk id="434" creationId="{69447959-4C1B-43AC-A19C-96D406450C8D}"/>
          </ac:cxnSpMkLst>
        </pc:cxnChg>
        <pc:cxnChg chg="mod">
          <ac:chgData name="Laura Featherstone" userId="0872f404-e5c1-4fce-b2e6-17ae04f532c1" providerId="ADAL" clId="{1EED81F6-6C24-4362-9A92-50883360A229}" dt="2024-07-09T13:51:51.483" v="210" actId="1076"/>
          <ac:cxnSpMkLst>
            <pc:docMk/>
            <pc:sldMk cId="2937028841" sldId="257"/>
            <ac:cxnSpMk id="447" creationId="{7C9682E8-F1DA-49BF-BF03-BD3AED9DB63F}"/>
          </ac:cxnSpMkLst>
        </pc:cxnChg>
        <pc:cxnChg chg="mod">
          <ac:chgData name="Laura Featherstone" userId="0872f404-e5c1-4fce-b2e6-17ae04f532c1" providerId="ADAL" clId="{1EED81F6-6C24-4362-9A92-50883360A229}" dt="2024-07-09T14:18:19.942" v="587" actId="1076"/>
          <ac:cxnSpMkLst>
            <pc:docMk/>
            <pc:sldMk cId="2937028841" sldId="257"/>
            <ac:cxnSpMk id="527" creationId="{B79E8B85-134D-419E-AD65-FDA5852B8CE9}"/>
          </ac:cxnSpMkLst>
        </pc:cxnChg>
        <pc:cxnChg chg="ord">
          <ac:chgData name="Laura Featherstone" userId="0872f404-e5c1-4fce-b2e6-17ae04f532c1" providerId="ADAL" clId="{1EED81F6-6C24-4362-9A92-50883360A229}" dt="2024-07-09T14:18:23.637" v="588" actId="166"/>
          <ac:cxnSpMkLst>
            <pc:docMk/>
            <pc:sldMk cId="2937028841" sldId="257"/>
            <ac:cxnSpMk id="530" creationId="{A35A5061-95DD-4F04-8D1C-A5AE0DF4AA54}"/>
          </ac:cxnSpMkLst>
        </pc:cxnChg>
        <pc:cxnChg chg="ord">
          <ac:chgData name="Laura Featherstone" userId="0872f404-e5c1-4fce-b2e6-17ae04f532c1" providerId="ADAL" clId="{1EED81F6-6C24-4362-9A92-50883360A229}" dt="2024-07-09T13:55:28.513" v="428" actId="166"/>
          <ac:cxnSpMkLst>
            <pc:docMk/>
            <pc:sldMk cId="2937028841" sldId="257"/>
            <ac:cxnSpMk id="584" creationId="{4DE56988-9563-47EE-97AA-4208AE65370A}"/>
          </ac:cxnSpMkLst>
        </pc:cxnChg>
        <pc:cxnChg chg="mod ord">
          <ac:chgData name="Laura Featherstone" userId="0872f404-e5c1-4fce-b2e6-17ae04f532c1" providerId="ADAL" clId="{1EED81F6-6C24-4362-9A92-50883360A229}" dt="2024-07-09T13:56:01.867" v="435" actId="166"/>
          <ac:cxnSpMkLst>
            <pc:docMk/>
            <pc:sldMk cId="2937028841" sldId="257"/>
            <ac:cxnSpMk id="591" creationId="{43DA3765-0617-44A0-BA4B-0446DA406BD9}"/>
          </ac:cxnSpMkLst>
        </pc:cxnChg>
      </pc:sldChg>
    </pc:docChg>
  </pc:docChgLst>
  <pc:docChgLst>
    <pc:chgData name="Laura Featherstone" userId="0872f404-e5c1-4fce-b2e6-17ae04f532c1" providerId="ADAL" clId="{117D654D-E3B8-42B1-960E-B06F50948555}"/>
    <pc:docChg chg="custSel modSld">
      <pc:chgData name="Laura Featherstone" userId="0872f404-e5c1-4fce-b2e6-17ae04f532c1" providerId="ADAL" clId="{117D654D-E3B8-42B1-960E-B06F50948555}" dt="2024-07-09T13:29:03.419" v="218" actId="1076"/>
      <pc:docMkLst>
        <pc:docMk/>
      </pc:docMkLst>
      <pc:sldChg chg="addSp delSp modSp mod">
        <pc:chgData name="Laura Featherstone" userId="0872f404-e5c1-4fce-b2e6-17ae04f532c1" providerId="ADAL" clId="{117D654D-E3B8-42B1-960E-B06F50948555}" dt="2024-07-09T13:29:03.419" v="218" actId="1076"/>
        <pc:sldMkLst>
          <pc:docMk/>
          <pc:sldMk cId="2937028841" sldId="257"/>
        </pc:sldMkLst>
        <pc:spChg chg="mod">
          <ac:chgData name="Laura Featherstone" userId="0872f404-e5c1-4fce-b2e6-17ae04f532c1" providerId="ADAL" clId="{117D654D-E3B8-42B1-960E-B06F50948555}" dt="2024-07-09T13:21:47.600" v="9" actId="1037"/>
          <ac:spMkLst>
            <pc:docMk/>
            <pc:sldMk cId="2937028841" sldId="257"/>
            <ac:spMk id="400" creationId="{001523A3-D0A5-3447-9A4B-DA59FA07C8E9}"/>
          </ac:spMkLst>
        </pc:spChg>
        <pc:spChg chg="mod">
          <ac:chgData name="Laura Featherstone" userId="0872f404-e5c1-4fce-b2e6-17ae04f532c1" providerId="ADAL" clId="{117D654D-E3B8-42B1-960E-B06F50948555}" dt="2024-07-09T13:23:16.168" v="56" actId="120"/>
          <ac:spMkLst>
            <pc:docMk/>
            <pc:sldMk cId="2937028841" sldId="257"/>
            <ac:spMk id="433" creationId="{BB9ADFC7-52B9-4F8B-A67F-13F7B575864B}"/>
          </ac:spMkLst>
        </pc:spChg>
        <pc:spChg chg="mod">
          <ac:chgData name="Laura Featherstone" userId="0872f404-e5c1-4fce-b2e6-17ae04f532c1" providerId="ADAL" clId="{117D654D-E3B8-42B1-960E-B06F50948555}" dt="2024-07-09T13:26:22.789" v="165" actId="1076"/>
          <ac:spMkLst>
            <pc:docMk/>
            <pc:sldMk cId="2937028841" sldId="257"/>
            <ac:spMk id="439" creationId="{19A806D4-570C-4CFC-AB84-3071701CD273}"/>
          </ac:spMkLst>
        </pc:spChg>
        <pc:spChg chg="mod">
          <ac:chgData name="Laura Featherstone" userId="0872f404-e5c1-4fce-b2e6-17ae04f532c1" providerId="ADAL" clId="{117D654D-E3B8-42B1-960E-B06F50948555}" dt="2024-07-09T13:23:48.331" v="93" actId="20577"/>
          <ac:spMkLst>
            <pc:docMk/>
            <pc:sldMk cId="2937028841" sldId="257"/>
            <ac:spMk id="440" creationId="{1D54AC83-C334-48B4-999A-1C11A0ECEE4D}"/>
          </ac:spMkLst>
        </pc:spChg>
        <pc:spChg chg="mod">
          <ac:chgData name="Laura Featherstone" userId="0872f404-e5c1-4fce-b2e6-17ae04f532c1" providerId="ADAL" clId="{117D654D-E3B8-42B1-960E-B06F50948555}" dt="2024-07-09T13:28:01.097" v="210" actId="1076"/>
          <ac:spMkLst>
            <pc:docMk/>
            <pc:sldMk cId="2937028841" sldId="257"/>
            <ac:spMk id="449" creationId="{B84B7CA2-8EC1-4A34-B755-95590879EE87}"/>
          </ac:spMkLst>
        </pc:spChg>
        <pc:picChg chg="add mod">
          <ac:chgData name="Laura Featherstone" userId="0872f404-e5c1-4fce-b2e6-17ae04f532c1" providerId="ADAL" clId="{117D654D-E3B8-42B1-960E-B06F50948555}" dt="2024-07-09T13:22:20.936" v="13" actId="1076"/>
          <ac:picMkLst>
            <pc:docMk/>
            <pc:sldMk cId="2937028841" sldId="257"/>
            <ac:picMk id="7" creationId="{F9CFA691-6126-9EDE-4D2E-1239DEDE7F69}"/>
          </ac:picMkLst>
        </pc:picChg>
        <pc:picChg chg="add mod">
          <ac:chgData name="Laura Featherstone" userId="0872f404-e5c1-4fce-b2e6-17ae04f532c1" providerId="ADAL" clId="{117D654D-E3B8-42B1-960E-B06F50948555}" dt="2024-07-09T13:29:01.787" v="217" actId="1076"/>
          <ac:picMkLst>
            <pc:docMk/>
            <pc:sldMk cId="2937028841" sldId="257"/>
            <ac:picMk id="13" creationId="{D9F9D864-4C76-6005-2FD7-9C9DE4F29657}"/>
          </ac:picMkLst>
        </pc:picChg>
        <pc:picChg chg="mod">
          <ac:chgData name="Laura Featherstone" userId="0872f404-e5c1-4fce-b2e6-17ae04f532c1" providerId="ADAL" clId="{117D654D-E3B8-42B1-960E-B06F50948555}" dt="2024-07-09T13:29:03.419" v="218" actId="1076"/>
          <ac:picMkLst>
            <pc:docMk/>
            <pc:sldMk cId="2937028841" sldId="257"/>
            <ac:picMk id="16" creationId="{8AE41431-EA8D-4AC9-81AC-2B1F57572110}"/>
          </ac:picMkLst>
        </pc:picChg>
        <pc:picChg chg="del">
          <ac:chgData name="Laura Featherstone" userId="0872f404-e5c1-4fce-b2e6-17ae04f532c1" providerId="ADAL" clId="{117D654D-E3B8-42B1-960E-B06F50948555}" dt="2024-07-09T13:23:51.152" v="95" actId="478"/>
          <ac:picMkLst>
            <pc:docMk/>
            <pc:sldMk cId="2937028841" sldId="257"/>
            <ac:picMk id="75" creationId="{DF50E51F-B78E-44D0-BB55-FCC5B0F2B0F2}"/>
          </ac:picMkLst>
        </pc:picChg>
        <pc:picChg chg="del">
          <ac:chgData name="Laura Featherstone" userId="0872f404-e5c1-4fce-b2e6-17ae04f532c1" providerId="ADAL" clId="{117D654D-E3B8-42B1-960E-B06F50948555}" dt="2024-07-09T13:28:02.479" v="211" actId="478"/>
          <ac:picMkLst>
            <pc:docMk/>
            <pc:sldMk cId="2937028841" sldId="257"/>
            <ac:picMk id="107" creationId="{AF8453D3-8C21-498B-BA24-4A59796A72E8}"/>
          </ac:picMkLst>
        </pc:picChg>
        <pc:picChg chg="del">
          <ac:chgData name="Laura Featherstone" userId="0872f404-e5c1-4fce-b2e6-17ae04f532c1" providerId="ADAL" clId="{117D654D-E3B8-42B1-960E-B06F50948555}" dt="2024-07-09T13:23:50.437" v="94" actId="478"/>
          <ac:picMkLst>
            <pc:docMk/>
            <pc:sldMk cId="2937028841" sldId="257"/>
            <ac:picMk id="442" creationId="{5B00F3B6-4735-48D6-9FBD-BF1868FB3962}"/>
          </ac:picMkLst>
        </pc:picChg>
        <pc:cxnChg chg="mod">
          <ac:chgData name="Laura Featherstone" userId="0872f404-e5c1-4fce-b2e6-17ae04f532c1" providerId="ADAL" clId="{117D654D-E3B8-42B1-960E-B06F50948555}" dt="2024-07-09T13:26:19.349" v="164" actId="1076"/>
          <ac:cxnSpMkLst>
            <pc:docMk/>
            <pc:sldMk cId="2937028841" sldId="257"/>
            <ac:cxnSpMk id="437" creationId="{BEAF29EE-0050-4A4F-AF4B-0518661AE57E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3:54:48.0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8T13:55:28.079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0 1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65.svg"/><Relationship Id="rId21" Type="http://schemas.openxmlformats.org/officeDocument/2006/relationships/image" Target="../media/image19.png"/><Relationship Id="rId84" Type="http://schemas.openxmlformats.org/officeDocument/2006/relationships/image" Target="../media/image32.png"/><Relationship Id="rId89" Type="http://schemas.openxmlformats.org/officeDocument/2006/relationships/image" Target="../media/image37.svg"/><Relationship Id="rId112" Type="http://schemas.openxmlformats.org/officeDocument/2006/relationships/image" Target="../media/image60.png"/><Relationship Id="rId133" Type="http://schemas.openxmlformats.org/officeDocument/2006/relationships/image" Target="../media/image83.png"/><Relationship Id="rId138" Type="http://schemas.openxmlformats.org/officeDocument/2006/relationships/image" Target="../media/image88.png"/><Relationship Id="rId16" Type="http://schemas.openxmlformats.org/officeDocument/2006/relationships/image" Target="../media/image14.png"/><Relationship Id="rId107" Type="http://schemas.openxmlformats.org/officeDocument/2006/relationships/image" Target="../media/image55.svg"/><Relationship Id="rId11" Type="http://schemas.openxmlformats.org/officeDocument/2006/relationships/image" Target="../media/image9.png"/><Relationship Id="rId79" Type="http://schemas.openxmlformats.org/officeDocument/2006/relationships/image" Target="../media/image27.svg"/><Relationship Id="rId102" Type="http://schemas.openxmlformats.org/officeDocument/2006/relationships/image" Target="../media/image50.png"/><Relationship Id="rId123" Type="http://schemas.openxmlformats.org/officeDocument/2006/relationships/image" Target="../media/image71.svg"/><Relationship Id="rId128" Type="http://schemas.openxmlformats.org/officeDocument/2006/relationships/image" Target="../media/image78.png"/><Relationship Id="rId144" Type="http://schemas.openxmlformats.org/officeDocument/2006/relationships/image" Target="../media/image94.png"/><Relationship Id="rId5" Type="http://schemas.openxmlformats.org/officeDocument/2006/relationships/image" Target="../media/image3.png"/><Relationship Id="rId90" Type="http://schemas.openxmlformats.org/officeDocument/2006/relationships/image" Target="../media/image38.png"/><Relationship Id="rId95" Type="http://schemas.openxmlformats.org/officeDocument/2006/relationships/image" Target="../media/image43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113" Type="http://schemas.openxmlformats.org/officeDocument/2006/relationships/image" Target="../media/image61.svg"/><Relationship Id="rId118" Type="http://schemas.openxmlformats.org/officeDocument/2006/relationships/image" Target="../media/image66.png"/><Relationship Id="rId134" Type="http://schemas.openxmlformats.org/officeDocument/2006/relationships/image" Target="../media/image84.png"/><Relationship Id="rId139" Type="http://schemas.openxmlformats.org/officeDocument/2006/relationships/image" Target="../media/image89.svg"/><Relationship Id="rId80" Type="http://schemas.openxmlformats.org/officeDocument/2006/relationships/image" Target="../media/image28.png"/><Relationship Id="rId85" Type="http://schemas.openxmlformats.org/officeDocument/2006/relationships/image" Target="../media/image33.svg"/><Relationship Id="rId3" Type="http://schemas.openxmlformats.org/officeDocument/2006/relationships/image" Target="../media/image1.tif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103" Type="http://schemas.openxmlformats.org/officeDocument/2006/relationships/image" Target="../media/image51.svg"/><Relationship Id="rId108" Type="http://schemas.openxmlformats.org/officeDocument/2006/relationships/image" Target="../media/image56.png"/><Relationship Id="rId116" Type="http://schemas.openxmlformats.org/officeDocument/2006/relationships/image" Target="../media/image64.png"/><Relationship Id="rId124" Type="http://schemas.openxmlformats.org/officeDocument/2006/relationships/image" Target="../media/image74.png"/><Relationship Id="rId129" Type="http://schemas.openxmlformats.org/officeDocument/2006/relationships/image" Target="../media/image79.svg"/><Relationship Id="rId137" Type="http://schemas.openxmlformats.org/officeDocument/2006/relationships/image" Target="../media/image87.svg"/><Relationship Id="rId20" Type="http://schemas.openxmlformats.org/officeDocument/2006/relationships/image" Target="../media/image18.png"/><Relationship Id="rId75" Type="http://schemas.openxmlformats.org/officeDocument/2006/relationships/image" Target="../media/image72.png"/><Relationship Id="rId83" Type="http://schemas.openxmlformats.org/officeDocument/2006/relationships/image" Target="../media/image31.svg"/><Relationship Id="rId88" Type="http://schemas.openxmlformats.org/officeDocument/2006/relationships/image" Target="../media/image36.png"/><Relationship Id="rId91" Type="http://schemas.openxmlformats.org/officeDocument/2006/relationships/image" Target="../media/image39.svg"/><Relationship Id="rId96" Type="http://schemas.openxmlformats.org/officeDocument/2006/relationships/image" Target="../media/image44.png"/><Relationship Id="rId111" Type="http://schemas.openxmlformats.org/officeDocument/2006/relationships/image" Target="../media/image59.svg"/><Relationship Id="rId132" Type="http://schemas.openxmlformats.org/officeDocument/2006/relationships/image" Target="../media/image82.svg"/><Relationship Id="rId140" Type="http://schemas.openxmlformats.org/officeDocument/2006/relationships/image" Target="../media/image90.png"/><Relationship Id="rId145" Type="http://schemas.openxmlformats.org/officeDocument/2006/relationships/image" Target="../media/image9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customXml" Target="../ink/ink1.xml"/><Relationship Id="rId106" Type="http://schemas.openxmlformats.org/officeDocument/2006/relationships/image" Target="../media/image54.png"/><Relationship Id="rId114" Type="http://schemas.openxmlformats.org/officeDocument/2006/relationships/image" Target="../media/image62.png"/><Relationship Id="rId119" Type="http://schemas.openxmlformats.org/officeDocument/2006/relationships/image" Target="../media/image67.png"/><Relationship Id="rId127" Type="http://schemas.openxmlformats.org/officeDocument/2006/relationships/image" Target="../media/image77.svg"/><Relationship Id="rId10" Type="http://schemas.openxmlformats.org/officeDocument/2006/relationships/image" Target="../media/image8.png"/><Relationship Id="rId78" Type="http://schemas.openxmlformats.org/officeDocument/2006/relationships/image" Target="../media/image26.png"/><Relationship Id="rId81" Type="http://schemas.openxmlformats.org/officeDocument/2006/relationships/image" Target="../media/image29.svg"/><Relationship Id="rId86" Type="http://schemas.openxmlformats.org/officeDocument/2006/relationships/image" Target="../media/image34.png"/><Relationship Id="rId94" Type="http://schemas.openxmlformats.org/officeDocument/2006/relationships/image" Target="../media/image42.png"/><Relationship Id="rId99" Type="http://schemas.openxmlformats.org/officeDocument/2006/relationships/image" Target="../media/image47.svg"/><Relationship Id="rId101" Type="http://schemas.openxmlformats.org/officeDocument/2006/relationships/image" Target="../media/image49.svg"/><Relationship Id="rId122" Type="http://schemas.openxmlformats.org/officeDocument/2006/relationships/image" Target="../media/image70.png"/><Relationship Id="rId130" Type="http://schemas.openxmlformats.org/officeDocument/2006/relationships/image" Target="../media/image80.png"/><Relationship Id="rId135" Type="http://schemas.openxmlformats.org/officeDocument/2006/relationships/image" Target="../media/image85.svg"/><Relationship Id="rId143" Type="http://schemas.openxmlformats.org/officeDocument/2006/relationships/image" Target="../media/image93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109" Type="http://schemas.openxmlformats.org/officeDocument/2006/relationships/image" Target="../media/image57.svg"/><Relationship Id="rId76" Type="http://schemas.openxmlformats.org/officeDocument/2006/relationships/customXml" Target="../ink/ink2.xml"/><Relationship Id="rId97" Type="http://schemas.openxmlformats.org/officeDocument/2006/relationships/image" Target="../media/image45.svg"/><Relationship Id="rId104" Type="http://schemas.openxmlformats.org/officeDocument/2006/relationships/image" Target="../media/image52.png"/><Relationship Id="rId120" Type="http://schemas.openxmlformats.org/officeDocument/2006/relationships/image" Target="../media/image68.svg"/><Relationship Id="rId125" Type="http://schemas.openxmlformats.org/officeDocument/2006/relationships/image" Target="../media/image75.svg"/><Relationship Id="rId141" Type="http://schemas.openxmlformats.org/officeDocument/2006/relationships/image" Target="../media/image91.svg"/><Relationship Id="rId7" Type="http://schemas.openxmlformats.org/officeDocument/2006/relationships/image" Target="../media/image5.png"/><Relationship Id="rId9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24" Type="http://schemas.openxmlformats.org/officeDocument/2006/relationships/image" Target="../media/image22.png"/><Relationship Id="rId87" Type="http://schemas.openxmlformats.org/officeDocument/2006/relationships/image" Target="../media/image35.svg"/><Relationship Id="rId110" Type="http://schemas.openxmlformats.org/officeDocument/2006/relationships/image" Target="../media/image58.png"/><Relationship Id="rId115" Type="http://schemas.openxmlformats.org/officeDocument/2006/relationships/image" Target="../media/image63.svg"/><Relationship Id="rId131" Type="http://schemas.openxmlformats.org/officeDocument/2006/relationships/image" Target="../media/image81.png"/><Relationship Id="rId136" Type="http://schemas.openxmlformats.org/officeDocument/2006/relationships/image" Target="../media/image86.png"/><Relationship Id="rId82" Type="http://schemas.openxmlformats.org/officeDocument/2006/relationships/image" Target="../media/image3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77" Type="http://schemas.openxmlformats.org/officeDocument/2006/relationships/image" Target="../media/image73.png"/><Relationship Id="rId100" Type="http://schemas.openxmlformats.org/officeDocument/2006/relationships/image" Target="../media/image48.png"/><Relationship Id="rId105" Type="http://schemas.openxmlformats.org/officeDocument/2006/relationships/image" Target="../media/image53.svg"/><Relationship Id="rId126" Type="http://schemas.openxmlformats.org/officeDocument/2006/relationships/image" Target="../media/image76.png"/><Relationship Id="rId8" Type="http://schemas.openxmlformats.org/officeDocument/2006/relationships/image" Target="../media/image6.png"/><Relationship Id="rId93" Type="http://schemas.openxmlformats.org/officeDocument/2006/relationships/image" Target="../media/image41.svg"/><Relationship Id="rId98" Type="http://schemas.openxmlformats.org/officeDocument/2006/relationships/image" Target="../media/image46.png"/><Relationship Id="rId121" Type="http://schemas.openxmlformats.org/officeDocument/2006/relationships/image" Target="../media/image69.png"/><Relationship Id="rId142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5461" y="-1757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69815" y="68580"/>
            <a:ext cx="9366739" cy="171980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569815" y="13654125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90487" y="15531882"/>
            <a:ext cx="6510885" cy="6107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FFC000"/>
          </a:solidFill>
          <a:ln>
            <a:solidFill>
              <a:srgbClr val="F8B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FFC000"/>
          </a:solidFill>
          <a:ln>
            <a:solidFill>
              <a:srgbClr val="F8B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9487" y="7070979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775600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8B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35141" y="4972446"/>
            <a:ext cx="2763038" cy="213710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298323" y="2762365"/>
            <a:ext cx="2849768" cy="221178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76732"/>
            <a:ext cx="5733212" cy="6041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6688717" y="8684731"/>
            <a:ext cx="1214980" cy="130486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6891330" y="889496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736266" y="2459522"/>
            <a:ext cx="3071994" cy="6293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3732495" y="474854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0">
                <a:srgbClr val="7030A0"/>
              </a:gs>
              <a:gs pos="19000">
                <a:schemeClr val="accent1">
                  <a:lumMod val="45000"/>
                  <a:lumOff val="55000"/>
                </a:schemeClr>
              </a:gs>
              <a:gs pos="84000">
                <a:srgbClr val="7030A0"/>
              </a:gs>
              <a:gs pos="84000">
                <a:srgbClr val="7030A0"/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188605" y="122540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6874016" y="892298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6906353" y="900564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765398" y="15229052"/>
            <a:ext cx="0" cy="510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398437" y="15851472"/>
            <a:ext cx="270" cy="6533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5698171" y="15324512"/>
            <a:ext cx="1" cy="416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496525" y="1585147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5097280" y="16485828"/>
            <a:ext cx="942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Geography important?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455862" y="14818561"/>
            <a:ext cx="942102" cy="646986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How do we damage and protect our environment?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4754177" y="15316859"/>
            <a:ext cx="1541" cy="4223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4517537" y="15857770"/>
            <a:ext cx="6084" cy="7580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4223514" y="14918241"/>
            <a:ext cx="98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are countries located in the world?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>
            <a:off x="3474325" y="15013981"/>
            <a:ext cx="0" cy="7170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4025430" y="16679399"/>
            <a:ext cx="1155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is the UK?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173580" y="11056198"/>
            <a:ext cx="0" cy="37105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694593" y="11547524"/>
            <a:ext cx="0" cy="35081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1015654" y="11612652"/>
            <a:ext cx="1039408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265852" y="15851472"/>
            <a:ext cx="0" cy="468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H="1">
            <a:off x="8507456" y="3168596"/>
            <a:ext cx="310961" cy="233076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>
            <a:off x="7482557" y="2305516"/>
            <a:ext cx="0" cy="451694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>
            <a:off x="7955702" y="3807547"/>
            <a:ext cx="344609" cy="0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6274658" y="2397860"/>
            <a:ext cx="4789" cy="371099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6722464" y="2913474"/>
            <a:ext cx="0" cy="350818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5633736" y="2920701"/>
            <a:ext cx="0" cy="350818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‘ </a:t>
            </a:r>
            <a:r>
              <a:rPr lang="en-US" sz="1800" b="1" dirty="0">
                <a:solidFill>
                  <a:schemeClr val="bg1"/>
                </a:solidFill>
              </a:rPr>
              <a:t>Geography is the subject which holds the key to our future. </a:t>
            </a:r>
            <a:r>
              <a:rPr lang="en-US" sz="1800" dirty="0">
                <a:solidFill>
                  <a:schemeClr val="bg1"/>
                </a:solidFill>
              </a:rPr>
              <a:t>’  MICHAEL PALIN 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F2FCE06-B784-40AE-99FE-6BE6AEB80DF4}"/>
              </a:ext>
            </a:extLst>
          </p:cNvPr>
          <p:cNvSpPr txBox="1"/>
          <p:nvPr/>
        </p:nvSpPr>
        <p:spPr>
          <a:xfrm>
            <a:off x="6351350" y="14862643"/>
            <a:ext cx="1021410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What is a good Geographer?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F6593FB-5247-4B4E-A446-6EB069AC1072}"/>
              </a:ext>
            </a:extLst>
          </p:cNvPr>
          <p:cNvSpPr txBox="1"/>
          <p:nvPr/>
        </p:nvSpPr>
        <p:spPr>
          <a:xfrm>
            <a:off x="6497311" y="16340108"/>
            <a:ext cx="979195" cy="783193"/>
          </a:xfrm>
          <a:prstGeom prst="wedgeRoundRectCallout">
            <a:avLst>
              <a:gd name="adj1" fmla="val -19095"/>
              <a:gd name="adj2" fmla="val -7435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What is the difference between Human and Physical Geography?</a:t>
            </a:r>
          </a:p>
        </p:txBody>
      </p:sp>
      <p:pic>
        <p:nvPicPr>
          <p:cNvPr id="373" name="Picture 6" descr="https://static.thenounproject.com/png/1685087-200.png">
            <a:extLst>
              <a:ext uri="{FF2B5EF4-FFF2-40B4-BE49-F238E27FC236}">
                <a16:creationId xmlns:a16="http://schemas.microsoft.com/office/drawing/2014/main" id="{D94A03B9-E274-4EEF-B661-8ACA8393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72" y="16325175"/>
            <a:ext cx="769028" cy="7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32541251-484A-4B5E-905D-72E73174BF8C}"/>
              </a:ext>
            </a:extLst>
          </p:cNvPr>
          <p:cNvSpPr txBox="1"/>
          <p:nvPr/>
        </p:nvSpPr>
        <p:spPr>
          <a:xfrm>
            <a:off x="3083875" y="14656825"/>
            <a:ext cx="88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is the North-East?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2847612" y="16340108"/>
            <a:ext cx="88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our local area important?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623246" y="15228605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V="1">
            <a:off x="2392592" y="15857503"/>
            <a:ext cx="10464" cy="9652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>
            <a:off x="939514" y="15851471"/>
            <a:ext cx="572506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55D8D665-85EA-4BF1-B6C2-A52C3A9260DC}"/>
              </a:ext>
            </a:extLst>
          </p:cNvPr>
          <p:cNvCxnSpPr>
            <a:cxnSpLocks/>
          </p:cNvCxnSpPr>
          <p:nvPr/>
        </p:nvCxnSpPr>
        <p:spPr>
          <a:xfrm>
            <a:off x="651412" y="15206381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6" name="Picture 4" descr="https://static.thenounproject.com/png/1141203-200.png">
            <a:extLst>
              <a:ext uri="{FF2B5EF4-FFF2-40B4-BE49-F238E27FC236}">
                <a16:creationId xmlns:a16="http://schemas.microsoft.com/office/drawing/2014/main" id="{57BDE4E4-196D-4AC6-9A9B-36CBEF05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17" y="10110569"/>
            <a:ext cx="626246" cy="6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4DE21528-77FC-4069-99C5-0B0441C6E539}"/>
              </a:ext>
            </a:extLst>
          </p:cNvPr>
          <p:cNvSpPr txBox="1"/>
          <p:nvPr/>
        </p:nvSpPr>
        <p:spPr>
          <a:xfrm>
            <a:off x="1903346" y="15054281"/>
            <a:ext cx="88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rivers important?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A0E2CD6C-87C3-4532-A420-E76F9B7A9630}"/>
              </a:ext>
            </a:extLst>
          </p:cNvPr>
          <p:cNvSpPr txBox="1"/>
          <p:nvPr/>
        </p:nvSpPr>
        <p:spPr>
          <a:xfrm>
            <a:off x="1627572" y="16216082"/>
            <a:ext cx="88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processes shape rivers?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B9C0F880-0D6B-4E8B-B6C3-8004E8B49809}"/>
              </a:ext>
            </a:extLst>
          </p:cNvPr>
          <p:cNvSpPr txBox="1"/>
          <p:nvPr/>
        </p:nvSpPr>
        <p:spPr>
          <a:xfrm>
            <a:off x="370382" y="15980113"/>
            <a:ext cx="88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a river change downstream?</a:t>
            </a:r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638550" y="14436197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1528500" y="13003631"/>
            <a:ext cx="0" cy="779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EE1B1BE-FD5F-4B20-B018-7A50F36F26B4}"/>
              </a:ext>
            </a:extLst>
          </p:cNvPr>
          <p:cNvCxnSpPr>
            <a:cxnSpLocks/>
          </p:cNvCxnSpPr>
          <p:nvPr/>
        </p:nvCxnSpPr>
        <p:spPr>
          <a:xfrm flipV="1">
            <a:off x="2000644" y="13731591"/>
            <a:ext cx="0" cy="3637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F52F4AD-7FD7-46EA-8CF6-709D7AEBBF7E}"/>
              </a:ext>
            </a:extLst>
          </p:cNvPr>
          <p:cNvCxnSpPr>
            <a:cxnSpLocks/>
          </p:cNvCxnSpPr>
          <p:nvPr/>
        </p:nvCxnSpPr>
        <p:spPr>
          <a:xfrm flipH="1">
            <a:off x="2292713" y="12891602"/>
            <a:ext cx="9049" cy="7143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491333F3-8BF7-4441-B63E-797E7D3F9B91}"/>
              </a:ext>
            </a:extLst>
          </p:cNvPr>
          <p:cNvSpPr txBox="1"/>
          <p:nvPr/>
        </p:nvSpPr>
        <p:spPr>
          <a:xfrm>
            <a:off x="178338" y="14826088"/>
            <a:ext cx="7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these processes create landforms?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65D093DE-BCD4-4BFF-8B43-E2A563713455}"/>
              </a:ext>
            </a:extLst>
          </p:cNvPr>
          <p:cNvSpPr txBox="1"/>
          <p:nvPr/>
        </p:nvSpPr>
        <p:spPr>
          <a:xfrm>
            <a:off x="249599" y="13965635"/>
            <a:ext cx="78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causes flooding?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478679" y="12899413"/>
            <a:ext cx="119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rivers make places vulnerable?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32FF8AF1-31B3-4205-A5E5-BE99FF335A93}"/>
              </a:ext>
            </a:extLst>
          </p:cNvPr>
          <p:cNvSpPr txBox="1"/>
          <p:nvPr/>
        </p:nvSpPr>
        <p:spPr>
          <a:xfrm>
            <a:off x="1642182" y="14075474"/>
            <a:ext cx="82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the impacts of river flooding be reduced?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2934642" y="13720150"/>
            <a:ext cx="0" cy="6245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3590390" y="13294330"/>
            <a:ext cx="704" cy="332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96D8329B-B859-4036-B78A-3CCEDD18C5ED}"/>
              </a:ext>
            </a:extLst>
          </p:cNvPr>
          <p:cNvSpPr txBox="1"/>
          <p:nvPr/>
        </p:nvSpPr>
        <p:spPr>
          <a:xfrm>
            <a:off x="1809178" y="12548326"/>
            <a:ext cx="888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maps important?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D278A8F9-A720-4BE5-9728-B6F4D2AD112A}"/>
              </a:ext>
            </a:extLst>
          </p:cNvPr>
          <p:cNvSpPr txBox="1"/>
          <p:nvPr/>
        </p:nvSpPr>
        <p:spPr>
          <a:xfrm>
            <a:off x="2934642" y="14019587"/>
            <a:ext cx="91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have maps changed?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</p:cNvCxnSpPr>
          <p:nvPr/>
        </p:nvCxnSpPr>
        <p:spPr>
          <a:xfrm flipV="1">
            <a:off x="3869280" y="13705649"/>
            <a:ext cx="0" cy="389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7E9AE4-66B6-4167-8CB1-2370B4DFB57F}"/>
              </a:ext>
            </a:extLst>
          </p:cNvPr>
          <p:cNvCxnSpPr>
            <a:cxnSpLocks/>
          </p:cNvCxnSpPr>
          <p:nvPr/>
        </p:nvCxnSpPr>
        <p:spPr>
          <a:xfrm flipH="1">
            <a:off x="4423410" y="12771122"/>
            <a:ext cx="2702" cy="8348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E9DB7AE7-A452-467D-B51D-93DC7700EF22}"/>
              </a:ext>
            </a:extLst>
          </p:cNvPr>
          <p:cNvSpPr txBox="1"/>
          <p:nvPr/>
        </p:nvSpPr>
        <p:spPr>
          <a:xfrm>
            <a:off x="3065474" y="12990539"/>
            <a:ext cx="109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read a map?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C9FAF38A-1856-42CA-906D-1A92F934F958}"/>
              </a:ext>
            </a:extLst>
          </p:cNvPr>
          <p:cNvSpPr txBox="1"/>
          <p:nvPr/>
        </p:nvSpPr>
        <p:spPr>
          <a:xfrm>
            <a:off x="3850593" y="13984663"/>
            <a:ext cx="88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see where we are going on a map?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58B697CB-A835-4F5B-B361-89BEA5AFB840}"/>
              </a:ext>
            </a:extLst>
          </p:cNvPr>
          <p:cNvSpPr txBox="1"/>
          <p:nvPr/>
        </p:nvSpPr>
        <p:spPr>
          <a:xfrm>
            <a:off x="4096360" y="12395510"/>
            <a:ext cx="109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places and height be shown on a map?</a:t>
            </a:r>
          </a:p>
        </p:txBody>
      </p:sp>
      <p:pic>
        <p:nvPicPr>
          <p:cNvPr id="311" name="Picture 310" descr="A close up of a logo&#10;&#10;Description automatically generated">
            <a:extLst>
              <a:ext uri="{FF2B5EF4-FFF2-40B4-BE49-F238E27FC236}">
                <a16:creationId xmlns:a16="http://schemas.microsoft.com/office/drawing/2014/main" id="{9E33D364-575E-4C25-9857-E45C0AB35D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3"/>
          <a:stretch/>
        </p:blipFill>
        <p:spPr>
          <a:xfrm>
            <a:off x="2936149" y="12229437"/>
            <a:ext cx="1215610" cy="866939"/>
          </a:xfrm>
          <a:prstGeom prst="rect">
            <a:avLst/>
          </a:prstGeom>
        </p:spPr>
      </p:pic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9EDCE93-95D6-429F-A352-FD43DBE83112}"/>
              </a:ext>
            </a:extLst>
          </p:cNvPr>
          <p:cNvCxnSpPr>
            <a:cxnSpLocks/>
          </p:cNvCxnSpPr>
          <p:nvPr/>
        </p:nvCxnSpPr>
        <p:spPr>
          <a:xfrm flipV="1">
            <a:off x="5282774" y="13705649"/>
            <a:ext cx="1" cy="4462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AC2EAC17-B61F-4569-AFE1-B6F28876FC2D}"/>
              </a:ext>
            </a:extLst>
          </p:cNvPr>
          <p:cNvCxnSpPr>
            <a:cxnSpLocks/>
          </p:cNvCxnSpPr>
          <p:nvPr/>
        </p:nvCxnSpPr>
        <p:spPr>
          <a:xfrm>
            <a:off x="5676593" y="13307091"/>
            <a:ext cx="0" cy="298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31238BEF-F1DA-4583-AA01-DBFDFFE582F4}"/>
              </a:ext>
            </a:extLst>
          </p:cNvPr>
          <p:cNvSpPr txBox="1"/>
          <p:nvPr/>
        </p:nvSpPr>
        <p:spPr>
          <a:xfrm>
            <a:off x="5091841" y="14138432"/>
            <a:ext cx="96183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What is the difference between weather and climate?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BB9ADFC7-52B9-4F8B-A67F-13F7B575864B}"/>
              </a:ext>
            </a:extLst>
          </p:cNvPr>
          <p:cNvSpPr txBox="1"/>
          <p:nvPr/>
        </p:nvSpPr>
        <p:spPr>
          <a:xfrm>
            <a:off x="5196969" y="12978204"/>
            <a:ext cx="11344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How can we measure the weather?</a:t>
            </a: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6508218" y="13705650"/>
            <a:ext cx="0" cy="7406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>
            <a:off x="7500316" y="13124847"/>
            <a:ext cx="0" cy="4808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19A806D4-570C-4CFC-AB84-3071701CD273}"/>
              </a:ext>
            </a:extLst>
          </p:cNvPr>
          <p:cNvSpPr txBox="1"/>
          <p:nvPr/>
        </p:nvSpPr>
        <p:spPr>
          <a:xfrm>
            <a:off x="6970464" y="12756935"/>
            <a:ext cx="89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has weather impacted on the world?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1D54AC83-C334-48B4-999A-1C11A0ECEE4D}"/>
              </a:ext>
            </a:extLst>
          </p:cNvPr>
          <p:cNvSpPr txBox="1"/>
          <p:nvPr/>
        </p:nvSpPr>
        <p:spPr>
          <a:xfrm>
            <a:off x="6458755" y="14045217"/>
            <a:ext cx="87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FIELDWORK: How does the weather change in a small area</a:t>
            </a: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B84B7CA2-8EC1-4A34-B755-95590879EE87}"/>
              </a:ext>
            </a:extLst>
          </p:cNvPr>
          <p:cNvSpPr txBox="1"/>
          <p:nvPr/>
        </p:nvSpPr>
        <p:spPr>
          <a:xfrm>
            <a:off x="8717174" y="13509188"/>
            <a:ext cx="8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will the weather be like in the future ?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7C4CA3BD-478D-4E6D-9522-DA02CAB5E9CF}"/>
              </a:ext>
            </a:extLst>
          </p:cNvPr>
          <p:cNvSpPr txBox="1"/>
          <p:nvPr/>
        </p:nvSpPr>
        <p:spPr>
          <a:xfrm>
            <a:off x="8654369" y="11034991"/>
            <a:ext cx="86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the coast important?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CC05BE9B-B07E-4E39-8DC6-643ACE4A967D}"/>
              </a:ext>
            </a:extLst>
          </p:cNvPr>
          <p:cNvSpPr txBox="1"/>
          <p:nvPr/>
        </p:nvSpPr>
        <p:spPr>
          <a:xfrm>
            <a:off x="7859548" y="10626379"/>
            <a:ext cx="89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processes shape the coast?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21DFC9A-BEFC-4970-AD42-A04D0C7F204E}"/>
              </a:ext>
            </a:extLst>
          </p:cNvPr>
          <p:cNvSpPr txBox="1"/>
          <p:nvPr/>
        </p:nvSpPr>
        <p:spPr>
          <a:xfrm>
            <a:off x="7245115" y="11891987"/>
            <a:ext cx="89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rivers change downstream?</a:t>
            </a:r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587783" y="11576303"/>
            <a:ext cx="0" cy="25056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xtBox 464">
            <a:extLst>
              <a:ext uri="{FF2B5EF4-FFF2-40B4-BE49-F238E27FC236}">
                <a16:creationId xmlns:a16="http://schemas.microsoft.com/office/drawing/2014/main" id="{D2FCF6FD-56A1-4692-816B-425A0795AE17}"/>
              </a:ext>
            </a:extLst>
          </p:cNvPr>
          <p:cNvSpPr txBox="1"/>
          <p:nvPr/>
        </p:nvSpPr>
        <p:spPr>
          <a:xfrm>
            <a:off x="6577340" y="10699566"/>
            <a:ext cx="111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these processes create landforms?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 flipH="1">
            <a:off x="6389410" y="10788238"/>
            <a:ext cx="8554" cy="63901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0DE55340-7E21-473A-8887-C8BC9BB44D37}"/>
              </a:ext>
            </a:extLst>
          </p:cNvPr>
          <p:cNvSpPr txBox="1"/>
          <p:nvPr/>
        </p:nvSpPr>
        <p:spPr>
          <a:xfrm>
            <a:off x="6105864" y="11826867"/>
            <a:ext cx="85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impacts of coastal erosion?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4827E296-6CB0-4348-9B24-71B5F20881D4}"/>
              </a:ext>
            </a:extLst>
          </p:cNvPr>
          <p:cNvSpPr txBox="1"/>
          <p:nvPr/>
        </p:nvSpPr>
        <p:spPr>
          <a:xfrm>
            <a:off x="5862785" y="10338371"/>
            <a:ext cx="1122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coasts be managed?</a:t>
            </a:r>
          </a:p>
        </p:txBody>
      </p:sp>
      <p:pic>
        <p:nvPicPr>
          <p:cNvPr id="480" name="Picture 479" descr="A close up of a logo&#10;&#10;Description automatically generated">
            <a:extLst>
              <a:ext uri="{FF2B5EF4-FFF2-40B4-BE49-F238E27FC236}">
                <a16:creationId xmlns:a16="http://schemas.microsoft.com/office/drawing/2014/main" id="{06D1C512-B217-491F-904B-33F562F03A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6" y="15222909"/>
            <a:ext cx="770574" cy="770574"/>
          </a:xfrm>
          <a:prstGeom prst="rect">
            <a:avLst/>
          </a:prstGeom>
        </p:spPr>
      </p:pic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683908" y="11586169"/>
            <a:ext cx="0" cy="30581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936AAC96-3E7D-4CE0-8F85-D65DADB8C6B3}"/>
              </a:ext>
            </a:extLst>
          </p:cNvPr>
          <p:cNvSpPr txBox="1"/>
          <p:nvPr/>
        </p:nvSpPr>
        <p:spPr>
          <a:xfrm>
            <a:off x="5397296" y="11868355"/>
            <a:ext cx="74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population density?</a:t>
            </a:r>
          </a:p>
        </p:txBody>
      </p:sp>
      <p:pic>
        <p:nvPicPr>
          <p:cNvPr id="486" name="Picture 485" descr="A close up of a logo&#10;&#10;Description automatically generated">
            <a:extLst>
              <a:ext uri="{FF2B5EF4-FFF2-40B4-BE49-F238E27FC236}">
                <a16:creationId xmlns:a16="http://schemas.microsoft.com/office/drawing/2014/main" id="{AC1A8053-3443-47A6-A05B-4B0BA8C19A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3"/>
          <a:stretch/>
        </p:blipFill>
        <p:spPr>
          <a:xfrm>
            <a:off x="862330" y="16202003"/>
            <a:ext cx="1060019" cy="879570"/>
          </a:xfrm>
          <a:prstGeom prst="rect">
            <a:avLst/>
          </a:prstGeom>
        </p:spPr>
      </p:pic>
      <p:sp>
        <p:nvSpPr>
          <p:cNvPr id="487" name="TextBox 486">
            <a:extLst>
              <a:ext uri="{FF2B5EF4-FFF2-40B4-BE49-F238E27FC236}">
                <a16:creationId xmlns:a16="http://schemas.microsoft.com/office/drawing/2014/main" id="{4E8181FD-A1AA-48BE-87C1-6343CC94E448}"/>
              </a:ext>
            </a:extLst>
          </p:cNvPr>
          <p:cNvSpPr txBox="1"/>
          <p:nvPr/>
        </p:nvSpPr>
        <p:spPr>
          <a:xfrm>
            <a:off x="4781641" y="10631961"/>
            <a:ext cx="116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measure population development?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>
            <a:off x="5338147" y="11053247"/>
            <a:ext cx="0" cy="37105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0" name="Picture 489" descr="A close up of a logo&#10;&#10;Description automatically generated">
            <a:extLst>
              <a:ext uri="{FF2B5EF4-FFF2-40B4-BE49-F238E27FC236}">
                <a16:creationId xmlns:a16="http://schemas.microsoft.com/office/drawing/2014/main" id="{A2DD5FD7-E2CD-4797-9D68-88E5AF4618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>
          <a:xfrm>
            <a:off x="379135" y="13258147"/>
            <a:ext cx="668570" cy="552907"/>
          </a:xfrm>
          <a:prstGeom prst="rect">
            <a:avLst/>
          </a:prstGeom>
        </p:spPr>
      </p:pic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5040207" y="11586169"/>
            <a:ext cx="1524" cy="30693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E6A02E47-62B9-4763-8A84-9E7F125AC24D}"/>
              </a:ext>
            </a:extLst>
          </p:cNvPr>
          <p:cNvSpPr txBox="1"/>
          <p:nvPr/>
        </p:nvSpPr>
        <p:spPr>
          <a:xfrm>
            <a:off x="4432581" y="11951588"/>
            <a:ext cx="99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has the world population changed?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15981" y="10569621"/>
            <a:ext cx="1591" cy="86454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8FD7F711-8844-4F77-BC22-C0594A7DF79F}"/>
              </a:ext>
            </a:extLst>
          </p:cNvPr>
          <p:cNvSpPr txBox="1"/>
          <p:nvPr/>
        </p:nvSpPr>
        <p:spPr>
          <a:xfrm>
            <a:off x="3903522" y="10400244"/>
            <a:ext cx="991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different countries have different population statistics?</a:t>
            </a:r>
          </a:p>
        </p:txBody>
      </p: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 flipV="1">
            <a:off x="3975387" y="11602057"/>
            <a:ext cx="0" cy="23634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04D80602-4DB8-4783-8974-4FC97336C2F8}"/>
              </a:ext>
            </a:extLst>
          </p:cNvPr>
          <p:cNvSpPr txBox="1"/>
          <p:nvPr/>
        </p:nvSpPr>
        <p:spPr>
          <a:xfrm>
            <a:off x="3553840" y="11826852"/>
            <a:ext cx="932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do people live in the UK?</a:t>
            </a:r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>
            <a:off x="3526712" y="10988594"/>
            <a:ext cx="0" cy="42517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 flipV="1">
            <a:off x="3179995" y="11612652"/>
            <a:ext cx="0" cy="65658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3053038" y="10582150"/>
            <a:ext cx="854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world development?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077580CC-6314-4277-975A-65625BF34AC7}"/>
              </a:ext>
            </a:extLst>
          </p:cNvPr>
          <p:cNvSpPr txBox="1"/>
          <p:nvPr/>
        </p:nvSpPr>
        <p:spPr>
          <a:xfrm>
            <a:off x="2190649" y="11838400"/>
            <a:ext cx="1062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development uneven?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8A57F86C-F4E3-42A4-BD30-058813EBDADE}"/>
              </a:ext>
            </a:extLst>
          </p:cNvPr>
          <p:cNvSpPr txBox="1"/>
          <p:nvPr/>
        </p:nvSpPr>
        <p:spPr>
          <a:xfrm>
            <a:off x="485938" y="11633069"/>
            <a:ext cx="10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development differ around the world?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2BDA3C6A-1115-43B8-B1DF-500029C13D39}"/>
              </a:ext>
            </a:extLst>
          </p:cNvPr>
          <p:cNvSpPr txBox="1"/>
          <p:nvPr/>
        </p:nvSpPr>
        <p:spPr>
          <a:xfrm>
            <a:off x="1850815" y="10522959"/>
            <a:ext cx="80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structure of the Earth?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1225668" y="9213635"/>
            <a:ext cx="0" cy="39495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56BFC517-DBE3-4EEB-8E6B-FFCF1C241728}"/>
              </a:ext>
            </a:extLst>
          </p:cNvPr>
          <p:cNvSpPr txBox="1"/>
          <p:nvPr/>
        </p:nvSpPr>
        <p:spPr>
          <a:xfrm>
            <a:off x="127482" y="9962462"/>
            <a:ext cx="84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Where are the world’s earthquakes and volcanoes?</a:t>
            </a:r>
          </a:p>
        </p:txBody>
      </p: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462709" y="8870893"/>
            <a:ext cx="0" cy="34274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5" name="Picture 534" descr="A close up of a logo&#10;&#10;Description automatically generated">
            <a:extLst>
              <a:ext uri="{FF2B5EF4-FFF2-40B4-BE49-F238E27FC236}">
                <a16:creationId xmlns:a16="http://schemas.microsoft.com/office/drawing/2014/main" id="{B748D1D9-530F-43B4-8B52-16E853D883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9"/>
          <a:stretch/>
        </p:blipFill>
        <p:spPr>
          <a:xfrm>
            <a:off x="164735" y="10891743"/>
            <a:ext cx="805236" cy="689208"/>
          </a:xfrm>
          <a:prstGeom prst="rect">
            <a:avLst/>
          </a:prstGeom>
        </p:spPr>
      </p:pic>
      <p:sp>
        <p:nvSpPr>
          <p:cNvPr id="536" name="TextBox 535">
            <a:extLst>
              <a:ext uri="{FF2B5EF4-FFF2-40B4-BE49-F238E27FC236}">
                <a16:creationId xmlns:a16="http://schemas.microsoft.com/office/drawing/2014/main" id="{55574A78-0976-47F2-B69E-D413B8C3F6BF}"/>
              </a:ext>
            </a:extLst>
          </p:cNvPr>
          <p:cNvSpPr txBox="1"/>
          <p:nvPr/>
        </p:nvSpPr>
        <p:spPr>
          <a:xfrm>
            <a:off x="843213" y="8811432"/>
            <a:ext cx="108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impacts of volcanic eruptions?</a:t>
            </a:r>
          </a:p>
        </p:txBody>
      </p:sp>
      <p:pic>
        <p:nvPicPr>
          <p:cNvPr id="538" name="Picture 537" descr="A close up of a logo&#10;&#10;Description automatically generated">
            <a:extLst>
              <a:ext uri="{FF2B5EF4-FFF2-40B4-BE49-F238E27FC236}">
                <a16:creationId xmlns:a16="http://schemas.microsoft.com/office/drawing/2014/main" id="{89E9DB59-E1D9-48EE-90A0-1C38BDF090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336316" y="8133122"/>
            <a:ext cx="657988" cy="560276"/>
          </a:xfrm>
          <a:prstGeom prst="rect">
            <a:avLst/>
          </a:prstGeom>
        </p:spPr>
      </p:pic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3196942" y="9404829"/>
            <a:ext cx="0" cy="55273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" name="Picture 541" descr="A close up of a logo&#10;&#10;Description automatically generated">
            <a:extLst>
              <a:ext uri="{FF2B5EF4-FFF2-40B4-BE49-F238E27FC236}">
                <a16:creationId xmlns:a16="http://schemas.microsoft.com/office/drawing/2014/main" id="{116F4FAA-F138-4686-B551-40EFAE24F8A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193382" y="9312760"/>
            <a:ext cx="726727" cy="614533"/>
          </a:xfrm>
          <a:prstGeom prst="rect">
            <a:avLst/>
          </a:prstGeom>
        </p:spPr>
      </p:pic>
      <p:sp>
        <p:nvSpPr>
          <p:cNvPr id="543" name="TextBox 542">
            <a:extLst>
              <a:ext uri="{FF2B5EF4-FFF2-40B4-BE49-F238E27FC236}">
                <a16:creationId xmlns:a16="http://schemas.microsoft.com/office/drawing/2014/main" id="{B86AFE16-E45E-4486-8C88-00D3C77F31D9}"/>
              </a:ext>
            </a:extLst>
          </p:cNvPr>
          <p:cNvSpPr txBox="1"/>
          <p:nvPr/>
        </p:nvSpPr>
        <p:spPr>
          <a:xfrm>
            <a:off x="1883986" y="9751870"/>
            <a:ext cx="108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the impacts of volcanoes differ around the world?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78694DA4-A2B9-4574-B59F-154EFFF90CB0}"/>
              </a:ext>
            </a:extLst>
          </p:cNvPr>
          <p:cNvSpPr txBox="1"/>
          <p:nvPr/>
        </p:nvSpPr>
        <p:spPr>
          <a:xfrm>
            <a:off x="2225031" y="8483428"/>
            <a:ext cx="90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resources?</a:t>
            </a: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3825675" y="8860445"/>
            <a:ext cx="0" cy="34274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3166847" y="9736515"/>
            <a:ext cx="86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FIELDWORK: How does litter damage our environment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645F525-DF7A-4582-BA5B-476916A29531}"/>
              </a:ext>
            </a:extLst>
          </p:cNvPr>
          <p:cNvCxnSpPr>
            <a:cxnSpLocks/>
          </p:cNvCxnSpPr>
          <p:nvPr/>
        </p:nvCxnSpPr>
        <p:spPr>
          <a:xfrm flipV="1">
            <a:off x="4592992" y="9380779"/>
            <a:ext cx="0" cy="28361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554">
            <a:extLst>
              <a:ext uri="{FF2B5EF4-FFF2-40B4-BE49-F238E27FC236}">
                <a16:creationId xmlns:a16="http://schemas.microsoft.com/office/drawing/2014/main" id="{B23C864F-FDF8-46B8-805D-A5BC59AF52BD}"/>
              </a:ext>
            </a:extLst>
          </p:cNvPr>
          <p:cNvSpPr txBox="1"/>
          <p:nvPr/>
        </p:nvSpPr>
        <p:spPr>
          <a:xfrm>
            <a:off x="3374123" y="8592006"/>
            <a:ext cx="1123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resource use impact our world?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4980788" y="8723589"/>
            <a:ext cx="3376" cy="47959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TextBox 559">
            <a:extLst>
              <a:ext uri="{FF2B5EF4-FFF2-40B4-BE49-F238E27FC236}">
                <a16:creationId xmlns:a16="http://schemas.microsoft.com/office/drawing/2014/main" id="{65406698-9E8F-47B0-A412-AFF8B9A73638}"/>
              </a:ext>
            </a:extLst>
          </p:cNvPr>
          <p:cNvSpPr txBox="1"/>
          <p:nvPr/>
        </p:nvSpPr>
        <p:spPr>
          <a:xfrm>
            <a:off x="4218643" y="9676054"/>
            <a:ext cx="1071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use resources more sustainably?</a:t>
            </a:r>
          </a:p>
        </p:txBody>
      </p: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9C6FAEDB-5712-418B-A720-799299F38636}"/>
              </a:ext>
            </a:extLst>
          </p:cNvPr>
          <p:cNvCxnSpPr>
            <a:cxnSpLocks/>
          </p:cNvCxnSpPr>
          <p:nvPr/>
        </p:nvCxnSpPr>
        <p:spPr>
          <a:xfrm flipV="1">
            <a:off x="5741179" y="9370735"/>
            <a:ext cx="0" cy="55273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>
            <a:extLst>
              <a:ext uri="{FF2B5EF4-FFF2-40B4-BE49-F238E27FC236}">
                <a16:creationId xmlns:a16="http://schemas.microsoft.com/office/drawing/2014/main" id="{57FC3C7C-5CFD-4B19-BC23-6FD459B4AF0A}"/>
              </a:ext>
            </a:extLst>
          </p:cNvPr>
          <p:cNvSpPr txBox="1"/>
          <p:nvPr/>
        </p:nvSpPr>
        <p:spPr>
          <a:xfrm>
            <a:off x="4624333" y="8274389"/>
            <a:ext cx="93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was the UK covered in ice?</a:t>
            </a:r>
          </a:p>
        </p:txBody>
      </p: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 flipH="1">
            <a:off x="6392806" y="8770727"/>
            <a:ext cx="6936" cy="43586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5407515" y="9897702"/>
            <a:ext cx="96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features are formed by ice?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4F4D8298-ADF9-4211-B114-05A5A7EA40C4}"/>
              </a:ext>
            </a:extLst>
          </p:cNvPr>
          <p:cNvSpPr txBox="1"/>
          <p:nvPr/>
        </p:nvSpPr>
        <p:spPr>
          <a:xfrm>
            <a:off x="6070748" y="8324652"/>
            <a:ext cx="103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will ice impact our world in the future?</a:t>
            </a:r>
          </a:p>
        </p:txBody>
      </p:sp>
      <p:pic>
        <p:nvPicPr>
          <p:cNvPr id="573" name="Picture 572" descr="A close up of a logo&#10;&#10;Description automatically generated">
            <a:extLst>
              <a:ext uri="{FF2B5EF4-FFF2-40B4-BE49-F238E27FC236}">
                <a16:creationId xmlns:a16="http://schemas.microsoft.com/office/drawing/2014/main" id="{6C5E9748-3FBD-41F8-9A29-9C73EA91257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>
          <a:xfrm>
            <a:off x="4920236" y="10180729"/>
            <a:ext cx="565694" cy="495242"/>
          </a:xfrm>
          <a:prstGeom prst="rect">
            <a:avLst/>
          </a:prstGeom>
        </p:spPr>
      </p:pic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716561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H="1">
            <a:off x="8425437" y="9028654"/>
            <a:ext cx="552902" cy="75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587">
            <a:extLst>
              <a:ext uri="{FF2B5EF4-FFF2-40B4-BE49-F238E27FC236}">
                <a16:creationId xmlns:a16="http://schemas.microsoft.com/office/drawing/2014/main" id="{5CFCB0D0-7043-4AFE-9A1C-0E550A6FCA23}"/>
              </a:ext>
            </a:extLst>
          </p:cNvPr>
          <p:cNvSpPr txBox="1"/>
          <p:nvPr/>
        </p:nvSpPr>
        <p:spPr>
          <a:xfrm>
            <a:off x="8742010" y="9104052"/>
            <a:ext cx="76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Biomes?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0B123999-9F0C-4112-B28A-C1DAD7A55724}"/>
              </a:ext>
            </a:extLst>
          </p:cNvPr>
          <p:cNvSpPr txBox="1"/>
          <p:nvPr/>
        </p:nvSpPr>
        <p:spPr>
          <a:xfrm>
            <a:off x="8814968" y="7537058"/>
            <a:ext cx="74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influences the survival of an ecosystem ?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4AAF7390-BA48-4AA6-AAC1-67C46C54C0E8}"/>
              </a:ext>
            </a:extLst>
          </p:cNvPr>
          <p:cNvSpPr txBox="1"/>
          <p:nvPr/>
        </p:nvSpPr>
        <p:spPr>
          <a:xfrm>
            <a:off x="8638567" y="6786288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tropical rainforests so unique?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E9577825-0EB0-4739-8454-F7875B79814D}"/>
              </a:ext>
            </a:extLst>
          </p:cNvPr>
          <p:cNvSpPr txBox="1"/>
          <p:nvPr/>
        </p:nvSpPr>
        <p:spPr>
          <a:xfrm>
            <a:off x="6872910" y="7418877"/>
            <a:ext cx="105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threats to tropical rainforests?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8020151E-B59E-493A-805D-16DD0721FD0F}"/>
              </a:ext>
            </a:extLst>
          </p:cNvPr>
          <p:cNvSpPr txBox="1"/>
          <p:nvPr/>
        </p:nvSpPr>
        <p:spPr>
          <a:xfrm>
            <a:off x="7500316" y="6206261"/>
            <a:ext cx="115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sustainably manage the rainforest?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3AF0A43A-060E-4207-A839-43566053DA9D}"/>
              </a:ext>
            </a:extLst>
          </p:cNvPr>
          <p:cNvSpPr txBox="1"/>
          <p:nvPr/>
        </p:nvSpPr>
        <p:spPr>
          <a:xfrm>
            <a:off x="6576105" y="6281847"/>
            <a:ext cx="86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cold environments like?</a:t>
            </a:r>
          </a:p>
        </p:txBody>
      </p: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5647461" y="7232328"/>
            <a:ext cx="0" cy="41359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7653907" y="6668665"/>
            <a:ext cx="0" cy="30613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105864" y="6690706"/>
            <a:ext cx="0" cy="3588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5180758" y="6480309"/>
            <a:ext cx="0" cy="56929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8" name="Picture 607" descr="A close up of a logo&#10;&#10;Description automatically generated">
            <a:extLst>
              <a:ext uri="{FF2B5EF4-FFF2-40B4-BE49-F238E27FC236}">
                <a16:creationId xmlns:a16="http://schemas.microsoft.com/office/drawing/2014/main" id="{16AA0CC5-CD02-45DE-B0F1-4C784840469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4"/>
          <a:stretch/>
        </p:blipFill>
        <p:spPr>
          <a:xfrm>
            <a:off x="8857500" y="8376141"/>
            <a:ext cx="671884" cy="578531"/>
          </a:xfrm>
          <a:prstGeom prst="rect">
            <a:avLst/>
          </a:prstGeom>
        </p:spPr>
      </p:pic>
      <p:sp>
        <p:nvSpPr>
          <p:cNvPr id="609" name="TextBox 608">
            <a:extLst>
              <a:ext uri="{FF2B5EF4-FFF2-40B4-BE49-F238E27FC236}">
                <a16:creationId xmlns:a16="http://schemas.microsoft.com/office/drawing/2014/main" id="{6E13739E-D90A-41A3-AAC6-9A129FC7B64B}"/>
              </a:ext>
            </a:extLst>
          </p:cNvPr>
          <p:cNvSpPr txBox="1"/>
          <p:nvPr/>
        </p:nvSpPr>
        <p:spPr>
          <a:xfrm>
            <a:off x="5862785" y="7653053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threats to cold environments?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AC39B3C-71A2-467B-9C3D-471CE4F74A49}"/>
              </a:ext>
            </a:extLst>
          </p:cNvPr>
          <p:cNvSpPr txBox="1"/>
          <p:nvPr/>
        </p:nvSpPr>
        <p:spPr>
          <a:xfrm>
            <a:off x="5683908" y="6097009"/>
            <a:ext cx="95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reduce the impacts on cold environments?</a:t>
            </a:r>
          </a:p>
        </p:txBody>
      </p:sp>
      <p:pic>
        <p:nvPicPr>
          <p:cNvPr id="612" name="Picture 611" descr="A close up of a logo&#10;&#10;Description automatically generated">
            <a:extLst>
              <a:ext uri="{FF2B5EF4-FFF2-40B4-BE49-F238E27FC236}">
                <a16:creationId xmlns:a16="http://schemas.microsoft.com/office/drawing/2014/main" id="{71A43797-71B3-4B8F-A0A1-D0D722E5EE8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1"/>
          <a:stretch/>
        </p:blipFill>
        <p:spPr>
          <a:xfrm>
            <a:off x="8779075" y="5350531"/>
            <a:ext cx="712692" cy="602717"/>
          </a:xfrm>
          <a:prstGeom prst="rect">
            <a:avLst/>
          </a:prstGeom>
        </p:spPr>
      </p:pic>
      <p:sp>
        <p:nvSpPr>
          <p:cNvPr id="613" name="TextBox 612">
            <a:extLst>
              <a:ext uri="{FF2B5EF4-FFF2-40B4-BE49-F238E27FC236}">
                <a16:creationId xmlns:a16="http://schemas.microsoft.com/office/drawing/2014/main" id="{04D05C2B-993E-4059-9A20-AB3E876F8CEB}"/>
              </a:ext>
            </a:extLst>
          </p:cNvPr>
          <p:cNvSpPr txBox="1"/>
          <p:nvPr/>
        </p:nvSpPr>
        <p:spPr>
          <a:xfrm>
            <a:off x="5223232" y="7636268"/>
            <a:ext cx="701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do people live?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929DA603-AA8C-464B-BC12-85393F0926E3}"/>
              </a:ext>
            </a:extLst>
          </p:cNvPr>
          <p:cNvSpPr txBox="1"/>
          <p:nvPr/>
        </p:nvSpPr>
        <p:spPr>
          <a:xfrm>
            <a:off x="4541110" y="6201182"/>
            <a:ext cx="9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reasons for living in NEEs?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0F95DDFF-A526-425E-BD46-08E0F4629141}"/>
              </a:ext>
            </a:extLst>
          </p:cNvPr>
          <p:cNvSpPr txBox="1"/>
          <p:nvPr/>
        </p:nvSpPr>
        <p:spPr>
          <a:xfrm>
            <a:off x="4174225" y="7495941"/>
            <a:ext cx="95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living be improved in NEEs?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190918D-CD76-475E-B774-31990E605718}"/>
              </a:ext>
            </a:extLst>
          </p:cNvPr>
          <p:cNvSpPr txBox="1"/>
          <p:nvPr/>
        </p:nvSpPr>
        <p:spPr>
          <a:xfrm>
            <a:off x="3563630" y="6438425"/>
            <a:ext cx="92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people live in UK cities?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8DDC8ABE-B0A8-41E2-9912-B91F32483D97}"/>
              </a:ext>
            </a:extLst>
          </p:cNvPr>
          <p:cNvSpPr txBox="1"/>
          <p:nvPr/>
        </p:nvSpPr>
        <p:spPr>
          <a:xfrm>
            <a:off x="3064993" y="7472946"/>
            <a:ext cx="74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are cities in the UK regenerated?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3960449" y="6784763"/>
            <a:ext cx="0" cy="26483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3056011" y="6685430"/>
            <a:ext cx="0" cy="3588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01F9267-C793-45F7-A5A2-685EA190A17C}"/>
              </a:ext>
            </a:extLst>
          </p:cNvPr>
          <p:cNvCxnSpPr>
            <a:cxnSpLocks/>
          </p:cNvCxnSpPr>
          <p:nvPr/>
        </p:nvCxnSpPr>
        <p:spPr>
          <a:xfrm flipV="1">
            <a:off x="4733277" y="7256601"/>
            <a:ext cx="0" cy="22997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3371436" y="7279776"/>
            <a:ext cx="0" cy="22585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2190649" y="7305729"/>
            <a:ext cx="0" cy="32577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TextBox 627">
            <a:extLst>
              <a:ext uri="{FF2B5EF4-FFF2-40B4-BE49-F238E27FC236}">
                <a16:creationId xmlns:a16="http://schemas.microsoft.com/office/drawing/2014/main" id="{1FF86E25-928A-4694-9707-A71EF117C3A9}"/>
              </a:ext>
            </a:extLst>
          </p:cNvPr>
          <p:cNvSpPr txBox="1"/>
          <p:nvPr/>
        </p:nvSpPr>
        <p:spPr>
          <a:xfrm>
            <a:off x="2694757" y="6265904"/>
            <a:ext cx="81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city living be sustainable?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63C3E4F4-94BC-43EB-BC5A-1189207A11DF}"/>
              </a:ext>
            </a:extLst>
          </p:cNvPr>
          <p:cNvSpPr txBox="1"/>
          <p:nvPr/>
        </p:nvSpPr>
        <p:spPr>
          <a:xfrm>
            <a:off x="438721" y="7313035"/>
            <a:ext cx="98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done to help LIC/NEE’s develop?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6687BAFA-58F5-4685-9DD2-85AD70EC80C4}"/>
              </a:ext>
            </a:extLst>
          </p:cNvPr>
          <p:cNvSpPr txBox="1"/>
          <p:nvPr/>
        </p:nvSpPr>
        <p:spPr>
          <a:xfrm>
            <a:off x="131129" y="6273481"/>
            <a:ext cx="109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Tourism help a country develop?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0341959C-33C0-4390-BEBD-7C152AA7C771}"/>
              </a:ext>
            </a:extLst>
          </p:cNvPr>
          <p:cNvSpPr txBox="1"/>
          <p:nvPr/>
        </p:nvSpPr>
        <p:spPr>
          <a:xfrm>
            <a:off x="1677107" y="6012589"/>
            <a:ext cx="835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we use map skills?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>
            <a:off x="657714" y="6677647"/>
            <a:ext cx="647320" cy="741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 flipH="1">
            <a:off x="1498551" y="6392495"/>
            <a:ext cx="534109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>
            <a:extLst>
              <a:ext uri="{FF2B5EF4-FFF2-40B4-BE49-F238E27FC236}">
                <a16:creationId xmlns:a16="http://schemas.microsoft.com/office/drawing/2014/main" id="{0F05925E-75B2-4952-9635-E3A9C6B9643C}"/>
              </a:ext>
            </a:extLst>
          </p:cNvPr>
          <p:cNvSpPr txBox="1"/>
          <p:nvPr/>
        </p:nvSpPr>
        <p:spPr>
          <a:xfrm>
            <a:off x="130299" y="4994412"/>
            <a:ext cx="1185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Fieldwork?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2F33E58C-0999-46C2-81DE-AE38D36207FD}"/>
              </a:ext>
            </a:extLst>
          </p:cNvPr>
          <p:cNvSpPr txBox="1"/>
          <p:nvPr/>
        </p:nvSpPr>
        <p:spPr>
          <a:xfrm>
            <a:off x="2924555" y="5412844"/>
            <a:ext cx="103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are Volcanoes and Earthquakes formed?</a:t>
            </a:r>
          </a:p>
        </p:txBody>
      </p: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>
            <a:off x="3013820" y="4520817"/>
            <a:ext cx="5974" cy="382941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F9566611-CB48-4E47-A053-355DABBF7673}"/>
              </a:ext>
            </a:extLst>
          </p:cNvPr>
          <p:cNvCxnSpPr>
            <a:cxnSpLocks/>
          </p:cNvCxnSpPr>
          <p:nvPr/>
        </p:nvCxnSpPr>
        <p:spPr>
          <a:xfrm flipV="1">
            <a:off x="4423410" y="5047290"/>
            <a:ext cx="0" cy="250128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 flipV="1">
            <a:off x="3298937" y="5040076"/>
            <a:ext cx="0" cy="413592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>
            <a:off x="3960449" y="4606284"/>
            <a:ext cx="0" cy="358894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3464956" y="4181375"/>
            <a:ext cx="119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the impacts of Earthquakes differ between HICs and LICs?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3917569" y="5397710"/>
            <a:ext cx="103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people live areas of hazard risk?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FA510C2-7B12-450D-A605-372E594590DB}"/>
              </a:ext>
            </a:extLst>
          </p:cNvPr>
          <p:cNvSpPr txBox="1"/>
          <p:nvPr/>
        </p:nvSpPr>
        <p:spPr>
          <a:xfrm>
            <a:off x="4705285" y="4220689"/>
            <a:ext cx="103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we monitor Earthquake’s?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D4B93DD1-7FD0-4AE8-850A-0C45A763AB81}"/>
              </a:ext>
            </a:extLst>
          </p:cNvPr>
          <p:cNvSpPr txBox="1"/>
          <p:nvPr/>
        </p:nvSpPr>
        <p:spPr>
          <a:xfrm>
            <a:off x="5250811" y="5355821"/>
            <a:ext cx="92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tropical storms form?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E50602A-F6B8-4E11-B6D2-F50AB4361A08}"/>
              </a:ext>
            </a:extLst>
          </p:cNvPr>
          <p:cNvCxnSpPr>
            <a:cxnSpLocks/>
          </p:cNvCxnSpPr>
          <p:nvPr/>
        </p:nvCxnSpPr>
        <p:spPr>
          <a:xfrm flipV="1">
            <a:off x="5633736" y="5062606"/>
            <a:ext cx="0" cy="235061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5129476" y="4563451"/>
            <a:ext cx="9096" cy="353531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C87F4E65-B9C4-4118-8A17-2F0A70243848}"/>
              </a:ext>
            </a:extLst>
          </p:cNvPr>
          <p:cNvSpPr txBox="1"/>
          <p:nvPr/>
        </p:nvSpPr>
        <p:spPr>
          <a:xfrm>
            <a:off x="5779540" y="4185586"/>
            <a:ext cx="114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impacts of tropical storms?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F6B0098E-A6F0-40FF-B837-67CDC8586C1A}"/>
              </a:ext>
            </a:extLst>
          </p:cNvPr>
          <p:cNvSpPr txBox="1"/>
          <p:nvPr/>
        </p:nvSpPr>
        <p:spPr>
          <a:xfrm>
            <a:off x="8464827" y="4995825"/>
            <a:ext cx="10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coastal processes?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5A02EE1F-6FC1-427A-AE8E-D98038ACA9EE}"/>
              </a:ext>
            </a:extLst>
          </p:cNvPr>
          <p:cNvSpPr txBox="1"/>
          <p:nvPr/>
        </p:nvSpPr>
        <p:spPr>
          <a:xfrm>
            <a:off x="6175049" y="5400346"/>
            <a:ext cx="1361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the UK weather more extreme?</a:t>
            </a:r>
          </a:p>
        </p:txBody>
      </p: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V="1">
            <a:off x="6712519" y="5015072"/>
            <a:ext cx="0" cy="413592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6151166" y="4486106"/>
            <a:ext cx="5093" cy="429068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TextBox 670">
            <a:extLst>
              <a:ext uri="{FF2B5EF4-FFF2-40B4-BE49-F238E27FC236}">
                <a16:creationId xmlns:a16="http://schemas.microsoft.com/office/drawing/2014/main" id="{B98302E2-30E1-47B7-870B-2B20A7541D98}"/>
              </a:ext>
            </a:extLst>
          </p:cNvPr>
          <p:cNvSpPr txBox="1"/>
          <p:nvPr/>
        </p:nvSpPr>
        <p:spPr>
          <a:xfrm>
            <a:off x="8828882" y="3804444"/>
            <a:ext cx="76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coastal processes shape the land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AAB1D914-46BE-4C1E-A935-00AA70938D7F}"/>
              </a:ext>
            </a:extLst>
          </p:cNvPr>
          <p:cNvSpPr txBox="1"/>
          <p:nvPr/>
        </p:nvSpPr>
        <p:spPr>
          <a:xfrm>
            <a:off x="7387299" y="3476645"/>
            <a:ext cx="84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landforms are created by coastal processes?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37999913-F6C0-4A16-B7C1-FEB9E8A1B0BC}"/>
              </a:ext>
            </a:extLst>
          </p:cNvPr>
          <p:cNvSpPr txBox="1"/>
          <p:nvPr/>
        </p:nvSpPr>
        <p:spPr>
          <a:xfrm>
            <a:off x="8776653" y="2966960"/>
            <a:ext cx="90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manage the coast?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B6CAF9F9-8C73-4B3D-9456-24D557941FA7}"/>
              </a:ext>
            </a:extLst>
          </p:cNvPr>
          <p:cNvSpPr txBox="1"/>
          <p:nvPr/>
        </p:nvSpPr>
        <p:spPr>
          <a:xfrm>
            <a:off x="7276162" y="1954601"/>
            <a:ext cx="90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rivers flood?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2B9BFBB5-86F1-4A44-A8F7-08A581107616}"/>
              </a:ext>
            </a:extLst>
          </p:cNvPr>
          <p:cNvSpPr txBox="1"/>
          <p:nvPr/>
        </p:nvSpPr>
        <p:spPr>
          <a:xfrm>
            <a:off x="6143531" y="3223089"/>
            <a:ext cx="90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solve river flooding?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C61CE08E-6B65-49EB-B391-7B49C618905C}"/>
              </a:ext>
            </a:extLst>
          </p:cNvPr>
          <p:cNvSpPr txBox="1"/>
          <p:nvPr/>
        </p:nvSpPr>
        <p:spPr>
          <a:xfrm>
            <a:off x="5455863" y="1987271"/>
            <a:ext cx="171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FIELDWORK: To what extent does coastal management stop Longshore Drift in Hendon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05BC2023-5F3C-420F-A30F-4370F02668FE}"/>
              </a:ext>
            </a:extLst>
          </p:cNvPr>
          <p:cNvSpPr txBox="1"/>
          <p:nvPr/>
        </p:nvSpPr>
        <p:spPr>
          <a:xfrm>
            <a:off x="5160057" y="3263238"/>
            <a:ext cx="104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FIELDWORK:  To what extent does tourism have economic impacts in South Shields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4AD4460C-6D31-4604-8CDB-5E7BCC3687E8}"/>
              </a:ext>
            </a:extLst>
          </p:cNvPr>
          <p:cNvSpPr txBox="1"/>
          <p:nvPr/>
        </p:nvSpPr>
        <p:spPr>
          <a:xfrm>
            <a:off x="1868841" y="1312051"/>
            <a:ext cx="104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do we find natural resources?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791BA37E-B81D-46F0-8EBE-B7F11330C1B2}"/>
              </a:ext>
            </a:extLst>
          </p:cNvPr>
          <p:cNvSpPr txBox="1"/>
          <p:nvPr/>
        </p:nvSpPr>
        <p:spPr>
          <a:xfrm>
            <a:off x="168827" y="565347"/>
            <a:ext cx="1047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classify natural resources?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2C967AA3-B2A9-4D7F-9894-07E685F180F7}"/>
              </a:ext>
            </a:extLst>
          </p:cNvPr>
          <p:cNvSpPr txBox="1"/>
          <p:nvPr/>
        </p:nvSpPr>
        <p:spPr>
          <a:xfrm>
            <a:off x="1289570" y="114613"/>
            <a:ext cx="119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and why does energy availability vary?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5E273631-5F36-4DFC-91F7-88758D736B8F}"/>
              </a:ext>
            </a:extLst>
          </p:cNvPr>
          <p:cNvSpPr txBox="1"/>
          <p:nvPr/>
        </p:nvSpPr>
        <p:spPr>
          <a:xfrm>
            <a:off x="2821779" y="1249929"/>
            <a:ext cx="10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factors affect energy consumption?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837FE9D6-29E0-4BF0-B8AF-5B87941DB592}"/>
              </a:ext>
            </a:extLst>
          </p:cNvPr>
          <p:cNvSpPr txBox="1"/>
          <p:nvPr/>
        </p:nvSpPr>
        <p:spPr>
          <a:xfrm>
            <a:off x="3065088" y="62441"/>
            <a:ext cx="1099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energy supply be more sustainable?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A3FCECBB-0344-4758-8889-8FB546FAC018}"/>
              </a:ext>
            </a:extLst>
          </p:cNvPr>
          <p:cNvSpPr txBox="1"/>
          <p:nvPr/>
        </p:nvSpPr>
        <p:spPr>
          <a:xfrm>
            <a:off x="169815" y="1521551"/>
            <a:ext cx="70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impacts of a North South divide?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9C1AEE50-F390-45DC-B7DA-94B13C2978F4}"/>
              </a:ext>
            </a:extLst>
          </p:cNvPr>
          <p:cNvSpPr txBox="1"/>
          <p:nvPr/>
        </p:nvSpPr>
        <p:spPr>
          <a:xfrm>
            <a:off x="2121040" y="3257955"/>
            <a:ext cx="109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NEE’s develop?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72765" y="522230"/>
            <a:ext cx="1896515" cy="6293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V="1">
            <a:off x="776282" y="2530899"/>
            <a:ext cx="475192" cy="464860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0AB0D70E-B10F-4087-95B9-B201F518328B}"/>
              </a:ext>
            </a:extLst>
          </p:cNvPr>
          <p:cNvCxnSpPr>
            <a:cxnSpLocks/>
          </p:cNvCxnSpPr>
          <p:nvPr/>
        </p:nvCxnSpPr>
        <p:spPr>
          <a:xfrm>
            <a:off x="1047705" y="886562"/>
            <a:ext cx="296434" cy="121225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06898071-8253-4C2A-BD46-12561230F1F7}"/>
              </a:ext>
            </a:extLst>
          </p:cNvPr>
          <p:cNvCxnSpPr>
            <a:cxnSpLocks/>
          </p:cNvCxnSpPr>
          <p:nvPr/>
        </p:nvCxnSpPr>
        <p:spPr>
          <a:xfrm flipH="1" flipV="1">
            <a:off x="1856146" y="1085664"/>
            <a:ext cx="97529" cy="22638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0" name="Picture 709" descr="A close up of a logo&#10;&#10;Description automatically generated">
            <a:extLst>
              <a:ext uri="{FF2B5EF4-FFF2-40B4-BE49-F238E27FC236}">
                <a16:creationId xmlns:a16="http://schemas.microsoft.com/office/drawing/2014/main" id="{63E871BD-D380-4161-937E-75CE8BF964E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0"/>
          <a:stretch/>
        </p:blipFill>
        <p:spPr>
          <a:xfrm>
            <a:off x="776282" y="119418"/>
            <a:ext cx="574685" cy="489861"/>
          </a:xfrm>
          <a:prstGeom prst="rect">
            <a:avLst/>
          </a:prstGeom>
        </p:spPr>
      </p:pic>
      <p:pic>
        <p:nvPicPr>
          <p:cNvPr id="712" name="Picture 711" descr="A close up of a logo&#10;&#10;Description automatically generated">
            <a:extLst>
              <a:ext uri="{FF2B5EF4-FFF2-40B4-BE49-F238E27FC236}">
                <a16:creationId xmlns:a16="http://schemas.microsoft.com/office/drawing/2014/main" id="{08360917-81DD-49B3-883E-0486B62D650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7"/>
          <a:stretch/>
        </p:blipFill>
        <p:spPr>
          <a:xfrm>
            <a:off x="193161" y="886562"/>
            <a:ext cx="735967" cy="634796"/>
          </a:xfrm>
          <a:prstGeom prst="rect">
            <a:avLst/>
          </a:prstGeom>
        </p:spPr>
      </p:pic>
      <p:pic>
        <p:nvPicPr>
          <p:cNvPr id="718" name="Picture 717" descr="A close up of a logo&#10;&#10;Description automatically generated">
            <a:extLst>
              <a:ext uri="{FF2B5EF4-FFF2-40B4-BE49-F238E27FC236}">
                <a16:creationId xmlns:a16="http://schemas.microsoft.com/office/drawing/2014/main" id="{034D8F6B-A3B0-489C-8109-60780B2A767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9"/>
          <a:stretch/>
        </p:blipFill>
        <p:spPr>
          <a:xfrm>
            <a:off x="3761395" y="1127329"/>
            <a:ext cx="910606" cy="720486"/>
          </a:xfrm>
          <a:prstGeom prst="rect">
            <a:avLst/>
          </a:prstGeom>
        </p:spPr>
      </p:pic>
      <p:pic>
        <p:nvPicPr>
          <p:cNvPr id="726" name="Picture 725" descr="A close up of a logo&#10;&#10;Description automatically generated">
            <a:extLst>
              <a:ext uri="{FF2B5EF4-FFF2-40B4-BE49-F238E27FC236}">
                <a16:creationId xmlns:a16="http://schemas.microsoft.com/office/drawing/2014/main" id="{086D98C0-CBD6-4354-B071-297BD546185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6"/>
          <a:stretch/>
        </p:blipFill>
        <p:spPr>
          <a:xfrm>
            <a:off x="6846745" y="8070511"/>
            <a:ext cx="765908" cy="636883"/>
          </a:xfrm>
          <a:prstGeom prst="rect">
            <a:avLst/>
          </a:prstGeom>
        </p:spPr>
      </p:pic>
      <p:pic>
        <p:nvPicPr>
          <p:cNvPr id="728" name="Picture 727" descr="A close up of a logo&#10;&#10;Description automatically generated">
            <a:extLst>
              <a:ext uri="{FF2B5EF4-FFF2-40B4-BE49-F238E27FC236}">
                <a16:creationId xmlns:a16="http://schemas.microsoft.com/office/drawing/2014/main" id="{37FF0494-924D-4914-A640-91B899C554D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2158876" y="13880558"/>
            <a:ext cx="958100" cy="816433"/>
          </a:xfrm>
          <a:prstGeom prst="rect">
            <a:avLst/>
          </a:prstGeom>
        </p:spPr>
      </p:pic>
      <p:pic>
        <p:nvPicPr>
          <p:cNvPr id="730" name="Picture 729" descr="A close up of a logo&#10;&#10;Description automatically generated">
            <a:extLst>
              <a:ext uri="{FF2B5EF4-FFF2-40B4-BE49-F238E27FC236}">
                <a16:creationId xmlns:a16="http://schemas.microsoft.com/office/drawing/2014/main" id="{E7819333-92A5-4746-A92E-8A1AE3848C9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6"/>
          <a:stretch/>
        </p:blipFill>
        <p:spPr>
          <a:xfrm>
            <a:off x="8735085" y="6301575"/>
            <a:ext cx="649651" cy="547421"/>
          </a:xfrm>
          <a:prstGeom prst="rect">
            <a:avLst/>
          </a:prstGeom>
        </p:spPr>
      </p:pic>
      <p:pic>
        <p:nvPicPr>
          <p:cNvPr id="739" name="Picture 738" descr="A close up of a logo&#10;&#10;Description automatically generated">
            <a:extLst>
              <a:ext uri="{FF2B5EF4-FFF2-40B4-BE49-F238E27FC236}">
                <a16:creationId xmlns:a16="http://schemas.microsoft.com/office/drawing/2014/main" id="{D1E28E7D-6AE2-4EC2-A8AE-5109115AABE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9"/>
          <a:stretch/>
        </p:blipFill>
        <p:spPr>
          <a:xfrm>
            <a:off x="3289401" y="5683935"/>
            <a:ext cx="1111051" cy="768084"/>
          </a:xfrm>
          <a:prstGeom prst="rect">
            <a:avLst/>
          </a:prstGeom>
        </p:spPr>
      </p:pic>
      <p:pic>
        <p:nvPicPr>
          <p:cNvPr id="744" name="Picture 743" descr="A close up of a logo&#10;&#10;Description automatically generated">
            <a:extLst>
              <a:ext uri="{FF2B5EF4-FFF2-40B4-BE49-F238E27FC236}">
                <a16:creationId xmlns:a16="http://schemas.microsoft.com/office/drawing/2014/main" id="{05A068E3-F98B-4D3F-8E95-519C60B6C7B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/>
        </p:blipFill>
        <p:spPr>
          <a:xfrm>
            <a:off x="252526" y="4304294"/>
            <a:ext cx="712957" cy="637999"/>
          </a:xfrm>
          <a:prstGeom prst="rect">
            <a:avLst/>
          </a:prstGeom>
        </p:spPr>
      </p:pic>
      <p:pic>
        <p:nvPicPr>
          <p:cNvPr id="746" name="Picture 745" descr="A close up of a logo&#10;&#10;Description automatically generated">
            <a:extLst>
              <a:ext uri="{FF2B5EF4-FFF2-40B4-BE49-F238E27FC236}">
                <a16:creationId xmlns:a16="http://schemas.microsoft.com/office/drawing/2014/main" id="{7AC88E49-A68C-408F-B222-8AD0F8D3079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6"/>
          <a:stretch/>
        </p:blipFill>
        <p:spPr>
          <a:xfrm>
            <a:off x="1555686" y="3584412"/>
            <a:ext cx="774846" cy="64943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15B1E8-AA57-2B4E-9142-DC11D522F5B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b="47615"/>
          <a:stretch/>
        </p:blipFill>
        <p:spPr>
          <a:xfrm>
            <a:off x="7875869" y="11108308"/>
            <a:ext cx="1080008" cy="1496892"/>
          </a:xfrm>
          <a:prstGeom prst="rect">
            <a:avLst/>
          </a:prstGeom>
        </p:spPr>
      </p:pic>
      <p:sp>
        <p:nvSpPr>
          <p:cNvPr id="304" name="Rectangle 303">
            <a:extLst>
              <a:ext uri="{FF2B5EF4-FFF2-40B4-BE49-F238E27FC236}">
                <a16:creationId xmlns:a16="http://schemas.microsoft.com/office/drawing/2014/main" id="{B9768838-7FE4-6547-BD33-F6415FA055C4}"/>
              </a:ext>
            </a:extLst>
          </p:cNvPr>
          <p:cNvSpPr/>
          <p:nvPr/>
        </p:nvSpPr>
        <p:spPr>
          <a:xfrm>
            <a:off x="1884722" y="2474421"/>
            <a:ext cx="3071994" cy="62936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274733" y="2171058"/>
            <a:ext cx="1214980" cy="130486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466959" y="236332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466960" y="245295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4446971" y="238947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08489-1AC3-A541-BF57-5FBECC4231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58" y="164062"/>
            <a:ext cx="2168485" cy="828950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7871564" y="10949266"/>
            <a:ext cx="0" cy="3922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  <a:stCxn id="366" idx="2"/>
          </p:cNvCxnSpPr>
          <p:nvPr/>
        </p:nvCxnSpPr>
        <p:spPr>
          <a:xfrm flipH="1">
            <a:off x="4162135" y="2371692"/>
            <a:ext cx="39114" cy="408052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3543954" y="2905928"/>
            <a:ext cx="0" cy="35081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A054A87E-1802-4456-87F2-C253690ACA74}"/>
              </a:ext>
            </a:extLst>
          </p:cNvPr>
          <p:cNvCxnSpPr>
            <a:cxnSpLocks/>
          </p:cNvCxnSpPr>
          <p:nvPr/>
        </p:nvCxnSpPr>
        <p:spPr>
          <a:xfrm flipV="1">
            <a:off x="2497025" y="2920701"/>
            <a:ext cx="0" cy="35081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>
            <a:off x="3091766" y="2386111"/>
            <a:ext cx="4789" cy="371099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138166-72E9-0147-8DD0-F66F00A6F26D}"/>
              </a:ext>
            </a:extLst>
          </p:cNvPr>
          <p:cNvCxnSpPr>
            <a:cxnSpLocks/>
            <a:endCxn id="114" idx="1"/>
          </p:cNvCxnSpPr>
          <p:nvPr/>
        </p:nvCxnSpPr>
        <p:spPr>
          <a:xfrm flipH="1" flipV="1">
            <a:off x="1990487" y="15837248"/>
            <a:ext cx="6391096" cy="14223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3E38800D-65B0-BE41-9B50-76FA30EB4CF0}"/>
              </a:ext>
            </a:extLst>
          </p:cNvPr>
          <p:cNvCxnSpPr>
            <a:cxnSpLocks/>
            <a:stCxn id="133" idx="3"/>
          </p:cNvCxnSpPr>
          <p:nvPr/>
        </p:nvCxnSpPr>
        <p:spPr>
          <a:xfrm flipH="1">
            <a:off x="1987614" y="13663138"/>
            <a:ext cx="5883950" cy="4549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B784A19-F038-AB4D-895D-55DC1801DFAB}"/>
              </a:ext>
            </a:extLst>
          </p:cNvPr>
          <p:cNvCxnSpPr>
            <a:cxnSpLocks/>
            <a:stCxn id="135" idx="3"/>
          </p:cNvCxnSpPr>
          <p:nvPr/>
        </p:nvCxnSpPr>
        <p:spPr>
          <a:xfrm flipH="1">
            <a:off x="2103265" y="11458540"/>
            <a:ext cx="5771000" cy="7428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6B462A94-7623-774A-8C38-B6390DD7CB37}"/>
              </a:ext>
            </a:extLst>
          </p:cNvPr>
          <p:cNvCxnSpPr>
            <a:cxnSpLocks/>
          </p:cNvCxnSpPr>
          <p:nvPr/>
        </p:nvCxnSpPr>
        <p:spPr>
          <a:xfrm flipH="1">
            <a:off x="1998624" y="9326782"/>
            <a:ext cx="4690093" cy="8264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71DB7EF0-31A9-6049-96F0-4CFF4F0E65A4}"/>
              </a:ext>
            </a:extLst>
          </p:cNvPr>
          <p:cNvCxnSpPr>
            <a:cxnSpLocks/>
          </p:cNvCxnSpPr>
          <p:nvPr/>
        </p:nvCxnSpPr>
        <p:spPr>
          <a:xfrm flipH="1">
            <a:off x="1994682" y="7141237"/>
            <a:ext cx="5771000" cy="7428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651D4513-D0BF-0F4A-AFEB-480F335EE848}"/>
              </a:ext>
            </a:extLst>
          </p:cNvPr>
          <p:cNvCxnSpPr>
            <a:cxnSpLocks/>
            <a:stCxn id="215" idx="3"/>
            <a:endCxn id="222" idx="6"/>
          </p:cNvCxnSpPr>
          <p:nvPr/>
        </p:nvCxnSpPr>
        <p:spPr>
          <a:xfrm flipH="1">
            <a:off x="2751089" y="4978818"/>
            <a:ext cx="5096305" cy="12539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DC0F1CB6-8A9A-B242-8C13-2809A543D2C7}"/>
              </a:ext>
            </a:extLst>
          </p:cNvPr>
          <p:cNvCxnSpPr>
            <a:cxnSpLocks/>
          </p:cNvCxnSpPr>
          <p:nvPr/>
        </p:nvCxnSpPr>
        <p:spPr>
          <a:xfrm flipH="1">
            <a:off x="5496525" y="2822450"/>
            <a:ext cx="2311735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5806FC6C-6081-494D-9A2E-CC25E9EEF771}"/>
              </a:ext>
            </a:extLst>
          </p:cNvPr>
          <p:cNvCxnSpPr>
            <a:cxnSpLocks/>
          </p:cNvCxnSpPr>
          <p:nvPr/>
        </p:nvCxnSpPr>
        <p:spPr>
          <a:xfrm flipH="1">
            <a:off x="1969724" y="2824973"/>
            <a:ext cx="2311735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3ED5894C-69BC-2D43-A940-3EE9BE3154A5}"/>
              </a:ext>
            </a:extLst>
          </p:cNvPr>
          <p:cNvCxnSpPr>
            <a:cxnSpLocks/>
          </p:cNvCxnSpPr>
          <p:nvPr/>
        </p:nvCxnSpPr>
        <p:spPr>
          <a:xfrm flipV="1">
            <a:off x="1214183" y="7172049"/>
            <a:ext cx="495970" cy="32577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48644E2E-C635-E44E-A2FB-01FEE97AB971}"/>
              </a:ext>
            </a:extLst>
          </p:cNvPr>
          <p:cNvSpPr txBox="1"/>
          <p:nvPr/>
        </p:nvSpPr>
        <p:spPr>
          <a:xfrm>
            <a:off x="1809178" y="7635096"/>
            <a:ext cx="132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countries developing at different rates?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5C325195-E028-284C-AA85-A3373C011255}"/>
              </a:ext>
            </a:extLst>
          </p:cNvPr>
          <p:cNvCxnSpPr>
            <a:cxnSpLocks/>
          </p:cNvCxnSpPr>
          <p:nvPr/>
        </p:nvCxnSpPr>
        <p:spPr>
          <a:xfrm>
            <a:off x="991154" y="5180137"/>
            <a:ext cx="505491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0B17B652-9542-B548-9110-EEB7D05477D4}"/>
              </a:ext>
            </a:extLst>
          </p:cNvPr>
          <p:cNvSpPr txBox="1"/>
          <p:nvPr/>
        </p:nvSpPr>
        <p:spPr>
          <a:xfrm>
            <a:off x="112624" y="5635192"/>
            <a:ext cx="1035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we use graphical skills?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7008D5B-264E-1F4A-B74B-F0F4F5A8EC67}"/>
              </a:ext>
            </a:extLst>
          </p:cNvPr>
          <p:cNvSpPr txBox="1"/>
          <p:nvPr/>
        </p:nvSpPr>
        <p:spPr>
          <a:xfrm>
            <a:off x="2517547" y="4263473"/>
            <a:ext cx="1190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Natural Hazards?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EBA26C49-D652-3F43-B028-214FEC54E1EF}"/>
              </a:ext>
            </a:extLst>
          </p:cNvPr>
          <p:cNvCxnSpPr>
            <a:cxnSpLocks/>
          </p:cNvCxnSpPr>
          <p:nvPr/>
        </p:nvCxnSpPr>
        <p:spPr>
          <a:xfrm>
            <a:off x="7173580" y="4411843"/>
            <a:ext cx="0" cy="476887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F37937D4-E73D-0C44-B603-3EF9695E2A38}"/>
              </a:ext>
            </a:extLst>
          </p:cNvPr>
          <p:cNvSpPr txBox="1"/>
          <p:nvPr/>
        </p:nvSpPr>
        <p:spPr>
          <a:xfrm>
            <a:off x="6792968" y="4132480"/>
            <a:ext cx="114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impact of climate change?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944F5B8F-EFBF-2F43-A0A4-334B1E4DA862}"/>
              </a:ext>
            </a:extLst>
          </p:cNvPr>
          <p:cNvSpPr txBox="1"/>
          <p:nvPr/>
        </p:nvSpPr>
        <p:spPr>
          <a:xfrm>
            <a:off x="7367484" y="5362384"/>
            <a:ext cx="114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solve climate change?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2F08E8BC-84B6-CF40-88A3-BE155AF99409}"/>
              </a:ext>
            </a:extLst>
          </p:cNvPr>
          <p:cNvCxnSpPr>
            <a:cxnSpLocks/>
          </p:cNvCxnSpPr>
          <p:nvPr/>
        </p:nvCxnSpPr>
        <p:spPr>
          <a:xfrm flipH="1">
            <a:off x="8302833" y="2444727"/>
            <a:ext cx="360103" cy="497445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3BBCC094-576C-4C45-8114-2AE185286CCF}"/>
              </a:ext>
            </a:extLst>
          </p:cNvPr>
          <p:cNvSpPr txBox="1"/>
          <p:nvPr/>
        </p:nvSpPr>
        <p:spPr>
          <a:xfrm>
            <a:off x="8180716" y="2120781"/>
            <a:ext cx="90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a river shape the land?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A1AF610A-5FC7-C04F-A1BD-A8FD61EE444E}"/>
              </a:ext>
            </a:extLst>
          </p:cNvPr>
          <p:cNvCxnSpPr>
            <a:cxnSpLocks/>
          </p:cNvCxnSpPr>
          <p:nvPr/>
        </p:nvCxnSpPr>
        <p:spPr>
          <a:xfrm flipV="1">
            <a:off x="7829702" y="2913474"/>
            <a:ext cx="0" cy="350818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06E44D54-9BAC-AC42-AA51-48F3983CCBBA}"/>
              </a:ext>
            </a:extLst>
          </p:cNvPr>
          <p:cNvSpPr txBox="1"/>
          <p:nvPr/>
        </p:nvSpPr>
        <p:spPr>
          <a:xfrm>
            <a:off x="6948019" y="3112006"/>
            <a:ext cx="114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landforms created by rivers?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04180B6D-D54F-C848-97D7-6DD14CA8D7A3}"/>
              </a:ext>
            </a:extLst>
          </p:cNvPr>
          <p:cNvCxnSpPr>
            <a:cxnSpLocks/>
          </p:cNvCxnSpPr>
          <p:nvPr/>
        </p:nvCxnSpPr>
        <p:spPr>
          <a:xfrm>
            <a:off x="3515622" y="504323"/>
            <a:ext cx="4789" cy="371099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D51BD27A-0864-ED45-A3CC-5AC25199F16C}"/>
              </a:ext>
            </a:extLst>
          </p:cNvPr>
          <p:cNvCxnSpPr>
            <a:cxnSpLocks/>
          </p:cNvCxnSpPr>
          <p:nvPr/>
        </p:nvCxnSpPr>
        <p:spPr>
          <a:xfrm flipV="1">
            <a:off x="3265852" y="961233"/>
            <a:ext cx="0" cy="35081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7A439599-7B11-D344-8A6E-FC5DC7568AC0}"/>
              </a:ext>
            </a:extLst>
          </p:cNvPr>
          <p:cNvCxnSpPr>
            <a:cxnSpLocks/>
          </p:cNvCxnSpPr>
          <p:nvPr/>
        </p:nvCxnSpPr>
        <p:spPr>
          <a:xfrm>
            <a:off x="2105183" y="499700"/>
            <a:ext cx="4789" cy="371099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0A14DAD0-1A1A-2048-AF94-1E86402B7056}"/>
              </a:ext>
            </a:extLst>
          </p:cNvPr>
          <p:cNvCxnSpPr>
            <a:cxnSpLocks/>
          </p:cNvCxnSpPr>
          <p:nvPr/>
        </p:nvCxnSpPr>
        <p:spPr>
          <a:xfrm flipH="1">
            <a:off x="1769954" y="842837"/>
            <a:ext cx="2029291" cy="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:a16="http://schemas.microsoft.com/office/drawing/2014/main" id="{837030D2-56C8-1C48-9BB0-67C8DBFE5631}"/>
              </a:ext>
            </a:extLst>
          </p:cNvPr>
          <p:cNvSpPr txBox="1"/>
          <p:nvPr/>
        </p:nvSpPr>
        <p:spPr>
          <a:xfrm>
            <a:off x="3677498" y="1910027"/>
            <a:ext cx="10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measure world development?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E9E35871-02D3-5341-BA46-1AD93D0533C1}"/>
              </a:ext>
            </a:extLst>
          </p:cNvPr>
          <p:cNvSpPr txBox="1"/>
          <p:nvPr/>
        </p:nvSpPr>
        <p:spPr>
          <a:xfrm>
            <a:off x="3445798" y="3204576"/>
            <a:ext cx="10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measure world development?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A29F2666-24A6-E641-929F-DA15FF370797}"/>
              </a:ext>
            </a:extLst>
          </p:cNvPr>
          <p:cNvSpPr txBox="1"/>
          <p:nvPr/>
        </p:nvSpPr>
        <p:spPr>
          <a:xfrm>
            <a:off x="2560243" y="2035614"/>
            <a:ext cx="109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close the development gap?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E3648DAB-EAE6-F649-99EC-6FA3054C189B}"/>
              </a:ext>
            </a:extLst>
          </p:cNvPr>
          <p:cNvSpPr txBox="1"/>
          <p:nvPr/>
        </p:nvSpPr>
        <p:spPr>
          <a:xfrm>
            <a:off x="104647" y="2939415"/>
            <a:ext cx="109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has the UK economy changed?</a:t>
            </a:r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E8596385-1FC2-6247-9A13-5CF2920A4C0D}"/>
              </a:ext>
            </a:extLst>
          </p:cNvPr>
          <p:cNvCxnSpPr>
            <a:cxnSpLocks/>
          </p:cNvCxnSpPr>
          <p:nvPr/>
        </p:nvCxnSpPr>
        <p:spPr>
          <a:xfrm flipV="1">
            <a:off x="1724230" y="2878017"/>
            <a:ext cx="0" cy="35081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8C8B8692-0967-8B41-809D-37901D6F76EE}"/>
              </a:ext>
            </a:extLst>
          </p:cNvPr>
          <p:cNvSpPr txBox="1"/>
          <p:nvPr/>
        </p:nvSpPr>
        <p:spPr>
          <a:xfrm>
            <a:off x="1148052" y="3170667"/>
            <a:ext cx="10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has development changed NEEs?</a:t>
            </a:r>
          </a:p>
        </p:txBody>
      </p: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DFC5E2D7-0F46-F848-A157-35C767391B5C}"/>
              </a:ext>
            </a:extLst>
          </p:cNvPr>
          <p:cNvCxnSpPr>
            <a:cxnSpLocks/>
          </p:cNvCxnSpPr>
          <p:nvPr/>
        </p:nvCxnSpPr>
        <p:spPr>
          <a:xfrm flipH="1" flipV="1">
            <a:off x="1371600" y="1714500"/>
            <a:ext cx="270582" cy="74328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7D2D5C29-B518-0F40-B664-C11C83EAD5FF}"/>
              </a:ext>
            </a:extLst>
          </p:cNvPr>
          <p:cNvSpPr txBox="1"/>
          <p:nvPr/>
        </p:nvSpPr>
        <p:spPr>
          <a:xfrm>
            <a:off x="1531304" y="1716813"/>
            <a:ext cx="10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the UK impact the wider world?</a:t>
            </a:r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EEDD2-36C0-C146-B3C2-8F38E065912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5"/>
          <a:stretch/>
        </p:blipFill>
        <p:spPr>
          <a:xfrm>
            <a:off x="7853834" y="12543270"/>
            <a:ext cx="1167096" cy="1430790"/>
          </a:xfrm>
          <a:prstGeom prst="rect">
            <a:avLst/>
          </a:prstGeom>
        </p:spPr>
      </p:pic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7C9682E8-F1DA-49BF-BF03-BD3AED9DB63F}"/>
              </a:ext>
            </a:extLst>
          </p:cNvPr>
          <p:cNvCxnSpPr>
            <a:cxnSpLocks/>
          </p:cNvCxnSpPr>
          <p:nvPr/>
        </p:nvCxnSpPr>
        <p:spPr>
          <a:xfrm flipH="1">
            <a:off x="8362285" y="13516629"/>
            <a:ext cx="601302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5505052" y="808863"/>
            <a:ext cx="414451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haroni" panose="020B0604020202020204" pitchFamily="2" charset="-79"/>
                <a:cs typeface="Aharoni" panose="020B0604020202020204" pitchFamily="2" charset="-79"/>
              </a:rPr>
              <a:t>Geography Learning Journey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B3F4D6D4-4DE7-BA4C-A797-FB27CAAF1BFE}"/>
              </a:ext>
            </a:extLst>
          </p:cNvPr>
          <p:cNvCxnSpPr>
            <a:cxnSpLocks/>
          </p:cNvCxnSpPr>
          <p:nvPr/>
        </p:nvCxnSpPr>
        <p:spPr>
          <a:xfrm flipH="1">
            <a:off x="8359623" y="7313897"/>
            <a:ext cx="552902" cy="75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47C6289F-11A8-E04F-BDB1-BAE837B1E226}"/>
              </a:ext>
            </a:extLst>
          </p:cNvPr>
          <p:cNvCxnSpPr>
            <a:cxnSpLocks/>
          </p:cNvCxnSpPr>
          <p:nvPr/>
        </p:nvCxnSpPr>
        <p:spPr>
          <a:xfrm flipV="1">
            <a:off x="6597234" y="7323602"/>
            <a:ext cx="0" cy="61170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D738AB50-3C0A-8941-B8D1-26B4AEE3F6F8}"/>
              </a:ext>
            </a:extLst>
          </p:cNvPr>
          <p:cNvCxnSpPr>
            <a:cxnSpLocks/>
          </p:cNvCxnSpPr>
          <p:nvPr/>
        </p:nvCxnSpPr>
        <p:spPr>
          <a:xfrm>
            <a:off x="7095195" y="6642286"/>
            <a:ext cx="0" cy="3588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6E05CE-FDAC-3245-A60A-DAB83466C23D}"/>
                  </a:ext>
                </a:extLst>
              </p14:cNvPr>
              <p14:cNvContentPartPr/>
              <p14:nvPr/>
            </p14:nvContentPartPr>
            <p14:xfrm>
              <a:off x="2335800" y="237304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6E05CE-FDAC-3245-A60A-DAB83466C23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17800" y="23550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B6FF34-64C4-6545-B115-4B3EBD91153E}"/>
                  </a:ext>
                </a:extLst>
              </p14:cNvPr>
              <p14:cNvContentPartPr/>
              <p14:nvPr/>
            </p14:nvContentPartPr>
            <p14:xfrm>
              <a:off x="2817840" y="427867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9B6FF34-64C4-6545-B115-4B3EBD91153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87240" y="4248075"/>
                <a:ext cx="615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9" name="Group 468">
            <a:extLst>
              <a:ext uri="{FF2B5EF4-FFF2-40B4-BE49-F238E27FC236}">
                <a16:creationId xmlns:a16="http://schemas.microsoft.com/office/drawing/2014/main" id="{F836F704-38FF-714A-A81F-9019EB5F6DAD}"/>
              </a:ext>
            </a:extLst>
          </p:cNvPr>
          <p:cNvGrpSpPr/>
          <p:nvPr/>
        </p:nvGrpSpPr>
        <p:grpSpPr>
          <a:xfrm>
            <a:off x="1084778" y="798945"/>
            <a:ext cx="1462723" cy="2090445"/>
            <a:chOff x="1084778" y="798945"/>
            <a:chExt cx="1462723" cy="2090445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0226E9BE-9FB1-D54C-806C-857621E11446}"/>
                </a:ext>
              </a:extLst>
            </p:cNvPr>
            <p:cNvGrpSpPr/>
            <p:nvPr/>
          </p:nvGrpSpPr>
          <p:grpSpPr>
            <a:xfrm>
              <a:off x="1084778" y="798945"/>
              <a:ext cx="1462723" cy="2008115"/>
              <a:chOff x="1103828" y="760845"/>
              <a:chExt cx="1462723" cy="2008115"/>
            </a:xfrm>
          </p:grpSpPr>
          <p:sp>
            <p:nvSpPr>
              <p:cNvPr id="395" name="Block Arc 394">
                <a:extLst>
                  <a:ext uri="{FF2B5EF4-FFF2-40B4-BE49-F238E27FC236}">
                    <a16:creationId xmlns:a16="http://schemas.microsoft.com/office/drawing/2014/main" id="{F4535D92-AFF1-AB4F-B265-248303AD8C28}"/>
                  </a:ext>
                </a:extLst>
              </p:cNvPr>
              <p:cNvSpPr/>
              <p:nvPr/>
            </p:nvSpPr>
            <p:spPr>
              <a:xfrm rot="16200000">
                <a:off x="855938" y="1058347"/>
                <a:ext cx="2008115" cy="1413111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FBE1189D-38F3-164B-AA52-7BE64D4CDFD0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91F88852-A390-2546-9942-3BD8934506B0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DFD12801-E560-9849-8F7B-A00C0ADAF21C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3FDD4D13-6581-FF4D-BEE6-D3064BB97796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681444C-B20F-F449-BE23-40FD6DD195C9}"/>
                  </a:ext>
                </a:extLst>
              </p:cNvPr>
              <p:cNvSpPr/>
              <p:nvPr/>
            </p:nvSpPr>
            <p:spPr>
              <a:xfrm rot="18264708">
                <a:off x="1462134" y="2566776"/>
                <a:ext cx="163900" cy="14443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C5F47B31-3EBA-3844-9C42-9FDAE975B7A5}"/>
                </a:ext>
              </a:extLst>
            </p:cNvPr>
            <p:cNvSpPr/>
            <p:nvPr/>
          </p:nvSpPr>
          <p:spPr>
            <a:xfrm rot="208927">
              <a:off x="1843543" y="2744952"/>
              <a:ext cx="163900" cy="14443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7D2058A1-0F79-C64E-AF48-2F9663A123A0}"/>
              </a:ext>
            </a:extLst>
          </p:cNvPr>
          <p:cNvGrpSpPr/>
          <p:nvPr/>
        </p:nvGrpSpPr>
        <p:grpSpPr>
          <a:xfrm>
            <a:off x="1280576" y="5064489"/>
            <a:ext cx="1300330" cy="2140973"/>
            <a:chOff x="1084778" y="798945"/>
            <a:chExt cx="1462723" cy="2090445"/>
          </a:xfrm>
        </p:grpSpPr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94E5BEA3-C594-304B-9873-99A531869C43}"/>
                </a:ext>
              </a:extLst>
            </p:cNvPr>
            <p:cNvGrpSpPr/>
            <p:nvPr/>
          </p:nvGrpSpPr>
          <p:grpSpPr>
            <a:xfrm>
              <a:off x="1084778" y="798945"/>
              <a:ext cx="1462723" cy="2008115"/>
              <a:chOff x="1103828" y="760845"/>
              <a:chExt cx="1462723" cy="2008115"/>
            </a:xfrm>
          </p:grpSpPr>
          <p:sp>
            <p:nvSpPr>
              <p:cNvPr id="445" name="Block Arc 444">
                <a:extLst>
                  <a:ext uri="{FF2B5EF4-FFF2-40B4-BE49-F238E27FC236}">
                    <a16:creationId xmlns:a16="http://schemas.microsoft.com/office/drawing/2014/main" id="{CA03DEC6-8BFF-5742-BD86-DD81405B10B5}"/>
                  </a:ext>
                </a:extLst>
              </p:cNvPr>
              <p:cNvSpPr/>
              <p:nvPr/>
            </p:nvSpPr>
            <p:spPr>
              <a:xfrm rot="16200000">
                <a:off x="855938" y="1058347"/>
                <a:ext cx="2008115" cy="1413111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2C14671B-3EED-FE4D-8C08-E0D7ABED28E3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D17FDEA8-6339-D844-A40B-1EAD5B36FAFC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32197CC0-3BF1-E847-8AB7-BA53C1D34F94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7CE54027-2720-FE46-AA44-5CA22C445D29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ED11143D-116F-3A4D-AFF2-32EAA9BF9935}"/>
                  </a:ext>
                </a:extLst>
              </p:cNvPr>
              <p:cNvSpPr/>
              <p:nvPr/>
            </p:nvSpPr>
            <p:spPr>
              <a:xfrm rot="18264708">
                <a:off x="1462134" y="2566776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22A05085-DBB4-594F-A50E-352815130B21}"/>
                </a:ext>
              </a:extLst>
            </p:cNvPr>
            <p:cNvSpPr/>
            <p:nvPr/>
          </p:nvSpPr>
          <p:spPr>
            <a:xfrm rot="208927">
              <a:off x="1843543" y="2744952"/>
              <a:ext cx="163900" cy="14443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1536109" y="4338922"/>
            <a:ext cx="1214980" cy="1304869"/>
          </a:xfrm>
          <a:prstGeom prst="ellipse">
            <a:avLst/>
          </a:prstGeom>
          <a:solidFill>
            <a:srgbClr val="FF5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1733031" y="45257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1693642" y="458250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1693642" y="460151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54CD1A2C-DD06-BA43-9F9D-F78C2AECC462}"/>
              </a:ext>
            </a:extLst>
          </p:cNvPr>
          <p:cNvGrpSpPr/>
          <p:nvPr/>
        </p:nvGrpSpPr>
        <p:grpSpPr>
          <a:xfrm>
            <a:off x="1197487" y="9314953"/>
            <a:ext cx="1462723" cy="2232571"/>
            <a:chOff x="1084778" y="798945"/>
            <a:chExt cx="1462723" cy="2090445"/>
          </a:xfrm>
        </p:grpSpPr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F9D37A77-C736-DC4F-9DB3-87EC73659FE7}"/>
                </a:ext>
              </a:extLst>
            </p:cNvPr>
            <p:cNvGrpSpPr/>
            <p:nvPr/>
          </p:nvGrpSpPr>
          <p:grpSpPr>
            <a:xfrm>
              <a:off x="1084778" y="798945"/>
              <a:ext cx="1462723" cy="2008115"/>
              <a:chOff x="1103828" y="760845"/>
              <a:chExt cx="1462723" cy="2008115"/>
            </a:xfrm>
          </p:grpSpPr>
          <p:sp>
            <p:nvSpPr>
              <p:cNvPr id="489" name="Block Arc 488">
                <a:extLst>
                  <a:ext uri="{FF2B5EF4-FFF2-40B4-BE49-F238E27FC236}">
                    <a16:creationId xmlns:a16="http://schemas.microsoft.com/office/drawing/2014/main" id="{B5EE4AC0-7659-AB43-92C5-0C6A752C6821}"/>
                  </a:ext>
                </a:extLst>
              </p:cNvPr>
              <p:cNvSpPr/>
              <p:nvPr/>
            </p:nvSpPr>
            <p:spPr>
              <a:xfrm rot="16200000">
                <a:off x="855938" y="1058347"/>
                <a:ext cx="2008115" cy="1413111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C31E8C12-535D-5542-8F46-4BD5B0D76E2C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B37DFE-082F-8144-BC6E-77E1E689D99D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F83A7662-1D45-6D46-B395-7A5A8AA96F6E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093B40A2-C455-644C-9BDB-46148E791DF2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04AC023F-9D6F-BB46-8AF0-057BD3761BFB}"/>
                  </a:ext>
                </a:extLst>
              </p:cNvPr>
              <p:cNvSpPr/>
              <p:nvPr/>
            </p:nvSpPr>
            <p:spPr>
              <a:xfrm rot="18264708">
                <a:off x="1462134" y="2566776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457367D1-CA87-D44F-94A0-E0057A303A0F}"/>
                </a:ext>
              </a:extLst>
            </p:cNvPr>
            <p:cNvSpPr/>
            <p:nvPr/>
          </p:nvSpPr>
          <p:spPr>
            <a:xfrm rot="208927">
              <a:off x="1843543" y="2744952"/>
              <a:ext cx="163900" cy="14443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765855" y="10346351"/>
            <a:ext cx="66977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H="1" flipV="1">
            <a:off x="1393015" y="10814953"/>
            <a:ext cx="457800" cy="915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>
            <a:off x="817607" y="5874447"/>
            <a:ext cx="505491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342502ED-46ED-FB43-ABCC-0F51884BD36A}"/>
              </a:ext>
            </a:extLst>
          </p:cNvPr>
          <p:cNvCxnSpPr>
            <a:cxnSpLocks/>
          </p:cNvCxnSpPr>
          <p:nvPr/>
        </p:nvCxnSpPr>
        <p:spPr>
          <a:xfrm>
            <a:off x="721936" y="1996906"/>
            <a:ext cx="435155" cy="0"/>
          </a:xfrm>
          <a:prstGeom prst="line">
            <a:avLst/>
          </a:prstGeom>
          <a:ln w="19050">
            <a:solidFill>
              <a:srgbClr val="D41A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5DEE22F9-89A5-324B-A1EB-DBCE81D52F43}"/>
              </a:ext>
            </a:extLst>
          </p:cNvPr>
          <p:cNvGrpSpPr/>
          <p:nvPr/>
        </p:nvGrpSpPr>
        <p:grpSpPr>
          <a:xfrm>
            <a:off x="1124696" y="13641417"/>
            <a:ext cx="1472128" cy="2252788"/>
            <a:chOff x="1084778" y="798945"/>
            <a:chExt cx="1462723" cy="2090445"/>
          </a:xfrm>
        </p:grpSpPr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42AF0411-F0A4-7E47-9DFD-8631588429E6}"/>
                </a:ext>
              </a:extLst>
            </p:cNvPr>
            <p:cNvGrpSpPr/>
            <p:nvPr/>
          </p:nvGrpSpPr>
          <p:grpSpPr>
            <a:xfrm>
              <a:off x="1084778" y="798945"/>
              <a:ext cx="1462723" cy="2008115"/>
              <a:chOff x="1103828" y="760845"/>
              <a:chExt cx="1462723" cy="2008115"/>
            </a:xfrm>
          </p:grpSpPr>
          <p:sp>
            <p:nvSpPr>
              <p:cNvPr id="508" name="Block Arc 507">
                <a:extLst>
                  <a:ext uri="{FF2B5EF4-FFF2-40B4-BE49-F238E27FC236}">
                    <a16:creationId xmlns:a16="http://schemas.microsoft.com/office/drawing/2014/main" id="{74F2E882-E192-014E-9DB3-66F0EE435560}"/>
                  </a:ext>
                </a:extLst>
              </p:cNvPr>
              <p:cNvSpPr/>
              <p:nvPr/>
            </p:nvSpPr>
            <p:spPr>
              <a:xfrm rot="16200000">
                <a:off x="855938" y="1058347"/>
                <a:ext cx="2008115" cy="1413111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0C53D333-FFCE-304B-8479-EB4C9EC65EF2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0BF839B1-8A31-FD4E-A198-AEF6F9A31574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A4A5CC7C-EF9C-EE49-905B-02AE05543732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0746F03D-9DD7-BC4E-AA22-40D0C7144B02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EA1BAC3A-B204-A54A-9EFC-35F042D1DBD3}"/>
                  </a:ext>
                </a:extLst>
              </p:cNvPr>
              <p:cNvSpPr/>
              <p:nvPr/>
            </p:nvSpPr>
            <p:spPr>
              <a:xfrm rot="18264708">
                <a:off x="1462134" y="2566776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A09C5382-9F87-EA46-8152-71BA44C877CD}"/>
                </a:ext>
              </a:extLst>
            </p:cNvPr>
            <p:cNvSpPr/>
            <p:nvPr/>
          </p:nvSpPr>
          <p:spPr>
            <a:xfrm rot="208927">
              <a:off x="1843543" y="2744952"/>
              <a:ext cx="163900" cy="1444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ABA518D4-6534-D946-AE6F-11F702A2329E}"/>
              </a:ext>
            </a:extLst>
          </p:cNvPr>
          <p:cNvGrpSpPr/>
          <p:nvPr/>
        </p:nvGrpSpPr>
        <p:grpSpPr>
          <a:xfrm rot="10800000">
            <a:off x="6928571" y="2613444"/>
            <a:ext cx="1713878" cy="2372545"/>
            <a:chOff x="1084778" y="798940"/>
            <a:chExt cx="1444003" cy="2090450"/>
          </a:xfrm>
        </p:grpSpPr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C53DB19F-CC9F-C24C-8FFC-97CBC05711A0}"/>
                </a:ext>
              </a:extLst>
            </p:cNvPr>
            <p:cNvGrpSpPr/>
            <p:nvPr/>
          </p:nvGrpSpPr>
          <p:grpSpPr>
            <a:xfrm>
              <a:off x="1084778" y="798940"/>
              <a:ext cx="1444003" cy="1960105"/>
              <a:chOff x="1103828" y="760840"/>
              <a:chExt cx="1444003" cy="1960105"/>
            </a:xfrm>
          </p:grpSpPr>
          <p:sp>
            <p:nvSpPr>
              <p:cNvPr id="531" name="Block Arc 530">
                <a:extLst>
                  <a:ext uri="{FF2B5EF4-FFF2-40B4-BE49-F238E27FC236}">
                    <a16:creationId xmlns:a16="http://schemas.microsoft.com/office/drawing/2014/main" id="{320D46CA-EE41-FF4B-8DB0-5C3BBBBF20B2}"/>
                  </a:ext>
                </a:extLst>
              </p:cNvPr>
              <p:cNvSpPr/>
              <p:nvPr/>
            </p:nvSpPr>
            <p:spPr>
              <a:xfrm rot="16200000">
                <a:off x="880148" y="1034134"/>
                <a:ext cx="1940977" cy="1394389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494A84F5-A1B7-ED45-B5C7-BF05223062C2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8F1E6AFA-6DF1-2046-AB0B-47373525CCC4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A45A9F81-9983-1249-B84F-31004EFAC459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BFD4A59C-769A-A945-A0A9-C92830997B78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744A5404-9EB9-D449-AD79-BD5F0F3ABB8A}"/>
                  </a:ext>
                </a:extLst>
              </p:cNvPr>
              <p:cNvSpPr/>
              <p:nvPr/>
            </p:nvSpPr>
            <p:spPr>
              <a:xfrm rot="18264708">
                <a:off x="1462134" y="2566776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DEBA4F7D-96D6-7E4B-8483-8452FBE9DB81}"/>
                </a:ext>
              </a:extLst>
            </p:cNvPr>
            <p:cNvSpPr/>
            <p:nvPr/>
          </p:nvSpPr>
          <p:spPr>
            <a:xfrm rot="208927">
              <a:off x="1843543" y="2744952"/>
              <a:ext cx="163900" cy="14443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Rectangle 544">
            <a:extLst>
              <a:ext uri="{FF2B5EF4-FFF2-40B4-BE49-F238E27FC236}">
                <a16:creationId xmlns:a16="http://schemas.microsoft.com/office/drawing/2014/main" id="{0AB2B0AB-E69C-2340-9BE9-3BAACAD81954}"/>
              </a:ext>
            </a:extLst>
          </p:cNvPr>
          <p:cNvSpPr/>
          <p:nvPr/>
        </p:nvSpPr>
        <p:spPr>
          <a:xfrm rot="5400000">
            <a:off x="7553889" y="2719336"/>
            <a:ext cx="186017" cy="1714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C0E69A07-9FFF-0D40-AE9E-D5192102C06C}"/>
              </a:ext>
            </a:extLst>
          </p:cNvPr>
          <p:cNvSpPr/>
          <p:nvPr/>
        </p:nvSpPr>
        <p:spPr>
          <a:xfrm rot="5400000">
            <a:off x="7739830" y="4902523"/>
            <a:ext cx="186017" cy="1714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566351" y="4012547"/>
            <a:ext cx="353890" cy="1690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B0129375-585A-C44F-BB4F-CC957AA3312A}"/>
              </a:ext>
            </a:extLst>
          </p:cNvPr>
          <p:cNvCxnSpPr>
            <a:cxnSpLocks/>
          </p:cNvCxnSpPr>
          <p:nvPr/>
        </p:nvCxnSpPr>
        <p:spPr>
          <a:xfrm flipV="1">
            <a:off x="7760096" y="5007289"/>
            <a:ext cx="0" cy="413592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 flipV="1">
            <a:off x="8101608" y="4842225"/>
            <a:ext cx="381743" cy="330129"/>
          </a:xfrm>
          <a:prstGeom prst="line">
            <a:avLst/>
          </a:prstGeom>
          <a:ln w="19050">
            <a:solidFill>
              <a:srgbClr val="8708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62C40882-A919-8D46-BF83-00FC1DC4A96E}"/>
              </a:ext>
            </a:extLst>
          </p:cNvPr>
          <p:cNvGrpSpPr/>
          <p:nvPr/>
        </p:nvGrpSpPr>
        <p:grpSpPr>
          <a:xfrm rot="10800000">
            <a:off x="6958277" y="7052048"/>
            <a:ext cx="1713878" cy="2258257"/>
            <a:chOff x="1084778" y="798940"/>
            <a:chExt cx="1444003" cy="1989746"/>
          </a:xfrm>
        </p:grpSpPr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DA964C48-93C2-704C-A258-8AC74CA43816}"/>
                </a:ext>
              </a:extLst>
            </p:cNvPr>
            <p:cNvGrpSpPr/>
            <p:nvPr/>
          </p:nvGrpSpPr>
          <p:grpSpPr>
            <a:xfrm>
              <a:off x="1084778" y="798940"/>
              <a:ext cx="1444003" cy="1940977"/>
              <a:chOff x="1103828" y="760840"/>
              <a:chExt cx="1444003" cy="1940977"/>
            </a:xfrm>
          </p:grpSpPr>
          <p:sp>
            <p:nvSpPr>
              <p:cNvPr id="556" name="Block Arc 555">
                <a:extLst>
                  <a:ext uri="{FF2B5EF4-FFF2-40B4-BE49-F238E27FC236}">
                    <a16:creationId xmlns:a16="http://schemas.microsoft.com/office/drawing/2014/main" id="{8E3336A7-5127-8242-BC30-CA72F6900740}"/>
                  </a:ext>
                </a:extLst>
              </p:cNvPr>
              <p:cNvSpPr/>
              <p:nvPr/>
            </p:nvSpPr>
            <p:spPr>
              <a:xfrm rot="16200000">
                <a:off x="880148" y="1034134"/>
                <a:ext cx="1940977" cy="1394389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9231500-FFAF-0E47-899B-1041326E9F1B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304DE321-798F-EA48-BB99-2EA08F439421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01510639-95D0-FD40-8FFB-EC8883F2D379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E63C6714-250B-AD4A-AEE9-9E6CF0E8180C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5A5996BE-5888-524B-B1B9-A867D7112198}"/>
                  </a:ext>
                </a:extLst>
              </p:cNvPr>
              <p:cNvSpPr/>
              <p:nvPr/>
            </p:nvSpPr>
            <p:spPr>
              <a:xfrm rot="18264708">
                <a:off x="1494234" y="2508026"/>
                <a:ext cx="163900" cy="144438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19231F22-FD4C-CC4B-A9CA-BF4061B58B43}"/>
                </a:ext>
              </a:extLst>
            </p:cNvPr>
            <p:cNvSpPr/>
            <p:nvPr/>
          </p:nvSpPr>
          <p:spPr>
            <a:xfrm rot="208927">
              <a:off x="1875643" y="2644248"/>
              <a:ext cx="163900" cy="14443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9981A615-D567-FE43-BEF8-00106783B556}"/>
              </a:ext>
            </a:extLst>
          </p:cNvPr>
          <p:cNvGrpSpPr/>
          <p:nvPr/>
        </p:nvGrpSpPr>
        <p:grpSpPr>
          <a:xfrm rot="10800000">
            <a:off x="7128839" y="11368342"/>
            <a:ext cx="1713878" cy="2267781"/>
            <a:chOff x="1084778" y="798940"/>
            <a:chExt cx="1444003" cy="1998138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D9253BD1-8E2E-6D43-94F5-916C6D7CC89D}"/>
                </a:ext>
              </a:extLst>
            </p:cNvPr>
            <p:cNvGrpSpPr/>
            <p:nvPr/>
          </p:nvGrpSpPr>
          <p:grpSpPr>
            <a:xfrm>
              <a:off x="1084778" y="798940"/>
              <a:ext cx="1444003" cy="1940977"/>
              <a:chOff x="1103828" y="760840"/>
              <a:chExt cx="1444003" cy="1940977"/>
            </a:xfrm>
          </p:grpSpPr>
          <p:sp>
            <p:nvSpPr>
              <p:cNvPr id="576" name="Block Arc 575">
                <a:extLst>
                  <a:ext uri="{FF2B5EF4-FFF2-40B4-BE49-F238E27FC236}">
                    <a16:creationId xmlns:a16="http://schemas.microsoft.com/office/drawing/2014/main" id="{64D328BE-467C-BD40-AE59-3E89277E57CA}"/>
                  </a:ext>
                </a:extLst>
              </p:cNvPr>
              <p:cNvSpPr/>
              <p:nvPr/>
            </p:nvSpPr>
            <p:spPr>
              <a:xfrm rot="16200000">
                <a:off x="880148" y="1034134"/>
                <a:ext cx="1940977" cy="1394389"/>
              </a:xfrm>
              <a:prstGeom prst="blockArc">
                <a:avLst>
                  <a:gd name="adj1" fmla="val 10524396"/>
                  <a:gd name="adj2" fmla="val 21373727"/>
                  <a:gd name="adj3" fmla="val 341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47465D66-E2F7-2841-A8B5-48EAD3F433EA}"/>
                  </a:ext>
                </a:extLst>
              </p:cNvPr>
              <p:cNvSpPr/>
              <p:nvPr/>
            </p:nvSpPr>
            <p:spPr>
              <a:xfrm rot="19558581">
                <a:off x="1442504" y="842837"/>
                <a:ext cx="163900" cy="1444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BFCE644C-084B-204D-820E-A45FFEA48FF9}"/>
                  </a:ext>
                </a:extLst>
              </p:cNvPr>
              <p:cNvSpPr/>
              <p:nvPr/>
            </p:nvSpPr>
            <p:spPr>
              <a:xfrm rot="17668177">
                <a:off x="1169686" y="1241351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6CDB91D0-2467-1349-9302-5C9F24CA5A6C}"/>
                  </a:ext>
                </a:extLst>
              </p:cNvPr>
              <p:cNvSpPr/>
              <p:nvPr/>
            </p:nvSpPr>
            <p:spPr>
              <a:xfrm>
                <a:off x="1103828" y="1716609"/>
                <a:ext cx="163900" cy="1444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1BB088F5-C895-3842-8E6F-A246BFAB3BFE}"/>
                  </a:ext>
                </a:extLst>
              </p:cNvPr>
              <p:cNvSpPr/>
              <p:nvPr/>
            </p:nvSpPr>
            <p:spPr>
              <a:xfrm rot="19558581">
                <a:off x="1207786" y="2208961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26059BA9-E6C5-2848-B3DF-15232C4A3A04}"/>
                  </a:ext>
                </a:extLst>
              </p:cNvPr>
              <p:cNvSpPr/>
              <p:nvPr/>
            </p:nvSpPr>
            <p:spPr>
              <a:xfrm rot="18264708">
                <a:off x="1486208" y="2516419"/>
                <a:ext cx="163900" cy="14443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930FA24E-3415-1349-8F45-5838987BC8A9}"/>
                </a:ext>
              </a:extLst>
            </p:cNvPr>
            <p:cNvSpPr/>
            <p:nvPr/>
          </p:nvSpPr>
          <p:spPr>
            <a:xfrm rot="208927">
              <a:off x="1843543" y="2652640"/>
              <a:ext cx="163900" cy="14443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F81C22-2D12-804E-8C45-1E866E07169C}"/>
              </a:ext>
            </a:extLst>
          </p:cNvPr>
          <p:cNvGrpSpPr/>
          <p:nvPr/>
        </p:nvGrpSpPr>
        <p:grpSpPr>
          <a:xfrm>
            <a:off x="7962136" y="11938831"/>
            <a:ext cx="1214980" cy="1304869"/>
            <a:chOff x="7962136" y="11938831"/>
            <a:chExt cx="1214980" cy="130486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2B2E151-E628-DC49-809D-CD5804C210F5}"/>
                </a:ext>
              </a:extLst>
            </p:cNvPr>
            <p:cNvGrpSpPr/>
            <p:nvPr/>
          </p:nvGrpSpPr>
          <p:grpSpPr>
            <a:xfrm>
              <a:off x="7962136" y="11938831"/>
              <a:ext cx="1214980" cy="1304869"/>
              <a:chOff x="7962136" y="11938831"/>
              <a:chExt cx="1214980" cy="130486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7FFE8F7-47BB-6147-814A-5BB820B34030}"/>
                  </a:ext>
                </a:extLst>
              </p:cNvPr>
              <p:cNvGrpSpPr/>
              <p:nvPr/>
            </p:nvGrpSpPr>
            <p:grpSpPr>
              <a:xfrm>
                <a:off x="7962136" y="11938831"/>
                <a:ext cx="1214980" cy="1304869"/>
                <a:chOff x="7962136" y="11938831"/>
                <a:chExt cx="1214980" cy="1304869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AB96207F-9876-7A4C-8CB8-0378596E3D43}"/>
                    </a:ext>
                  </a:extLst>
                </p:cNvPr>
                <p:cNvSpPr/>
                <p:nvPr/>
              </p:nvSpPr>
              <p:spPr>
                <a:xfrm>
                  <a:off x="7962136" y="11938831"/>
                  <a:ext cx="1214980" cy="130486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8D87C2B-4ED1-1C4B-B314-D95374A7846D}"/>
                    </a:ext>
                  </a:extLst>
                </p:cNvPr>
                <p:cNvSpPr/>
                <p:nvPr/>
              </p:nvSpPr>
              <p:spPr>
                <a:xfrm>
                  <a:off x="8149633" y="12146618"/>
                  <a:ext cx="841075" cy="903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2CB51E86-029B-F64A-8846-3E720F31E782}"/>
                  </a:ext>
                </a:extLst>
              </p:cNvPr>
              <p:cNvSpPr txBox="1"/>
              <p:nvPr/>
            </p:nvSpPr>
            <p:spPr>
              <a:xfrm>
                <a:off x="8143932" y="12196369"/>
                <a:ext cx="8410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YEAR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6A36B-BE5D-9742-9412-BEDB5350E9B4}"/>
                </a:ext>
              </a:extLst>
            </p:cNvPr>
            <p:cNvSpPr txBox="1"/>
            <p:nvPr/>
          </p:nvSpPr>
          <p:spPr>
            <a:xfrm>
              <a:off x="8150556" y="12236721"/>
              <a:ext cx="841074" cy="827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/>
                <a:t>8</a:t>
              </a:r>
            </a:p>
          </p:txBody>
        </p:sp>
      </p:grp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 flipH="1">
            <a:off x="8502234" y="11666669"/>
            <a:ext cx="60130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2AF0BFF-A0B8-5042-AD81-C242C897CD3C}"/>
              </a:ext>
            </a:extLst>
          </p:cNvPr>
          <p:cNvGrpSpPr/>
          <p:nvPr/>
        </p:nvGrpSpPr>
        <p:grpSpPr>
          <a:xfrm>
            <a:off x="7055799" y="15093109"/>
            <a:ext cx="1214980" cy="1304869"/>
            <a:chOff x="7055799" y="15093109"/>
            <a:chExt cx="1214980" cy="1304869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055799" y="15093109"/>
              <a:ext cx="1214980" cy="13048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FA468CC4-DA3D-D04C-A0F3-908B66B1ED58}"/>
                </a:ext>
              </a:extLst>
            </p:cNvPr>
            <p:cNvSpPr/>
            <p:nvPr/>
          </p:nvSpPr>
          <p:spPr>
            <a:xfrm>
              <a:off x="7247324" y="15287529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29699" y="1535046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259399" y="1539277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8CEA9C05-BC9A-468D-94A7-4516F5984EF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5930858" y="16386460"/>
            <a:ext cx="646089" cy="646089"/>
          </a:xfrm>
          <a:prstGeom prst="rect">
            <a:avLst/>
          </a:prstGeom>
        </p:spPr>
      </p:pic>
      <p:pic>
        <p:nvPicPr>
          <p:cNvPr id="8" name="Graphic 7" descr="Recycle">
            <a:extLst>
              <a:ext uri="{FF2B5EF4-FFF2-40B4-BE49-F238E27FC236}">
                <a16:creationId xmlns:a16="http://schemas.microsoft.com/office/drawing/2014/main" id="{839C468B-277B-4111-8082-B5425F337745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006476" y="14897504"/>
            <a:ext cx="603116" cy="603116"/>
          </a:xfrm>
          <a:prstGeom prst="rect">
            <a:avLst/>
          </a:prstGeom>
        </p:spPr>
      </p:pic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id="{ED36CA06-93B7-40D2-A43B-7F4BD092C61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313955" y="12694782"/>
            <a:ext cx="623977" cy="623977"/>
          </a:xfrm>
          <a:prstGeom prst="rect">
            <a:avLst/>
          </a:prstGeom>
        </p:spPr>
      </p:pic>
      <p:pic>
        <p:nvPicPr>
          <p:cNvPr id="16" name="Graphic 15" descr="Baby">
            <a:extLst>
              <a:ext uri="{FF2B5EF4-FFF2-40B4-BE49-F238E27FC236}">
                <a16:creationId xmlns:a16="http://schemas.microsoft.com/office/drawing/2014/main" id="{8AE41431-EA8D-4AC9-81AC-2B1F57572110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596793" y="12288662"/>
            <a:ext cx="533847" cy="533847"/>
          </a:xfrm>
          <a:prstGeom prst="rect">
            <a:avLst/>
          </a:prstGeom>
        </p:spPr>
      </p:pic>
      <p:pic>
        <p:nvPicPr>
          <p:cNvPr id="18" name="Graphic 17" descr="Wave">
            <a:extLst>
              <a:ext uri="{FF2B5EF4-FFF2-40B4-BE49-F238E27FC236}">
                <a16:creationId xmlns:a16="http://schemas.microsoft.com/office/drawing/2014/main" id="{66F9729E-71FD-46BB-ACEB-C58B209467B3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920980" y="11558789"/>
            <a:ext cx="604733" cy="604733"/>
          </a:xfrm>
          <a:prstGeom prst="rect">
            <a:avLst/>
          </a:prstGeom>
        </p:spPr>
      </p:pic>
      <p:pic>
        <p:nvPicPr>
          <p:cNvPr id="20" name="Graphic 19" descr="Canyon scene">
            <a:extLst>
              <a:ext uri="{FF2B5EF4-FFF2-40B4-BE49-F238E27FC236}">
                <a16:creationId xmlns:a16="http://schemas.microsoft.com/office/drawing/2014/main" id="{8FE76484-7403-4D9A-A308-5CF1F63190FA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784394" y="10049465"/>
            <a:ext cx="688890" cy="688890"/>
          </a:xfrm>
          <a:prstGeom prst="rect">
            <a:avLst/>
          </a:prstGeom>
        </p:spPr>
      </p:pic>
      <p:pic>
        <p:nvPicPr>
          <p:cNvPr id="22" name="Graphic 21" descr="Pound">
            <a:extLst>
              <a:ext uri="{FF2B5EF4-FFF2-40B4-BE49-F238E27FC236}">
                <a16:creationId xmlns:a16="http://schemas.microsoft.com/office/drawing/2014/main" id="{F339DCAD-991C-4A67-87A1-87622C699F78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1670197" y="11864302"/>
            <a:ext cx="557297" cy="557297"/>
          </a:xfrm>
          <a:prstGeom prst="rect">
            <a:avLst/>
          </a:prstGeom>
        </p:spPr>
      </p:pic>
      <p:pic>
        <p:nvPicPr>
          <p:cNvPr id="25" name="Graphic 24" descr="Volcano">
            <a:extLst>
              <a:ext uri="{FF2B5EF4-FFF2-40B4-BE49-F238E27FC236}">
                <a16:creationId xmlns:a16="http://schemas.microsoft.com/office/drawing/2014/main" id="{28B6DCD2-C8FA-4BC6-A038-D5635C85DAE3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1570349" y="8154640"/>
            <a:ext cx="671379" cy="671379"/>
          </a:xfrm>
          <a:prstGeom prst="rect">
            <a:avLst/>
          </a:prstGeom>
        </p:spPr>
      </p:pic>
      <p:pic>
        <p:nvPicPr>
          <p:cNvPr id="27" name="Graphic 26" descr="City">
            <a:extLst>
              <a:ext uri="{FF2B5EF4-FFF2-40B4-BE49-F238E27FC236}">
                <a16:creationId xmlns:a16="http://schemas.microsoft.com/office/drawing/2014/main" id="{2ACDCDFA-E674-4630-8457-0B6BC5D719A9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3154479" y="11984045"/>
            <a:ext cx="539474" cy="539474"/>
          </a:xfrm>
          <a:prstGeom prst="rect">
            <a:avLst/>
          </a:prstGeom>
        </p:spPr>
      </p:pic>
      <p:pic>
        <p:nvPicPr>
          <p:cNvPr id="29" name="Graphic 28" descr="Internet Banking">
            <a:extLst>
              <a:ext uri="{FF2B5EF4-FFF2-40B4-BE49-F238E27FC236}">
                <a16:creationId xmlns:a16="http://schemas.microsoft.com/office/drawing/2014/main" id="{7680D20F-D0E4-40E2-A49B-3F646AF0F816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2463323" y="10474442"/>
            <a:ext cx="630371" cy="630371"/>
          </a:xfrm>
          <a:prstGeom prst="rect">
            <a:avLst/>
          </a:prstGeom>
        </p:spPr>
      </p:pic>
      <p:pic>
        <p:nvPicPr>
          <p:cNvPr id="35" name="Graphic 34" descr="Iceberg">
            <a:extLst>
              <a:ext uri="{FF2B5EF4-FFF2-40B4-BE49-F238E27FC236}">
                <a16:creationId xmlns:a16="http://schemas.microsoft.com/office/drawing/2014/main" id="{D48665E5-DB00-41CF-8C12-BC0E1F79AF1E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207758" y="5731492"/>
            <a:ext cx="706900" cy="706900"/>
          </a:xfrm>
          <a:prstGeom prst="rect">
            <a:avLst/>
          </a:prstGeom>
        </p:spPr>
      </p:pic>
      <p:pic>
        <p:nvPicPr>
          <p:cNvPr id="41" name="Graphic 40" descr="Penguin">
            <a:extLst>
              <a:ext uri="{FF2B5EF4-FFF2-40B4-BE49-F238E27FC236}">
                <a16:creationId xmlns:a16="http://schemas.microsoft.com/office/drawing/2014/main" id="{DC9E5818-B784-4149-AC48-B59FFB5C4B88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5324057" y="6379170"/>
            <a:ext cx="474922" cy="474922"/>
          </a:xfrm>
          <a:prstGeom prst="rect">
            <a:avLst/>
          </a:prstGeom>
        </p:spPr>
      </p:pic>
      <p:pic>
        <p:nvPicPr>
          <p:cNvPr id="44" name="Graphic 43" descr="Crane">
            <a:extLst>
              <a:ext uri="{FF2B5EF4-FFF2-40B4-BE49-F238E27FC236}">
                <a16:creationId xmlns:a16="http://schemas.microsoft.com/office/drawing/2014/main" id="{B24EE73D-D93D-495D-AF0C-178E166F348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679962" y="7487440"/>
            <a:ext cx="619503" cy="619503"/>
          </a:xfrm>
          <a:prstGeom prst="rect">
            <a:avLst/>
          </a:prstGeom>
        </p:spPr>
      </p:pic>
      <p:pic>
        <p:nvPicPr>
          <p:cNvPr id="48" name="Graphic 47" descr="Take Off">
            <a:extLst>
              <a:ext uri="{FF2B5EF4-FFF2-40B4-BE49-F238E27FC236}">
                <a16:creationId xmlns:a16="http://schemas.microsoft.com/office/drawing/2014/main" id="{16423F6A-C172-4B4B-9ECF-7C7A05E42F69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05604" y="6709090"/>
            <a:ext cx="634732" cy="634732"/>
          </a:xfrm>
          <a:prstGeom prst="rect">
            <a:avLst/>
          </a:prstGeom>
        </p:spPr>
      </p:pic>
      <p:pic>
        <p:nvPicPr>
          <p:cNvPr id="50" name="Graphic 49" descr="Scatterplot">
            <a:extLst>
              <a:ext uri="{FF2B5EF4-FFF2-40B4-BE49-F238E27FC236}">
                <a16:creationId xmlns:a16="http://schemas.microsoft.com/office/drawing/2014/main" id="{B949DB0A-0700-4457-BC6A-5B4ACE69AAE0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291689" y="5218463"/>
            <a:ext cx="472791" cy="472791"/>
          </a:xfrm>
          <a:prstGeom prst="rect">
            <a:avLst/>
          </a:prstGeom>
        </p:spPr>
      </p:pic>
      <p:pic>
        <p:nvPicPr>
          <p:cNvPr id="52" name="Graphic 51" descr="Park scene">
            <a:extLst>
              <a:ext uri="{FF2B5EF4-FFF2-40B4-BE49-F238E27FC236}">
                <a16:creationId xmlns:a16="http://schemas.microsoft.com/office/drawing/2014/main" id="{C291E5C9-9AE5-44CB-B12B-46CADA2511DE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2233761" y="6391049"/>
            <a:ext cx="475485" cy="475485"/>
          </a:xfrm>
          <a:prstGeom prst="rect">
            <a:avLst/>
          </a:prstGeom>
        </p:spPr>
      </p:pic>
      <p:pic>
        <p:nvPicPr>
          <p:cNvPr id="64" name="Graphic 63" descr="Medical">
            <a:extLst>
              <a:ext uri="{FF2B5EF4-FFF2-40B4-BE49-F238E27FC236}">
                <a16:creationId xmlns:a16="http://schemas.microsoft.com/office/drawing/2014/main" id="{0BB937BE-5E2C-46DE-9860-C1A4DC4B2654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1058654" y="7664639"/>
            <a:ext cx="452723" cy="452723"/>
          </a:xfrm>
          <a:prstGeom prst="rect">
            <a:avLst/>
          </a:prstGeom>
        </p:spPr>
      </p:pic>
      <p:pic>
        <p:nvPicPr>
          <p:cNvPr id="70" name="Graphic 69" descr="Topography Map">
            <a:extLst>
              <a:ext uri="{FF2B5EF4-FFF2-40B4-BE49-F238E27FC236}">
                <a16:creationId xmlns:a16="http://schemas.microsoft.com/office/drawing/2014/main" id="{D6B2D30B-A97B-4CDA-803C-D754B09AE64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4636060" y="12758263"/>
            <a:ext cx="522807" cy="522807"/>
          </a:xfrm>
          <a:prstGeom prst="rect">
            <a:avLst/>
          </a:prstGeom>
        </p:spPr>
      </p:pic>
      <p:pic>
        <p:nvPicPr>
          <p:cNvPr id="72" name="Graphic 71" descr="Treasure Map">
            <a:extLst>
              <a:ext uri="{FF2B5EF4-FFF2-40B4-BE49-F238E27FC236}">
                <a16:creationId xmlns:a16="http://schemas.microsoft.com/office/drawing/2014/main" id="{F33B5146-445D-4F9E-A7C8-E18F8C5DA33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4587196" y="14189412"/>
            <a:ext cx="582093" cy="582093"/>
          </a:xfrm>
          <a:prstGeom prst="rect">
            <a:avLst/>
          </a:prstGeom>
        </p:spPr>
      </p:pic>
      <p:pic>
        <p:nvPicPr>
          <p:cNvPr id="77" name="Graphic 76" descr="Warning">
            <a:extLst>
              <a:ext uri="{FF2B5EF4-FFF2-40B4-BE49-F238E27FC236}">
                <a16:creationId xmlns:a16="http://schemas.microsoft.com/office/drawing/2014/main" id="{F796062D-E0A0-4825-A939-BCF80BB9D9B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2695112" y="3742735"/>
            <a:ext cx="505022" cy="50502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809F3F-FE9E-434C-A5D7-D33955887DF1}"/>
              </a:ext>
            </a:extLst>
      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6832823" y="11934936"/>
            <a:ext cx="473046" cy="473046"/>
          </a:xfrm>
          <a:prstGeom prst="rect">
            <a:avLst/>
          </a:prstGeom>
        </p:spPr>
      </p:pic>
      <p:pic>
        <p:nvPicPr>
          <p:cNvPr id="82" name="Graphic 81" descr="Thermometer">
            <a:extLst>
              <a:ext uri="{FF2B5EF4-FFF2-40B4-BE49-F238E27FC236}">
                <a16:creationId xmlns:a16="http://schemas.microsoft.com/office/drawing/2014/main" id="{91F1514E-D862-4829-A13B-FAEF1F7024FF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181762" y="9729175"/>
            <a:ext cx="388583" cy="3885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1F22A2E-0828-4230-9AA1-433C5EE111DA}"/>
              </a:ext>
            </a:extLst>
      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4320653" y="3545680"/>
            <a:ext cx="626290" cy="626290"/>
          </a:xfrm>
          <a:prstGeom prst="rect">
            <a:avLst/>
          </a:prstGeom>
        </p:spPr>
      </p:pic>
      <p:pic>
        <p:nvPicPr>
          <p:cNvPr id="92" name="Graphic 91" descr="Tornado">
            <a:extLst>
              <a:ext uri="{FF2B5EF4-FFF2-40B4-BE49-F238E27FC236}">
                <a16:creationId xmlns:a16="http://schemas.microsoft.com/office/drawing/2014/main" id="{D6E7D049-C7DE-4385-BE23-8D11960E3056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4981200" y="5683611"/>
            <a:ext cx="461487" cy="461487"/>
          </a:xfrm>
          <a:prstGeom prst="rect">
            <a:avLst/>
          </a:prstGeom>
        </p:spPr>
      </p:pic>
      <p:pic>
        <p:nvPicPr>
          <p:cNvPr id="94" name="Graphic 93" descr="Power Plant">
            <a:extLst>
              <a:ext uri="{FF2B5EF4-FFF2-40B4-BE49-F238E27FC236}">
                <a16:creationId xmlns:a16="http://schemas.microsoft.com/office/drawing/2014/main" id="{10707A9C-2FC6-4C3F-A30C-091727DC7195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7622959" y="5669812"/>
            <a:ext cx="482743" cy="482743"/>
          </a:xfrm>
          <a:prstGeom prst="rect">
            <a:avLst/>
          </a:prstGeom>
        </p:spPr>
      </p:pic>
      <p:pic>
        <p:nvPicPr>
          <p:cNvPr id="477" name="Picture 476" descr="A close up of a logo&#10;&#10;Description automatically generated">
            <a:extLst>
              <a:ext uri="{FF2B5EF4-FFF2-40B4-BE49-F238E27FC236}">
                <a16:creationId xmlns:a16="http://schemas.microsoft.com/office/drawing/2014/main" id="{5CA58440-80EA-45CE-AFBA-96399AF248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3"/>
          <a:stretch/>
        </p:blipFill>
        <p:spPr>
          <a:xfrm>
            <a:off x="8344730" y="1297791"/>
            <a:ext cx="1060019" cy="879570"/>
          </a:xfrm>
          <a:prstGeom prst="rect">
            <a:avLst/>
          </a:prstGeom>
        </p:spPr>
      </p:pic>
      <p:pic>
        <p:nvPicPr>
          <p:cNvPr id="97" name="Graphic 96" descr="Rain">
            <a:extLst>
              <a:ext uri="{FF2B5EF4-FFF2-40B4-BE49-F238E27FC236}">
                <a16:creationId xmlns:a16="http://schemas.microsoft.com/office/drawing/2014/main" id="{422777A4-EDD8-4E5B-BF51-C48AE7D2641D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7254938" y="1223279"/>
            <a:ext cx="736042" cy="736042"/>
          </a:xfrm>
          <a:prstGeom prst="rect">
            <a:avLst/>
          </a:prstGeom>
        </p:spPr>
      </p:pic>
      <p:pic>
        <p:nvPicPr>
          <p:cNvPr id="99" name="Graphic 98" descr="Clipboard">
            <a:extLst>
              <a:ext uri="{FF2B5EF4-FFF2-40B4-BE49-F238E27FC236}">
                <a16:creationId xmlns:a16="http://schemas.microsoft.com/office/drawing/2014/main" id="{6B46BD72-A687-43D0-BC35-0BC5A98978DE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5828164" y="1350313"/>
            <a:ext cx="704235" cy="70423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EBD7073-DA4B-424C-B546-6C66E0E4F255}"/>
              </a:ext>
            </a:extLst>
      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2543105" y="79951"/>
            <a:ext cx="485372" cy="409306"/>
          </a:xfrm>
          <a:prstGeom prst="rect">
            <a:avLst/>
          </a:prstGeom>
        </p:spPr>
      </p:pic>
      <p:pic>
        <p:nvPicPr>
          <p:cNvPr id="103" name="Graphic 102" descr="Scientist">
            <a:extLst>
              <a:ext uri="{FF2B5EF4-FFF2-40B4-BE49-F238E27FC236}">
                <a16:creationId xmlns:a16="http://schemas.microsoft.com/office/drawing/2014/main" id="{3662BB8D-4FB6-4F8A-A3E9-FC851BBFAE7B}"/>
              </a:ext>
            </a:extLst>
          </p:cNvPr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2"/>
              </a:ext>
            </a:extLst>
          </a:blip>
          <a:stretch>
            <a:fillRect/>
          </a:stretch>
        </p:blipFill>
        <p:spPr>
          <a:xfrm>
            <a:off x="279746" y="3297728"/>
            <a:ext cx="665461" cy="66546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1EFFB9F-059E-45FB-A7F1-C4A16D6EBC15}"/>
              </a:ext>
            </a:extLst>
      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6463086" y="3609031"/>
            <a:ext cx="670618" cy="554784"/>
          </a:xfrm>
          <a:prstGeom prst="rect">
            <a:avLst/>
          </a:prstGeom>
        </p:spPr>
      </p:pic>
      <p:pic>
        <p:nvPicPr>
          <p:cNvPr id="113" name="Graphic 112" descr="Race Flag">
            <a:extLst>
              <a:ext uri="{FF2B5EF4-FFF2-40B4-BE49-F238E27FC236}">
                <a16:creationId xmlns:a16="http://schemas.microsoft.com/office/drawing/2014/main" id="{717EA0C8-2AB8-4204-848E-BA679AF53F39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04766" y="431545"/>
            <a:ext cx="914400" cy="914400"/>
          </a:xfrm>
          <a:prstGeom prst="rect">
            <a:avLst/>
          </a:prstGeom>
        </p:spPr>
      </p:pic>
      <p:pic>
        <p:nvPicPr>
          <p:cNvPr id="521" name="Content Placeholder 4" descr="Convertible">
            <a:extLst>
              <a:ext uri="{FF2B5EF4-FFF2-40B4-BE49-F238E27FC236}">
                <a16:creationId xmlns:a16="http://schemas.microsoft.com/office/drawing/2014/main" id="{52AE580E-B9F2-4802-B22F-BFFACD8FBE0B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 flipH="1">
            <a:off x="8577594" y="15500620"/>
            <a:ext cx="914400" cy="914400"/>
          </a:xfrm>
          <a:prstGeom prst="rect">
            <a:avLst/>
          </a:prstGeom>
        </p:spPr>
      </p:pic>
      <p:pic>
        <p:nvPicPr>
          <p:cNvPr id="523" name="Content Placeholder 4" descr="Convertible">
            <a:extLst>
              <a:ext uri="{FF2B5EF4-FFF2-40B4-BE49-F238E27FC236}">
                <a16:creationId xmlns:a16="http://schemas.microsoft.com/office/drawing/2014/main" id="{320EEC03-3582-4A19-A7A2-3AB3F185AAF8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 flipH="1">
            <a:off x="2335800" y="6862162"/>
            <a:ext cx="914400" cy="914400"/>
          </a:xfrm>
          <a:prstGeom prst="rect">
            <a:avLst/>
          </a:prstGeom>
        </p:spPr>
      </p:pic>
      <p:pic>
        <p:nvPicPr>
          <p:cNvPr id="569" name="Content Placeholder 4" descr="Convertible">
            <a:extLst>
              <a:ext uri="{FF2B5EF4-FFF2-40B4-BE49-F238E27FC236}">
                <a16:creationId xmlns:a16="http://schemas.microsoft.com/office/drawing/2014/main" id="{62C16865-C34C-400A-8FEB-5840D8BD8B7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 flipH="1">
            <a:off x="6714742" y="2511930"/>
            <a:ext cx="914400" cy="914400"/>
          </a:xfrm>
          <a:prstGeom prst="rect">
            <a:avLst/>
          </a:prstGeom>
        </p:spPr>
      </p:pic>
      <p:pic>
        <p:nvPicPr>
          <p:cNvPr id="1034" name="Graphic 1033" descr="Convertible">
            <a:extLst>
              <a:ext uri="{FF2B5EF4-FFF2-40B4-BE49-F238E27FC236}">
                <a16:creationId xmlns:a16="http://schemas.microsoft.com/office/drawing/2014/main" id="{2FA36A1B-A3D8-49F0-A01A-F693EF5E5E8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3950423" y="8682145"/>
            <a:ext cx="914400" cy="914400"/>
          </a:xfrm>
          <a:prstGeom prst="rect">
            <a:avLst/>
          </a:prstGeom>
        </p:spPr>
      </p:pic>
      <p:pic>
        <p:nvPicPr>
          <p:cNvPr id="1036" name="Graphic 1035" descr="Convertible">
            <a:extLst>
              <a:ext uri="{FF2B5EF4-FFF2-40B4-BE49-F238E27FC236}">
                <a16:creationId xmlns:a16="http://schemas.microsoft.com/office/drawing/2014/main" id="{D821B9E3-0F40-491D-9302-6E879CDA2046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2153568" y="572662"/>
            <a:ext cx="914400" cy="914400"/>
          </a:xfrm>
          <a:prstGeom prst="rect">
            <a:avLst/>
          </a:prstGeom>
        </p:spPr>
      </p:pic>
      <p:pic>
        <p:nvPicPr>
          <p:cNvPr id="592" name="Graphic 591" descr="Convertible">
            <a:extLst>
              <a:ext uri="{FF2B5EF4-FFF2-40B4-BE49-F238E27FC236}">
                <a16:creationId xmlns:a16="http://schemas.microsoft.com/office/drawing/2014/main" id="{2115B5B1-A597-4585-9A2C-D19DFBF3B553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4517576" y="13005283"/>
            <a:ext cx="914400" cy="914400"/>
          </a:xfrm>
          <a:prstGeom prst="rect">
            <a:avLst/>
          </a:prstGeom>
        </p:spPr>
      </p:pic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54362E2D-D33B-34DF-6739-AE59AB3E9484}"/>
              </a:ext>
            </a:extLst>
          </p:cNvPr>
          <p:cNvCxnSpPr>
            <a:cxnSpLocks/>
          </p:cNvCxnSpPr>
          <p:nvPr/>
        </p:nvCxnSpPr>
        <p:spPr>
          <a:xfrm>
            <a:off x="3052371" y="8693398"/>
            <a:ext cx="13103" cy="44629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>
            <a:extLst>
              <a:ext uri="{FF2B5EF4-FFF2-40B4-BE49-F238E27FC236}">
                <a16:creationId xmlns:a16="http://schemas.microsoft.com/office/drawing/2014/main" id="{0FEE6B8D-CEBB-B8CB-EB00-0343EA6F1A1B}"/>
              </a:ext>
            </a:extLst>
          </p:cNvPr>
          <p:cNvSpPr txBox="1"/>
          <p:nvPr/>
        </p:nvSpPr>
        <p:spPr>
          <a:xfrm>
            <a:off x="2812175" y="8317117"/>
            <a:ext cx="90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we use resources?</a:t>
            </a:r>
          </a:p>
        </p:txBody>
      </p:sp>
      <p:pic>
        <p:nvPicPr>
          <p:cNvPr id="7" name="Graphic 6" descr="Partial sun with solid fill">
            <a:extLst>
              <a:ext uri="{FF2B5EF4-FFF2-40B4-BE49-F238E27FC236}">
                <a16:creationId xmlns:a16="http://schemas.microsoft.com/office/drawing/2014/main" id="{F9CFA691-6126-9EDE-4D2E-1239DEDE7F69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5963714" y="14034754"/>
            <a:ext cx="475041" cy="475041"/>
          </a:xfrm>
          <a:prstGeom prst="rect">
            <a:avLst/>
          </a:prstGeom>
        </p:spPr>
      </p:pic>
      <p:pic>
        <p:nvPicPr>
          <p:cNvPr id="13" name="Graphic 12" descr="Thermometer with solid fill">
            <a:extLst>
              <a:ext uri="{FF2B5EF4-FFF2-40B4-BE49-F238E27FC236}">
                <a16:creationId xmlns:a16="http://schemas.microsoft.com/office/drawing/2014/main" id="{D9F9D864-4C76-6005-2FD7-9C9DE4F29657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6266896" y="12805318"/>
            <a:ext cx="555565" cy="555565"/>
          </a:xfrm>
          <a:prstGeom prst="rect">
            <a:avLst/>
          </a:prstGeom>
        </p:spPr>
      </p:pic>
      <p:pic>
        <p:nvPicPr>
          <p:cNvPr id="9" name="Graphic 8" descr="Snow">
            <a:extLst>
              <a:ext uri="{FF2B5EF4-FFF2-40B4-BE49-F238E27FC236}">
                <a16:creationId xmlns:a16="http://schemas.microsoft.com/office/drawing/2014/main" id="{79D7AD4E-BE1E-44F5-8BD9-240E754B1212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7203134" y="14090610"/>
            <a:ext cx="738866" cy="738866"/>
          </a:xfrm>
          <a:prstGeom prst="rect">
            <a:avLst/>
          </a:prstGeom>
        </p:spPr>
      </p:pic>
      <p:pic>
        <p:nvPicPr>
          <p:cNvPr id="19" name="Graphic 18" descr="Snowflake">
            <a:extLst>
              <a:ext uri="{FF2B5EF4-FFF2-40B4-BE49-F238E27FC236}">
                <a16:creationId xmlns:a16="http://schemas.microsoft.com/office/drawing/2014/main" id="{5BAFD41C-3F3D-4239-9AAB-A83541CA56FF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5323772" y="8234042"/>
            <a:ext cx="760023" cy="760023"/>
          </a:xfrm>
          <a:prstGeom prst="rect">
            <a:avLst/>
          </a:prstGeom>
        </p:spPr>
      </p:pic>
      <p:pic>
        <p:nvPicPr>
          <p:cNvPr id="23" name="Graphic 22" descr="Diamond">
            <a:extLst>
              <a:ext uri="{FF2B5EF4-FFF2-40B4-BE49-F238E27FC236}">
                <a16:creationId xmlns:a16="http://schemas.microsoft.com/office/drawing/2014/main" id="{63117829-6366-42C2-8329-C36F9D514784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4016591" y="8166888"/>
            <a:ext cx="537912" cy="537912"/>
          </a:xfrm>
          <a:prstGeom prst="rect">
            <a:avLst/>
          </a:prstGeom>
        </p:spPr>
      </p:pic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9CD4D324-4937-4DBE-8EEA-717151EF59F6}"/>
              </a:ext>
            </a:extLst>
          </p:cNvPr>
          <p:cNvCxnSpPr>
            <a:cxnSpLocks/>
          </p:cNvCxnSpPr>
          <p:nvPr/>
        </p:nvCxnSpPr>
        <p:spPr>
          <a:xfrm flipV="1">
            <a:off x="8128744" y="13801575"/>
            <a:ext cx="0" cy="7406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xtBox 410">
            <a:extLst>
              <a:ext uri="{FF2B5EF4-FFF2-40B4-BE49-F238E27FC236}">
                <a16:creationId xmlns:a16="http://schemas.microsoft.com/office/drawing/2014/main" id="{CBBE2EEA-2038-4F83-AC23-2FD500BD04C9}"/>
              </a:ext>
            </a:extLst>
          </p:cNvPr>
          <p:cNvSpPr txBox="1"/>
          <p:nvPr/>
        </p:nvSpPr>
        <p:spPr>
          <a:xfrm>
            <a:off x="8120453" y="14255854"/>
            <a:ext cx="8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we now have more extreme weather?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9447959-4C1B-43AC-A19C-96D406450C8D}"/>
              </a:ext>
            </a:extLst>
          </p:cNvPr>
          <p:cNvCxnSpPr>
            <a:cxnSpLocks/>
          </p:cNvCxnSpPr>
          <p:nvPr/>
        </p:nvCxnSpPr>
        <p:spPr>
          <a:xfrm>
            <a:off x="8088399" y="7966589"/>
            <a:ext cx="540603" cy="1483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4DE56988-9563-47EE-97AA-4208AE65370A}"/>
              </a:ext>
            </a:extLst>
          </p:cNvPr>
          <p:cNvCxnSpPr>
            <a:cxnSpLocks/>
          </p:cNvCxnSpPr>
          <p:nvPr/>
        </p:nvCxnSpPr>
        <p:spPr>
          <a:xfrm flipH="1">
            <a:off x="8662937" y="8196681"/>
            <a:ext cx="552902" cy="7587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Box 441">
            <a:extLst>
              <a:ext uri="{FF2B5EF4-FFF2-40B4-BE49-F238E27FC236}">
                <a16:creationId xmlns:a16="http://schemas.microsoft.com/office/drawing/2014/main" id="{EF5DA9CA-9241-47C3-8239-A6F91A293242}"/>
              </a:ext>
            </a:extLst>
          </p:cNvPr>
          <p:cNvSpPr txBox="1"/>
          <p:nvPr/>
        </p:nvSpPr>
        <p:spPr>
          <a:xfrm>
            <a:off x="7459163" y="7822511"/>
            <a:ext cx="80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FIELDWORK: How healthy is our ecosystem</a:t>
            </a: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387299" y="7082349"/>
            <a:ext cx="0" cy="41359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241728" y="9380779"/>
            <a:ext cx="0" cy="3462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02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4A01BCA4D954D9869FF3266C1FADE" ma:contentTypeVersion="6" ma:contentTypeDescription="Create a new document." ma:contentTypeScope="" ma:versionID="6767bc515d185ab98d869a4da2639846">
  <xsd:schema xmlns:xsd="http://www.w3.org/2001/XMLSchema" xmlns:xs="http://www.w3.org/2001/XMLSchema" xmlns:p="http://schemas.microsoft.com/office/2006/metadata/properties" xmlns:ns2="b6949556-72e6-4cbc-aa0c-bd9b9ddca02e" xmlns:ns3="94590139-29e3-4531-9d3c-99623f42ec3f" targetNamespace="http://schemas.microsoft.com/office/2006/metadata/properties" ma:root="true" ma:fieldsID="0833997bbe32ca0c19e4e9ff49834eb8" ns2:_="" ns3:_="">
    <xsd:import namespace="b6949556-72e6-4cbc-aa0c-bd9b9ddca02e"/>
    <xsd:import namespace="94590139-29e3-4531-9d3c-99623f42ec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9556-72e6-4cbc-aa0c-bd9b9ddca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0139-29e3-4531-9d3c-99623f42ec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FAFA30-3796-4718-AA39-AC30D9605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49556-72e6-4cbc-aa0c-bd9b9ddca02e"/>
    <ds:schemaRef ds:uri="94590139-29e3-4531-9d3c-99623f42e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D84FC-4425-44CD-9FFF-14D953E4D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3C5DA-5D44-4E92-82CC-E4B451E3ED5E}">
  <ds:schemaRefs>
    <ds:schemaRef ds:uri="http://purl.org/dc/terms/"/>
    <ds:schemaRef ds:uri="http://schemas.openxmlformats.org/package/2006/metadata/core-properties"/>
    <ds:schemaRef ds:uri="http://purl.org/dc/elements/1.1/"/>
    <ds:schemaRef ds:uri="94590139-29e3-4531-9d3c-99623f42ec3f"/>
    <ds:schemaRef ds:uri="b6949556-72e6-4cbc-aa0c-bd9b9ddca02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13005</TotalTime>
  <Words>830</Words>
  <Application>Microsoft Office PowerPoint</Application>
  <PresentationFormat>Custom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Laura Featherstone</cp:lastModifiedBy>
  <cp:revision>257</cp:revision>
  <cp:lastPrinted>2018-09-02T17:44:52Z</cp:lastPrinted>
  <dcterms:created xsi:type="dcterms:W3CDTF">2018-02-08T08:28:53Z</dcterms:created>
  <dcterms:modified xsi:type="dcterms:W3CDTF">2024-07-09T14:20:40Z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0x010100A144A01BCA4D954D9869FF3266C1FADE</vt:lpwstr>
  </property>
</Properties>
</file>