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310" r:id="rId5"/>
    <p:sldId id="311" r:id="rId6"/>
    <p:sldId id="312" r:id="rId7"/>
    <p:sldId id="313" r:id="rId8"/>
    <p:sldId id="314" r:id="rId9"/>
    <p:sldId id="31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834"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an Frank" userId="67007b63-d327-4991-a496-eb1dbe8b7e7d" providerId="ADAL" clId="{A1E52D4B-6DC4-4900-8A4C-FFFAAA90566C}"/>
    <pc:docChg chg="delSld">
      <pc:chgData name="Adrian Frank" userId="67007b63-d327-4991-a496-eb1dbe8b7e7d" providerId="ADAL" clId="{A1E52D4B-6DC4-4900-8A4C-FFFAAA90566C}" dt="2025-07-09T11:08:34.038" v="40" actId="47"/>
      <pc:docMkLst>
        <pc:docMk/>
      </pc:docMkLst>
      <pc:sldChg chg="del">
        <pc:chgData name="Adrian Frank" userId="67007b63-d327-4991-a496-eb1dbe8b7e7d" providerId="ADAL" clId="{A1E52D4B-6DC4-4900-8A4C-FFFAAA90566C}" dt="2025-07-09T11:08:21.865" v="15" actId="47"/>
        <pc:sldMkLst>
          <pc:docMk/>
          <pc:sldMk cId="3492294607" sldId="260"/>
        </pc:sldMkLst>
      </pc:sldChg>
      <pc:sldChg chg="del">
        <pc:chgData name="Adrian Frank" userId="67007b63-d327-4991-a496-eb1dbe8b7e7d" providerId="ADAL" clId="{A1E52D4B-6DC4-4900-8A4C-FFFAAA90566C}" dt="2025-07-09T11:08:12.014" v="5" actId="47"/>
        <pc:sldMkLst>
          <pc:docMk/>
          <pc:sldMk cId="3426984315" sldId="262"/>
        </pc:sldMkLst>
      </pc:sldChg>
      <pc:sldChg chg="del">
        <pc:chgData name="Adrian Frank" userId="67007b63-d327-4991-a496-eb1dbe8b7e7d" providerId="ADAL" clId="{A1E52D4B-6DC4-4900-8A4C-FFFAAA90566C}" dt="2025-07-09T11:08:24.168" v="21" actId="47"/>
        <pc:sldMkLst>
          <pc:docMk/>
          <pc:sldMk cId="2198678622" sldId="263"/>
        </pc:sldMkLst>
      </pc:sldChg>
      <pc:sldChg chg="del">
        <pc:chgData name="Adrian Frank" userId="67007b63-d327-4991-a496-eb1dbe8b7e7d" providerId="ADAL" clId="{A1E52D4B-6DC4-4900-8A4C-FFFAAA90566C}" dt="2025-07-09T11:08:22.989" v="17" actId="47"/>
        <pc:sldMkLst>
          <pc:docMk/>
          <pc:sldMk cId="1406037920" sldId="264"/>
        </pc:sldMkLst>
      </pc:sldChg>
      <pc:sldChg chg="del">
        <pc:chgData name="Adrian Frank" userId="67007b63-d327-4991-a496-eb1dbe8b7e7d" providerId="ADAL" clId="{A1E52D4B-6DC4-4900-8A4C-FFFAAA90566C}" dt="2025-07-09T11:08:24.412" v="22" actId="47"/>
        <pc:sldMkLst>
          <pc:docMk/>
          <pc:sldMk cId="3374495800" sldId="265"/>
        </pc:sldMkLst>
      </pc:sldChg>
      <pc:sldChg chg="del">
        <pc:chgData name="Adrian Frank" userId="67007b63-d327-4991-a496-eb1dbe8b7e7d" providerId="ADAL" clId="{A1E52D4B-6DC4-4900-8A4C-FFFAAA90566C}" dt="2025-07-09T11:08:23.668" v="19" actId="47"/>
        <pc:sldMkLst>
          <pc:docMk/>
          <pc:sldMk cId="697435025" sldId="266"/>
        </pc:sldMkLst>
      </pc:sldChg>
      <pc:sldChg chg="del">
        <pc:chgData name="Adrian Frank" userId="67007b63-d327-4991-a496-eb1dbe8b7e7d" providerId="ADAL" clId="{A1E52D4B-6DC4-4900-8A4C-FFFAAA90566C}" dt="2025-07-09T11:08:24.838" v="24" actId="47"/>
        <pc:sldMkLst>
          <pc:docMk/>
          <pc:sldMk cId="2084915682" sldId="267"/>
        </pc:sldMkLst>
      </pc:sldChg>
      <pc:sldChg chg="del">
        <pc:chgData name="Adrian Frank" userId="67007b63-d327-4991-a496-eb1dbe8b7e7d" providerId="ADAL" clId="{A1E52D4B-6DC4-4900-8A4C-FFFAAA90566C}" dt="2025-07-09T11:08:25.038" v="25" actId="47"/>
        <pc:sldMkLst>
          <pc:docMk/>
          <pc:sldMk cId="3243956366" sldId="268"/>
        </pc:sldMkLst>
      </pc:sldChg>
      <pc:sldChg chg="del">
        <pc:chgData name="Adrian Frank" userId="67007b63-d327-4991-a496-eb1dbe8b7e7d" providerId="ADAL" clId="{A1E52D4B-6DC4-4900-8A4C-FFFAAA90566C}" dt="2025-07-09T11:08:17.910" v="8" actId="47"/>
        <pc:sldMkLst>
          <pc:docMk/>
          <pc:sldMk cId="2976391301" sldId="272"/>
        </pc:sldMkLst>
      </pc:sldChg>
      <pc:sldChg chg="del">
        <pc:chgData name="Adrian Frank" userId="67007b63-d327-4991-a496-eb1dbe8b7e7d" providerId="ADAL" clId="{A1E52D4B-6DC4-4900-8A4C-FFFAAA90566C}" dt="2025-07-09T11:08:20.237" v="12" actId="47"/>
        <pc:sldMkLst>
          <pc:docMk/>
          <pc:sldMk cId="3433560371" sldId="276"/>
        </pc:sldMkLst>
      </pc:sldChg>
      <pc:sldChg chg="del">
        <pc:chgData name="Adrian Frank" userId="67007b63-d327-4991-a496-eb1dbe8b7e7d" providerId="ADAL" clId="{A1E52D4B-6DC4-4900-8A4C-FFFAAA90566C}" dt="2025-07-09T11:08:20.802" v="13" actId="47"/>
        <pc:sldMkLst>
          <pc:docMk/>
          <pc:sldMk cId="3531859253" sldId="277"/>
        </pc:sldMkLst>
      </pc:sldChg>
      <pc:sldChg chg="del">
        <pc:chgData name="Adrian Frank" userId="67007b63-d327-4991-a496-eb1dbe8b7e7d" providerId="ADAL" clId="{A1E52D4B-6DC4-4900-8A4C-FFFAAA90566C}" dt="2025-07-09T11:08:21.333" v="14" actId="47"/>
        <pc:sldMkLst>
          <pc:docMk/>
          <pc:sldMk cId="1710791373" sldId="278"/>
        </pc:sldMkLst>
      </pc:sldChg>
      <pc:sldChg chg="del">
        <pc:chgData name="Adrian Frank" userId="67007b63-d327-4991-a496-eb1dbe8b7e7d" providerId="ADAL" clId="{A1E52D4B-6DC4-4900-8A4C-FFFAAA90566C}" dt="2025-07-09T11:08:25.556" v="27" actId="47"/>
        <pc:sldMkLst>
          <pc:docMk/>
          <pc:sldMk cId="756054594" sldId="287"/>
        </pc:sldMkLst>
      </pc:sldChg>
      <pc:sldChg chg="del">
        <pc:chgData name="Adrian Frank" userId="67007b63-d327-4991-a496-eb1dbe8b7e7d" providerId="ADAL" clId="{A1E52D4B-6DC4-4900-8A4C-FFFAAA90566C}" dt="2025-07-09T11:08:26.210" v="28" actId="47"/>
        <pc:sldMkLst>
          <pc:docMk/>
          <pc:sldMk cId="3148127286" sldId="288"/>
        </pc:sldMkLst>
      </pc:sldChg>
      <pc:sldChg chg="del">
        <pc:chgData name="Adrian Frank" userId="67007b63-d327-4991-a496-eb1dbe8b7e7d" providerId="ADAL" clId="{A1E52D4B-6DC4-4900-8A4C-FFFAAA90566C}" dt="2025-07-09T11:08:26.570" v="29" actId="47"/>
        <pc:sldMkLst>
          <pc:docMk/>
          <pc:sldMk cId="282212268" sldId="289"/>
        </pc:sldMkLst>
      </pc:sldChg>
      <pc:sldChg chg="del">
        <pc:chgData name="Adrian Frank" userId="67007b63-d327-4991-a496-eb1dbe8b7e7d" providerId="ADAL" clId="{A1E52D4B-6DC4-4900-8A4C-FFFAAA90566C}" dt="2025-07-09T11:08:09.139" v="0" actId="47"/>
        <pc:sldMkLst>
          <pc:docMk/>
          <pc:sldMk cId="2876987698" sldId="296"/>
        </pc:sldMkLst>
      </pc:sldChg>
      <pc:sldChg chg="del">
        <pc:chgData name="Adrian Frank" userId="67007b63-d327-4991-a496-eb1dbe8b7e7d" providerId="ADAL" clId="{A1E52D4B-6DC4-4900-8A4C-FFFAAA90566C}" dt="2025-07-09T11:08:09.608" v="1" actId="47"/>
        <pc:sldMkLst>
          <pc:docMk/>
          <pc:sldMk cId="1373470397" sldId="297"/>
        </pc:sldMkLst>
      </pc:sldChg>
      <pc:sldChg chg="del">
        <pc:chgData name="Adrian Frank" userId="67007b63-d327-4991-a496-eb1dbe8b7e7d" providerId="ADAL" clId="{A1E52D4B-6DC4-4900-8A4C-FFFAAA90566C}" dt="2025-07-09T11:08:10.743" v="3" actId="47"/>
        <pc:sldMkLst>
          <pc:docMk/>
          <pc:sldMk cId="1318548926" sldId="298"/>
        </pc:sldMkLst>
      </pc:sldChg>
      <pc:sldChg chg="del">
        <pc:chgData name="Adrian Frank" userId="67007b63-d327-4991-a496-eb1dbe8b7e7d" providerId="ADAL" clId="{A1E52D4B-6DC4-4900-8A4C-FFFAAA90566C}" dt="2025-07-09T11:08:11.159" v="4" actId="47"/>
        <pc:sldMkLst>
          <pc:docMk/>
          <pc:sldMk cId="318325855" sldId="299"/>
        </pc:sldMkLst>
      </pc:sldChg>
      <pc:sldChg chg="del">
        <pc:chgData name="Adrian Frank" userId="67007b63-d327-4991-a496-eb1dbe8b7e7d" providerId="ADAL" clId="{A1E52D4B-6DC4-4900-8A4C-FFFAAA90566C}" dt="2025-07-09T11:08:22.403" v="16" actId="47"/>
        <pc:sldMkLst>
          <pc:docMk/>
          <pc:sldMk cId="1329133283" sldId="300"/>
        </pc:sldMkLst>
      </pc:sldChg>
      <pc:sldChg chg="del">
        <pc:chgData name="Adrian Frank" userId="67007b63-d327-4991-a496-eb1dbe8b7e7d" providerId="ADAL" clId="{A1E52D4B-6DC4-4900-8A4C-FFFAAA90566C}" dt="2025-07-09T11:08:23.390" v="18" actId="47"/>
        <pc:sldMkLst>
          <pc:docMk/>
          <pc:sldMk cId="327573863" sldId="302"/>
        </pc:sldMkLst>
      </pc:sldChg>
      <pc:sldChg chg="del">
        <pc:chgData name="Adrian Frank" userId="67007b63-d327-4991-a496-eb1dbe8b7e7d" providerId="ADAL" clId="{A1E52D4B-6DC4-4900-8A4C-FFFAAA90566C}" dt="2025-07-09T11:08:31.504" v="37" actId="47"/>
        <pc:sldMkLst>
          <pc:docMk/>
          <pc:sldMk cId="537460329" sldId="303"/>
        </pc:sldMkLst>
      </pc:sldChg>
      <pc:sldChg chg="del">
        <pc:chgData name="Adrian Frank" userId="67007b63-d327-4991-a496-eb1dbe8b7e7d" providerId="ADAL" clId="{A1E52D4B-6DC4-4900-8A4C-FFFAAA90566C}" dt="2025-07-09T11:08:23.921" v="20" actId="47"/>
        <pc:sldMkLst>
          <pc:docMk/>
          <pc:sldMk cId="2087799701" sldId="305"/>
        </pc:sldMkLst>
      </pc:sldChg>
      <pc:sldChg chg="del">
        <pc:chgData name="Adrian Frank" userId="67007b63-d327-4991-a496-eb1dbe8b7e7d" providerId="ADAL" clId="{A1E52D4B-6DC4-4900-8A4C-FFFAAA90566C}" dt="2025-07-09T11:08:30.180" v="35" actId="47"/>
        <pc:sldMkLst>
          <pc:docMk/>
          <pc:sldMk cId="3349552332" sldId="306"/>
        </pc:sldMkLst>
      </pc:sldChg>
      <pc:sldChg chg="del">
        <pc:chgData name="Adrian Frank" userId="67007b63-d327-4991-a496-eb1dbe8b7e7d" providerId="ADAL" clId="{A1E52D4B-6DC4-4900-8A4C-FFFAAA90566C}" dt="2025-07-09T11:08:32.036" v="38" actId="47"/>
        <pc:sldMkLst>
          <pc:docMk/>
          <pc:sldMk cId="3150933543" sldId="307"/>
        </pc:sldMkLst>
      </pc:sldChg>
      <pc:sldChg chg="del">
        <pc:chgData name="Adrian Frank" userId="67007b63-d327-4991-a496-eb1dbe8b7e7d" providerId="ADAL" clId="{A1E52D4B-6DC4-4900-8A4C-FFFAAA90566C}" dt="2025-07-09T11:08:12.687" v="6" actId="47"/>
        <pc:sldMkLst>
          <pc:docMk/>
          <pc:sldMk cId="1809910678" sldId="308"/>
        </pc:sldMkLst>
      </pc:sldChg>
      <pc:sldChg chg="del">
        <pc:chgData name="Adrian Frank" userId="67007b63-d327-4991-a496-eb1dbe8b7e7d" providerId="ADAL" clId="{A1E52D4B-6DC4-4900-8A4C-FFFAAA90566C}" dt="2025-07-09T11:08:14.333" v="7" actId="47"/>
        <pc:sldMkLst>
          <pc:docMk/>
          <pc:sldMk cId="920430837" sldId="309"/>
        </pc:sldMkLst>
      </pc:sldChg>
      <pc:sldChg chg="del">
        <pc:chgData name="Adrian Frank" userId="67007b63-d327-4991-a496-eb1dbe8b7e7d" providerId="ADAL" clId="{A1E52D4B-6DC4-4900-8A4C-FFFAAA90566C}" dt="2025-07-09T11:08:10.094" v="2" actId="47"/>
        <pc:sldMkLst>
          <pc:docMk/>
          <pc:sldMk cId="502837648" sldId="317"/>
        </pc:sldMkLst>
      </pc:sldChg>
      <pc:sldChg chg="del">
        <pc:chgData name="Adrian Frank" userId="67007b63-d327-4991-a496-eb1dbe8b7e7d" providerId="ADAL" clId="{A1E52D4B-6DC4-4900-8A4C-FFFAAA90566C}" dt="2025-07-09T11:08:30.904" v="36" actId="47"/>
        <pc:sldMkLst>
          <pc:docMk/>
          <pc:sldMk cId="1149700318" sldId="318"/>
        </pc:sldMkLst>
      </pc:sldChg>
      <pc:sldChg chg="del">
        <pc:chgData name="Adrian Frank" userId="67007b63-d327-4991-a496-eb1dbe8b7e7d" providerId="ADAL" clId="{A1E52D4B-6DC4-4900-8A4C-FFFAAA90566C}" dt="2025-07-09T11:08:34.038" v="40" actId="47"/>
        <pc:sldMkLst>
          <pc:docMk/>
          <pc:sldMk cId="1367418333" sldId="320"/>
        </pc:sldMkLst>
      </pc:sldChg>
      <pc:sldChg chg="del">
        <pc:chgData name="Adrian Frank" userId="67007b63-d327-4991-a496-eb1dbe8b7e7d" providerId="ADAL" clId="{A1E52D4B-6DC4-4900-8A4C-FFFAAA90566C}" dt="2025-07-09T11:08:18.644" v="9" actId="47"/>
        <pc:sldMkLst>
          <pc:docMk/>
          <pc:sldMk cId="131175304" sldId="321"/>
        </pc:sldMkLst>
      </pc:sldChg>
      <pc:sldChg chg="del">
        <pc:chgData name="Adrian Frank" userId="67007b63-d327-4991-a496-eb1dbe8b7e7d" providerId="ADAL" clId="{A1E52D4B-6DC4-4900-8A4C-FFFAAA90566C}" dt="2025-07-09T11:08:19.044" v="10" actId="47"/>
        <pc:sldMkLst>
          <pc:docMk/>
          <pc:sldMk cId="3884294337" sldId="322"/>
        </pc:sldMkLst>
      </pc:sldChg>
      <pc:sldChg chg="del">
        <pc:chgData name="Adrian Frank" userId="67007b63-d327-4991-a496-eb1dbe8b7e7d" providerId="ADAL" clId="{A1E52D4B-6DC4-4900-8A4C-FFFAAA90566C}" dt="2025-07-09T11:08:19.684" v="11" actId="47"/>
        <pc:sldMkLst>
          <pc:docMk/>
          <pc:sldMk cId="4222429608" sldId="323"/>
        </pc:sldMkLst>
      </pc:sldChg>
      <pc:sldChg chg="del">
        <pc:chgData name="Adrian Frank" userId="67007b63-d327-4991-a496-eb1dbe8b7e7d" providerId="ADAL" clId="{A1E52D4B-6DC4-4900-8A4C-FFFAAA90566C}" dt="2025-07-09T11:08:24.635" v="23" actId="47"/>
        <pc:sldMkLst>
          <pc:docMk/>
          <pc:sldMk cId="727050690" sldId="324"/>
        </pc:sldMkLst>
      </pc:sldChg>
      <pc:sldChg chg="del">
        <pc:chgData name="Adrian Frank" userId="67007b63-d327-4991-a496-eb1dbe8b7e7d" providerId="ADAL" clId="{A1E52D4B-6DC4-4900-8A4C-FFFAAA90566C}" dt="2025-07-09T11:08:25.192" v="26" actId="47"/>
        <pc:sldMkLst>
          <pc:docMk/>
          <pc:sldMk cId="1172394564" sldId="325"/>
        </pc:sldMkLst>
      </pc:sldChg>
      <pc:sldChg chg="del">
        <pc:chgData name="Adrian Frank" userId="67007b63-d327-4991-a496-eb1dbe8b7e7d" providerId="ADAL" clId="{A1E52D4B-6DC4-4900-8A4C-FFFAAA90566C}" dt="2025-07-09T11:08:32.783" v="39" actId="47"/>
        <pc:sldMkLst>
          <pc:docMk/>
          <pc:sldMk cId="1584579955" sldId="326"/>
        </pc:sldMkLst>
      </pc:sldChg>
      <pc:sldChg chg="del">
        <pc:chgData name="Adrian Frank" userId="67007b63-d327-4991-a496-eb1dbe8b7e7d" providerId="ADAL" clId="{A1E52D4B-6DC4-4900-8A4C-FFFAAA90566C}" dt="2025-07-09T11:08:27.227" v="30" actId="47"/>
        <pc:sldMkLst>
          <pc:docMk/>
          <pc:sldMk cId="3975600320" sldId="327"/>
        </pc:sldMkLst>
      </pc:sldChg>
      <pc:sldChg chg="del">
        <pc:chgData name="Adrian Frank" userId="67007b63-d327-4991-a496-eb1dbe8b7e7d" providerId="ADAL" clId="{A1E52D4B-6DC4-4900-8A4C-FFFAAA90566C}" dt="2025-07-09T11:08:27.660" v="31" actId="47"/>
        <pc:sldMkLst>
          <pc:docMk/>
          <pc:sldMk cId="3382722312" sldId="328"/>
        </pc:sldMkLst>
      </pc:sldChg>
      <pc:sldChg chg="del">
        <pc:chgData name="Adrian Frank" userId="67007b63-d327-4991-a496-eb1dbe8b7e7d" providerId="ADAL" clId="{A1E52D4B-6DC4-4900-8A4C-FFFAAA90566C}" dt="2025-07-09T11:08:28.176" v="32" actId="47"/>
        <pc:sldMkLst>
          <pc:docMk/>
          <pc:sldMk cId="1432051702" sldId="329"/>
        </pc:sldMkLst>
      </pc:sldChg>
      <pc:sldChg chg="del">
        <pc:chgData name="Adrian Frank" userId="67007b63-d327-4991-a496-eb1dbe8b7e7d" providerId="ADAL" clId="{A1E52D4B-6DC4-4900-8A4C-FFFAAA90566C}" dt="2025-07-09T11:08:28.647" v="33" actId="47"/>
        <pc:sldMkLst>
          <pc:docMk/>
          <pc:sldMk cId="2848679740" sldId="330"/>
        </pc:sldMkLst>
      </pc:sldChg>
      <pc:sldChg chg="del">
        <pc:chgData name="Adrian Frank" userId="67007b63-d327-4991-a496-eb1dbe8b7e7d" providerId="ADAL" clId="{A1E52D4B-6DC4-4900-8A4C-FFFAAA90566C}" dt="2025-07-09T11:08:29.648" v="34" actId="47"/>
        <pc:sldMkLst>
          <pc:docMk/>
          <pc:sldMk cId="3381971552" sldId="331"/>
        </pc:sldMkLst>
      </pc:sldChg>
      <pc:sldMasterChg chg="delSldLayout">
        <pc:chgData name="Adrian Frank" userId="67007b63-d327-4991-a496-eb1dbe8b7e7d" providerId="ADAL" clId="{A1E52D4B-6DC4-4900-8A4C-FFFAAA90566C}" dt="2025-07-09T11:08:28.176" v="32" actId="47"/>
        <pc:sldMasterMkLst>
          <pc:docMk/>
          <pc:sldMasterMk cId="96062610" sldId="2147483648"/>
        </pc:sldMasterMkLst>
        <pc:sldLayoutChg chg="del">
          <pc:chgData name="Adrian Frank" userId="67007b63-d327-4991-a496-eb1dbe8b7e7d" providerId="ADAL" clId="{A1E52D4B-6DC4-4900-8A4C-FFFAAA90566C}" dt="2025-07-09T11:08:28.176" v="32" actId="47"/>
          <pc:sldLayoutMkLst>
            <pc:docMk/>
            <pc:sldMasterMk cId="96062610" sldId="2147483648"/>
            <pc:sldLayoutMk cId="1798812863" sldId="2147483660"/>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B19367-8AFA-484C-9118-5E70C612D085}" type="doc">
      <dgm:prSet loTypeId="urn:microsoft.com/office/officeart/2008/layout/LinedList" loCatId="list" qsTypeId="urn:microsoft.com/office/officeart/2005/8/quickstyle/simple2" qsCatId="simple" csTypeId="urn:microsoft.com/office/officeart/2005/8/colors/accent2_2" csCatId="accent2"/>
      <dgm:spPr/>
      <dgm:t>
        <a:bodyPr/>
        <a:lstStyle/>
        <a:p>
          <a:endParaRPr lang="en-US"/>
        </a:p>
      </dgm:t>
    </dgm:pt>
    <dgm:pt modelId="{0E8D2958-301E-4EE1-A577-C724A52C0EDE}">
      <dgm:prSet/>
      <dgm:spPr/>
      <dgm:t>
        <a:bodyPr/>
        <a:lstStyle/>
        <a:p>
          <a:r>
            <a:rPr lang="en-GB"/>
            <a:t>Controlled Assessments are a specific type of coursework and have very specific rules about their completion. </a:t>
          </a:r>
          <a:endParaRPr lang="en-US"/>
        </a:p>
      </dgm:t>
    </dgm:pt>
    <dgm:pt modelId="{01E61FCF-0D9C-404D-B8A4-01A5CF5EB32D}" type="parTrans" cxnId="{B64256FD-8731-4F49-BAA9-B2A932BDFE27}">
      <dgm:prSet/>
      <dgm:spPr/>
      <dgm:t>
        <a:bodyPr/>
        <a:lstStyle/>
        <a:p>
          <a:endParaRPr lang="en-US"/>
        </a:p>
      </dgm:t>
    </dgm:pt>
    <dgm:pt modelId="{48C30ADB-1786-4FEA-9F02-53C27EDE6F8C}" type="sibTrans" cxnId="{B64256FD-8731-4F49-BAA9-B2A932BDFE27}">
      <dgm:prSet/>
      <dgm:spPr/>
      <dgm:t>
        <a:bodyPr/>
        <a:lstStyle/>
        <a:p>
          <a:endParaRPr lang="en-US"/>
        </a:p>
      </dgm:t>
    </dgm:pt>
    <dgm:pt modelId="{C7B32E69-7AD3-4C1F-852E-AE6C8F4639AF}">
      <dgm:prSet/>
      <dgm:spPr/>
      <dgm:t>
        <a:bodyPr/>
        <a:lstStyle/>
        <a:p>
          <a:r>
            <a:rPr lang="en-GB"/>
            <a:t>These rules cover all of the CNAT and WJEC Vocational Subjects</a:t>
          </a:r>
          <a:r>
            <a:rPr lang="en-GB">
              <a:latin typeface="Calibri Light" panose="020F0302020204030204"/>
            </a:rPr>
            <a:t>.</a:t>
          </a:r>
          <a:endParaRPr lang="en-US" dirty="0"/>
        </a:p>
      </dgm:t>
    </dgm:pt>
    <dgm:pt modelId="{FCD652FB-DF99-4FB9-8C93-C86D76AC4EAC}" type="parTrans" cxnId="{189A3325-6DD9-4E74-92AC-767F36AF6B69}">
      <dgm:prSet/>
      <dgm:spPr/>
      <dgm:t>
        <a:bodyPr/>
        <a:lstStyle/>
        <a:p>
          <a:endParaRPr lang="en-US"/>
        </a:p>
      </dgm:t>
    </dgm:pt>
    <dgm:pt modelId="{2D0995B2-2790-4480-89D2-BEF81AFBA337}" type="sibTrans" cxnId="{189A3325-6DD9-4E74-92AC-767F36AF6B69}">
      <dgm:prSet/>
      <dgm:spPr/>
      <dgm:t>
        <a:bodyPr/>
        <a:lstStyle/>
        <a:p>
          <a:endParaRPr lang="en-US"/>
        </a:p>
      </dgm:t>
    </dgm:pt>
    <dgm:pt modelId="{71B86DCD-8048-44A6-81CA-CA7028472A60}">
      <dgm:prSet/>
      <dgm:spPr/>
      <dgm:t>
        <a:bodyPr/>
        <a:lstStyle/>
        <a:p>
          <a:r>
            <a:rPr lang="en-GB"/>
            <a:t>Completion of controlled assessments is carried out under strict supervision.</a:t>
          </a:r>
          <a:endParaRPr lang="en-US"/>
        </a:p>
      </dgm:t>
    </dgm:pt>
    <dgm:pt modelId="{E6B3CD9D-0EBB-4FCE-9C17-FABC7E2DEC0A}" type="parTrans" cxnId="{162D228D-0564-426A-BA24-055ED0B094D3}">
      <dgm:prSet/>
      <dgm:spPr/>
      <dgm:t>
        <a:bodyPr/>
        <a:lstStyle/>
        <a:p>
          <a:endParaRPr lang="en-US"/>
        </a:p>
      </dgm:t>
    </dgm:pt>
    <dgm:pt modelId="{A5D7A162-1BA2-4684-B443-C0F31E4BA32C}" type="sibTrans" cxnId="{162D228D-0564-426A-BA24-055ED0B094D3}">
      <dgm:prSet/>
      <dgm:spPr/>
      <dgm:t>
        <a:bodyPr/>
        <a:lstStyle/>
        <a:p>
          <a:endParaRPr lang="en-US"/>
        </a:p>
      </dgm:t>
    </dgm:pt>
    <dgm:pt modelId="{FF1E707D-388D-44B4-BE1C-FFB6EB3E7E6C}">
      <dgm:prSet/>
      <dgm:spPr/>
      <dgm:t>
        <a:bodyPr/>
        <a:lstStyle/>
        <a:p>
          <a:r>
            <a:rPr lang="en-GB"/>
            <a:t>The assignments are set by the exam board, taken under supervised conditions, marked by the teacher and moderated by OCR. </a:t>
          </a:r>
          <a:endParaRPr lang="en-US"/>
        </a:p>
      </dgm:t>
    </dgm:pt>
    <dgm:pt modelId="{3437556A-B116-4445-B978-540DE8BD73EC}" type="parTrans" cxnId="{82A29C3F-111A-4A51-AC5E-D8DE56D595CD}">
      <dgm:prSet/>
      <dgm:spPr/>
      <dgm:t>
        <a:bodyPr/>
        <a:lstStyle/>
        <a:p>
          <a:endParaRPr lang="en-US"/>
        </a:p>
      </dgm:t>
    </dgm:pt>
    <dgm:pt modelId="{1D9D6D21-015E-43F4-A436-BC1586C2A87D}" type="sibTrans" cxnId="{82A29C3F-111A-4A51-AC5E-D8DE56D595CD}">
      <dgm:prSet/>
      <dgm:spPr/>
      <dgm:t>
        <a:bodyPr/>
        <a:lstStyle/>
        <a:p>
          <a:endParaRPr lang="en-US"/>
        </a:p>
      </dgm:t>
    </dgm:pt>
    <dgm:pt modelId="{76E6509E-B80D-464A-8F04-6DC6DAF2639C}">
      <dgm:prSet/>
      <dgm:spPr/>
      <dgm:t>
        <a:bodyPr/>
        <a:lstStyle/>
        <a:p>
          <a:r>
            <a:rPr lang="en-GB"/>
            <a:t>Assignments are released to the teacher on 1 June each year for CNAT subjects and 1 September for WJEC Retail and Business. </a:t>
          </a:r>
          <a:endParaRPr lang="en-US"/>
        </a:p>
      </dgm:t>
    </dgm:pt>
    <dgm:pt modelId="{A5055030-E68E-4F9D-8B82-C3AE2564CDFB}" type="parTrans" cxnId="{78B743AF-0DCC-4BEF-BDF9-EAFB2814659C}">
      <dgm:prSet/>
      <dgm:spPr/>
      <dgm:t>
        <a:bodyPr/>
        <a:lstStyle/>
        <a:p>
          <a:endParaRPr lang="en-US"/>
        </a:p>
      </dgm:t>
    </dgm:pt>
    <dgm:pt modelId="{675346B0-3D9C-4668-A728-889E7BC8341C}" type="sibTrans" cxnId="{78B743AF-0DCC-4BEF-BDF9-EAFB2814659C}">
      <dgm:prSet/>
      <dgm:spPr/>
      <dgm:t>
        <a:bodyPr/>
        <a:lstStyle/>
        <a:p>
          <a:endParaRPr lang="en-US"/>
        </a:p>
      </dgm:t>
    </dgm:pt>
    <dgm:pt modelId="{498A7511-2D3F-419F-8598-B65109093608}">
      <dgm:prSet/>
      <dgm:spPr/>
      <dgm:t>
        <a:bodyPr/>
        <a:lstStyle/>
        <a:p>
          <a:r>
            <a:rPr lang="en-GB"/>
            <a:t>The assignment briefs are only valid for that year (until 31 May</a:t>
          </a:r>
          <a:r>
            <a:rPr lang="en-GB">
              <a:latin typeface="Calibri Light" panose="020F0302020204030204"/>
            </a:rPr>
            <a:t>).</a:t>
          </a:r>
          <a:endParaRPr lang="en-US" dirty="0"/>
        </a:p>
      </dgm:t>
    </dgm:pt>
    <dgm:pt modelId="{513F87B7-B346-42DA-9904-80CFAD3B9181}" type="parTrans" cxnId="{7D971F76-0219-47D2-A025-17952DC1391A}">
      <dgm:prSet/>
      <dgm:spPr/>
      <dgm:t>
        <a:bodyPr/>
        <a:lstStyle/>
        <a:p>
          <a:endParaRPr lang="en-US"/>
        </a:p>
      </dgm:t>
    </dgm:pt>
    <dgm:pt modelId="{EBD473D8-C762-4E0C-9EEC-E43DD68702C7}" type="sibTrans" cxnId="{7D971F76-0219-47D2-A025-17952DC1391A}">
      <dgm:prSet/>
      <dgm:spPr/>
      <dgm:t>
        <a:bodyPr/>
        <a:lstStyle/>
        <a:p>
          <a:endParaRPr lang="en-US"/>
        </a:p>
      </dgm:t>
    </dgm:pt>
    <dgm:pt modelId="{D6F3661F-F80C-47EE-B927-FE6B8C345769}" type="pres">
      <dgm:prSet presAssocID="{59B19367-8AFA-484C-9118-5E70C612D085}" presName="vert0" presStyleCnt="0">
        <dgm:presLayoutVars>
          <dgm:dir/>
          <dgm:animOne val="branch"/>
          <dgm:animLvl val="lvl"/>
        </dgm:presLayoutVars>
      </dgm:prSet>
      <dgm:spPr/>
    </dgm:pt>
    <dgm:pt modelId="{B5ED8FB7-F4BC-4273-AEFB-BC0853EC7F95}" type="pres">
      <dgm:prSet presAssocID="{0E8D2958-301E-4EE1-A577-C724A52C0EDE}" presName="thickLine" presStyleLbl="alignNode1" presStyleIdx="0" presStyleCnt="6"/>
      <dgm:spPr/>
    </dgm:pt>
    <dgm:pt modelId="{12EC83D9-DD8D-4C96-B7BD-AB678A05298C}" type="pres">
      <dgm:prSet presAssocID="{0E8D2958-301E-4EE1-A577-C724A52C0EDE}" presName="horz1" presStyleCnt="0"/>
      <dgm:spPr/>
    </dgm:pt>
    <dgm:pt modelId="{6304ACE2-26E7-42D8-894E-AE6B13C4145B}" type="pres">
      <dgm:prSet presAssocID="{0E8D2958-301E-4EE1-A577-C724A52C0EDE}" presName="tx1" presStyleLbl="revTx" presStyleIdx="0" presStyleCnt="6"/>
      <dgm:spPr/>
    </dgm:pt>
    <dgm:pt modelId="{E4A38053-AB5B-4C51-9C07-7700AB85DCDA}" type="pres">
      <dgm:prSet presAssocID="{0E8D2958-301E-4EE1-A577-C724A52C0EDE}" presName="vert1" presStyleCnt="0"/>
      <dgm:spPr/>
    </dgm:pt>
    <dgm:pt modelId="{EA02A6B2-16FD-44E7-8E38-B3C4D552D5BE}" type="pres">
      <dgm:prSet presAssocID="{C7B32E69-7AD3-4C1F-852E-AE6C8F4639AF}" presName="thickLine" presStyleLbl="alignNode1" presStyleIdx="1" presStyleCnt="6"/>
      <dgm:spPr/>
    </dgm:pt>
    <dgm:pt modelId="{CA423429-0648-48B2-8A5A-0FA6C8E6C69B}" type="pres">
      <dgm:prSet presAssocID="{C7B32E69-7AD3-4C1F-852E-AE6C8F4639AF}" presName="horz1" presStyleCnt="0"/>
      <dgm:spPr/>
    </dgm:pt>
    <dgm:pt modelId="{047AE083-1FD9-4BD5-9A1F-9957C6357F29}" type="pres">
      <dgm:prSet presAssocID="{C7B32E69-7AD3-4C1F-852E-AE6C8F4639AF}" presName="tx1" presStyleLbl="revTx" presStyleIdx="1" presStyleCnt="6"/>
      <dgm:spPr/>
    </dgm:pt>
    <dgm:pt modelId="{DE3A18A2-48A3-49C1-A879-4AA531F7278C}" type="pres">
      <dgm:prSet presAssocID="{C7B32E69-7AD3-4C1F-852E-AE6C8F4639AF}" presName="vert1" presStyleCnt="0"/>
      <dgm:spPr/>
    </dgm:pt>
    <dgm:pt modelId="{2CE8BFCE-351E-4CF1-996B-4873EB9F2FE5}" type="pres">
      <dgm:prSet presAssocID="{71B86DCD-8048-44A6-81CA-CA7028472A60}" presName="thickLine" presStyleLbl="alignNode1" presStyleIdx="2" presStyleCnt="6"/>
      <dgm:spPr/>
    </dgm:pt>
    <dgm:pt modelId="{AAFDA59B-6239-4B98-8FB9-CE59BFAB6895}" type="pres">
      <dgm:prSet presAssocID="{71B86DCD-8048-44A6-81CA-CA7028472A60}" presName="horz1" presStyleCnt="0"/>
      <dgm:spPr/>
    </dgm:pt>
    <dgm:pt modelId="{04649F9E-6A5A-422F-BB61-23CAF5D68296}" type="pres">
      <dgm:prSet presAssocID="{71B86DCD-8048-44A6-81CA-CA7028472A60}" presName="tx1" presStyleLbl="revTx" presStyleIdx="2" presStyleCnt="6"/>
      <dgm:spPr/>
    </dgm:pt>
    <dgm:pt modelId="{32F4F938-DF58-4D11-A7DE-F4B621CEB901}" type="pres">
      <dgm:prSet presAssocID="{71B86DCD-8048-44A6-81CA-CA7028472A60}" presName="vert1" presStyleCnt="0"/>
      <dgm:spPr/>
    </dgm:pt>
    <dgm:pt modelId="{AE436AD3-77FA-493A-9A03-C2BF6D9D28AB}" type="pres">
      <dgm:prSet presAssocID="{FF1E707D-388D-44B4-BE1C-FFB6EB3E7E6C}" presName="thickLine" presStyleLbl="alignNode1" presStyleIdx="3" presStyleCnt="6"/>
      <dgm:spPr/>
    </dgm:pt>
    <dgm:pt modelId="{2855EFDB-C8D3-4F52-8C5C-490039A95BE6}" type="pres">
      <dgm:prSet presAssocID="{FF1E707D-388D-44B4-BE1C-FFB6EB3E7E6C}" presName="horz1" presStyleCnt="0"/>
      <dgm:spPr/>
    </dgm:pt>
    <dgm:pt modelId="{80F5D801-5745-43AB-8173-9C3280BE1B7D}" type="pres">
      <dgm:prSet presAssocID="{FF1E707D-388D-44B4-BE1C-FFB6EB3E7E6C}" presName="tx1" presStyleLbl="revTx" presStyleIdx="3" presStyleCnt="6"/>
      <dgm:spPr/>
    </dgm:pt>
    <dgm:pt modelId="{DDE678FE-1578-4E5B-95E5-2F96347F7982}" type="pres">
      <dgm:prSet presAssocID="{FF1E707D-388D-44B4-BE1C-FFB6EB3E7E6C}" presName="vert1" presStyleCnt="0"/>
      <dgm:spPr/>
    </dgm:pt>
    <dgm:pt modelId="{A07C2BC8-0370-40AB-BFE9-A36E815F2FD9}" type="pres">
      <dgm:prSet presAssocID="{76E6509E-B80D-464A-8F04-6DC6DAF2639C}" presName="thickLine" presStyleLbl="alignNode1" presStyleIdx="4" presStyleCnt="6"/>
      <dgm:spPr/>
    </dgm:pt>
    <dgm:pt modelId="{0EE4CEF6-531C-4C11-BCEF-C40F00004F4E}" type="pres">
      <dgm:prSet presAssocID="{76E6509E-B80D-464A-8F04-6DC6DAF2639C}" presName="horz1" presStyleCnt="0"/>
      <dgm:spPr/>
    </dgm:pt>
    <dgm:pt modelId="{CB156267-9129-469F-91D1-F81604A3723D}" type="pres">
      <dgm:prSet presAssocID="{76E6509E-B80D-464A-8F04-6DC6DAF2639C}" presName="tx1" presStyleLbl="revTx" presStyleIdx="4" presStyleCnt="6"/>
      <dgm:spPr/>
    </dgm:pt>
    <dgm:pt modelId="{68107385-1207-4D1F-9691-95FA65537B8C}" type="pres">
      <dgm:prSet presAssocID="{76E6509E-B80D-464A-8F04-6DC6DAF2639C}" presName="vert1" presStyleCnt="0"/>
      <dgm:spPr/>
    </dgm:pt>
    <dgm:pt modelId="{DC877EC9-5638-4CE0-B575-E5BE4256468F}" type="pres">
      <dgm:prSet presAssocID="{498A7511-2D3F-419F-8598-B65109093608}" presName="thickLine" presStyleLbl="alignNode1" presStyleIdx="5" presStyleCnt="6"/>
      <dgm:spPr/>
    </dgm:pt>
    <dgm:pt modelId="{83F1A2A2-1D24-4D09-92DF-C3CC04F34A8A}" type="pres">
      <dgm:prSet presAssocID="{498A7511-2D3F-419F-8598-B65109093608}" presName="horz1" presStyleCnt="0"/>
      <dgm:spPr/>
    </dgm:pt>
    <dgm:pt modelId="{C6681E55-1AA6-42FB-BA8A-34A019A7D771}" type="pres">
      <dgm:prSet presAssocID="{498A7511-2D3F-419F-8598-B65109093608}" presName="tx1" presStyleLbl="revTx" presStyleIdx="5" presStyleCnt="6"/>
      <dgm:spPr/>
    </dgm:pt>
    <dgm:pt modelId="{5B926936-50B9-4FB0-AA5D-3F92512CD52C}" type="pres">
      <dgm:prSet presAssocID="{498A7511-2D3F-419F-8598-B65109093608}" presName="vert1" presStyleCnt="0"/>
      <dgm:spPr/>
    </dgm:pt>
  </dgm:ptLst>
  <dgm:cxnLst>
    <dgm:cxn modelId="{8A8B9305-0A16-4614-82A6-633A4ECC68A3}" type="presOf" srcId="{0E8D2958-301E-4EE1-A577-C724A52C0EDE}" destId="{6304ACE2-26E7-42D8-894E-AE6B13C4145B}" srcOrd="0" destOrd="0" presId="urn:microsoft.com/office/officeart/2008/layout/LinedList"/>
    <dgm:cxn modelId="{5F11C616-2176-43D9-AB6B-9858DA1275D5}" type="presOf" srcId="{C7B32E69-7AD3-4C1F-852E-AE6C8F4639AF}" destId="{047AE083-1FD9-4BD5-9A1F-9957C6357F29}" srcOrd="0" destOrd="0" presId="urn:microsoft.com/office/officeart/2008/layout/LinedList"/>
    <dgm:cxn modelId="{189A3325-6DD9-4E74-92AC-767F36AF6B69}" srcId="{59B19367-8AFA-484C-9118-5E70C612D085}" destId="{C7B32E69-7AD3-4C1F-852E-AE6C8F4639AF}" srcOrd="1" destOrd="0" parTransId="{FCD652FB-DF99-4FB9-8C93-C86D76AC4EAC}" sibTransId="{2D0995B2-2790-4480-89D2-BEF81AFBA337}"/>
    <dgm:cxn modelId="{2FD8972F-82D9-4C89-A52E-F2DCD59589E0}" type="presOf" srcId="{FF1E707D-388D-44B4-BE1C-FFB6EB3E7E6C}" destId="{80F5D801-5745-43AB-8173-9C3280BE1B7D}" srcOrd="0" destOrd="0" presId="urn:microsoft.com/office/officeart/2008/layout/LinedList"/>
    <dgm:cxn modelId="{B672C330-6A1D-4E01-8DF5-DD52728A1488}" type="presOf" srcId="{76E6509E-B80D-464A-8F04-6DC6DAF2639C}" destId="{CB156267-9129-469F-91D1-F81604A3723D}" srcOrd="0" destOrd="0" presId="urn:microsoft.com/office/officeart/2008/layout/LinedList"/>
    <dgm:cxn modelId="{82A29C3F-111A-4A51-AC5E-D8DE56D595CD}" srcId="{59B19367-8AFA-484C-9118-5E70C612D085}" destId="{FF1E707D-388D-44B4-BE1C-FFB6EB3E7E6C}" srcOrd="3" destOrd="0" parTransId="{3437556A-B116-4445-B978-540DE8BD73EC}" sibTransId="{1D9D6D21-015E-43F4-A436-BC1586C2A87D}"/>
    <dgm:cxn modelId="{76FD8A64-82FB-4FD9-A2AE-8ACC90CF75FE}" type="presOf" srcId="{498A7511-2D3F-419F-8598-B65109093608}" destId="{C6681E55-1AA6-42FB-BA8A-34A019A7D771}" srcOrd="0" destOrd="0" presId="urn:microsoft.com/office/officeart/2008/layout/LinedList"/>
    <dgm:cxn modelId="{7D971F76-0219-47D2-A025-17952DC1391A}" srcId="{59B19367-8AFA-484C-9118-5E70C612D085}" destId="{498A7511-2D3F-419F-8598-B65109093608}" srcOrd="5" destOrd="0" parTransId="{513F87B7-B346-42DA-9904-80CFAD3B9181}" sibTransId="{EBD473D8-C762-4E0C-9EEC-E43DD68702C7}"/>
    <dgm:cxn modelId="{162D228D-0564-426A-BA24-055ED0B094D3}" srcId="{59B19367-8AFA-484C-9118-5E70C612D085}" destId="{71B86DCD-8048-44A6-81CA-CA7028472A60}" srcOrd="2" destOrd="0" parTransId="{E6B3CD9D-0EBB-4FCE-9C17-FABC7E2DEC0A}" sibTransId="{A5D7A162-1BA2-4684-B443-C0F31E4BA32C}"/>
    <dgm:cxn modelId="{91E3FDA1-AAAE-4FA6-A3D2-C33D1F7F89D0}" type="presOf" srcId="{71B86DCD-8048-44A6-81CA-CA7028472A60}" destId="{04649F9E-6A5A-422F-BB61-23CAF5D68296}" srcOrd="0" destOrd="0" presId="urn:microsoft.com/office/officeart/2008/layout/LinedList"/>
    <dgm:cxn modelId="{636FA0AD-58CD-4AC9-8145-90D194530508}" type="presOf" srcId="{59B19367-8AFA-484C-9118-5E70C612D085}" destId="{D6F3661F-F80C-47EE-B927-FE6B8C345769}" srcOrd="0" destOrd="0" presId="urn:microsoft.com/office/officeart/2008/layout/LinedList"/>
    <dgm:cxn modelId="{78B743AF-0DCC-4BEF-BDF9-EAFB2814659C}" srcId="{59B19367-8AFA-484C-9118-5E70C612D085}" destId="{76E6509E-B80D-464A-8F04-6DC6DAF2639C}" srcOrd="4" destOrd="0" parTransId="{A5055030-E68E-4F9D-8B82-C3AE2564CDFB}" sibTransId="{675346B0-3D9C-4668-A728-889E7BC8341C}"/>
    <dgm:cxn modelId="{B64256FD-8731-4F49-BAA9-B2A932BDFE27}" srcId="{59B19367-8AFA-484C-9118-5E70C612D085}" destId="{0E8D2958-301E-4EE1-A577-C724A52C0EDE}" srcOrd="0" destOrd="0" parTransId="{01E61FCF-0D9C-404D-B8A4-01A5CF5EB32D}" sibTransId="{48C30ADB-1786-4FEA-9F02-53C27EDE6F8C}"/>
    <dgm:cxn modelId="{6E01AAAD-17DD-47A0-98DB-5AA8B3EAE5C9}" type="presParOf" srcId="{D6F3661F-F80C-47EE-B927-FE6B8C345769}" destId="{B5ED8FB7-F4BC-4273-AEFB-BC0853EC7F95}" srcOrd="0" destOrd="0" presId="urn:microsoft.com/office/officeart/2008/layout/LinedList"/>
    <dgm:cxn modelId="{8BB8B77E-51C8-4611-A936-78EBD86BC553}" type="presParOf" srcId="{D6F3661F-F80C-47EE-B927-FE6B8C345769}" destId="{12EC83D9-DD8D-4C96-B7BD-AB678A05298C}" srcOrd="1" destOrd="0" presId="urn:microsoft.com/office/officeart/2008/layout/LinedList"/>
    <dgm:cxn modelId="{0B2A5387-4DD9-487B-BA98-D7C741749A01}" type="presParOf" srcId="{12EC83D9-DD8D-4C96-B7BD-AB678A05298C}" destId="{6304ACE2-26E7-42D8-894E-AE6B13C4145B}" srcOrd="0" destOrd="0" presId="urn:microsoft.com/office/officeart/2008/layout/LinedList"/>
    <dgm:cxn modelId="{0D994C8C-63BD-40C1-8EC5-967703D05C1A}" type="presParOf" srcId="{12EC83D9-DD8D-4C96-B7BD-AB678A05298C}" destId="{E4A38053-AB5B-4C51-9C07-7700AB85DCDA}" srcOrd="1" destOrd="0" presId="urn:microsoft.com/office/officeart/2008/layout/LinedList"/>
    <dgm:cxn modelId="{5651A0CE-D232-4189-A885-B7FA67F035AF}" type="presParOf" srcId="{D6F3661F-F80C-47EE-B927-FE6B8C345769}" destId="{EA02A6B2-16FD-44E7-8E38-B3C4D552D5BE}" srcOrd="2" destOrd="0" presId="urn:microsoft.com/office/officeart/2008/layout/LinedList"/>
    <dgm:cxn modelId="{3F3D6398-B8E1-43F5-9B10-949FE7BE4408}" type="presParOf" srcId="{D6F3661F-F80C-47EE-B927-FE6B8C345769}" destId="{CA423429-0648-48B2-8A5A-0FA6C8E6C69B}" srcOrd="3" destOrd="0" presId="urn:microsoft.com/office/officeart/2008/layout/LinedList"/>
    <dgm:cxn modelId="{52D2B6C5-2DD5-4235-B5CA-876F034307C8}" type="presParOf" srcId="{CA423429-0648-48B2-8A5A-0FA6C8E6C69B}" destId="{047AE083-1FD9-4BD5-9A1F-9957C6357F29}" srcOrd="0" destOrd="0" presId="urn:microsoft.com/office/officeart/2008/layout/LinedList"/>
    <dgm:cxn modelId="{629F08FD-B8BB-47F3-9CFB-1706AEFBF3D5}" type="presParOf" srcId="{CA423429-0648-48B2-8A5A-0FA6C8E6C69B}" destId="{DE3A18A2-48A3-49C1-A879-4AA531F7278C}" srcOrd="1" destOrd="0" presId="urn:microsoft.com/office/officeart/2008/layout/LinedList"/>
    <dgm:cxn modelId="{4CBC8229-1824-43F8-9959-7DC74A6926F3}" type="presParOf" srcId="{D6F3661F-F80C-47EE-B927-FE6B8C345769}" destId="{2CE8BFCE-351E-4CF1-996B-4873EB9F2FE5}" srcOrd="4" destOrd="0" presId="urn:microsoft.com/office/officeart/2008/layout/LinedList"/>
    <dgm:cxn modelId="{F2EFDCB9-E76C-4663-9812-A34675697687}" type="presParOf" srcId="{D6F3661F-F80C-47EE-B927-FE6B8C345769}" destId="{AAFDA59B-6239-4B98-8FB9-CE59BFAB6895}" srcOrd="5" destOrd="0" presId="urn:microsoft.com/office/officeart/2008/layout/LinedList"/>
    <dgm:cxn modelId="{2B0929C9-B6F6-4834-A95F-FFCB3A96F6F4}" type="presParOf" srcId="{AAFDA59B-6239-4B98-8FB9-CE59BFAB6895}" destId="{04649F9E-6A5A-422F-BB61-23CAF5D68296}" srcOrd="0" destOrd="0" presId="urn:microsoft.com/office/officeart/2008/layout/LinedList"/>
    <dgm:cxn modelId="{0095224E-CE3D-4090-92BD-29E1F9C8E055}" type="presParOf" srcId="{AAFDA59B-6239-4B98-8FB9-CE59BFAB6895}" destId="{32F4F938-DF58-4D11-A7DE-F4B621CEB901}" srcOrd="1" destOrd="0" presId="urn:microsoft.com/office/officeart/2008/layout/LinedList"/>
    <dgm:cxn modelId="{562C68A6-BE1A-49F9-A678-F90F5BCF0A46}" type="presParOf" srcId="{D6F3661F-F80C-47EE-B927-FE6B8C345769}" destId="{AE436AD3-77FA-493A-9A03-C2BF6D9D28AB}" srcOrd="6" destOrd="0" presId="urn:microsoft.com/office/officeart/2008/layout/LinedList"/>
    <dgm:cxn modelId="{7347AB00-F3FA-4934-A8EB-D8743EFB4F70}" type="presParOf" srcId="{D6F3661F-F80C-47EE-B927-FE6B8C345769}" destId="{2855EFDB-C8D3-4F52-8C5C-490039A95BE6}" srcOrd="7" destOrd="0" presId="urn:microsoft.com/office/officeart/2008/layout/LinedList"/>
    <dgm:cxn modelId="{96265BD5-D948-4B7F-9809-E22A86A5AE73}" type="presParOf" srcId="{2855EFDB-C8D3-4F52-8C5C-490039A95BE6}" destId="{80F5D801-5745-43AB-8173-9C3280BE1B7D}" srcOrd="0" destOrd="0" presId="urn:microsoft.com/office/officeart/2008/layout/LinedList"/>
    <dgm:cxn modelId="{43545B04-C5B3-44F6-A4CC-68D972A182FE}" type="presParOf" srcId="{2855EFDB-C8D3-4F52-8C5C-490039A95BE6}" destId="{DDE678FE-1578-4E5B-95E5-2F96347F7982}" srcOrd="1" destOrd="0" presId="urn:microsoft.com/office/officeart/2008/layout/LinedList"/>
    <dgm:cxn modelId="{2C9EF64F-9CC9-4EDB-AA77-6E5ABAAC5169}" type="presParOf" srcId="{D6F3661F-F80C-47EE-B927-FE6B8C345769}" destId="{A07C2BC8-0370-40AB-BFE9-A36E815F2FD9}" srcOrd="8" destOrd="0" presId="urn:microsoft.com/office/officeart/2008/layout/LinedList"/>
    <dgm:cxn modelId="{056F9078-6ED7-499D-9E0E-8750C8DD4915}" type="presParOf" srcId="{D6F3661F-F80C-47EE-B927-FE6B8C345769}" destId="{0EE4CEF6-531C-4C11-BCEF-C40F00004F4E}" srcOrd="9" destOrd="0" presId="urn:microsoft.com/office/officeart/2008/layout/LinedList"/>
    <dgm:cxn modelId="{D595733A-8549-4A53-A6CD-4E50E9AAAD39}" type="presParOf" srcId="{0EE4CEF6-531C-4C11-BCEF-C40F00004F4E}" destId="{CB156267-9129-469F-91D1-F81604A3723D}" srcOrd="0" destOrd="0" presId="urn:microsoft.com/office/officeart/2008/layout/LinedList"/>
    <dgm:cxn modelId="{20D49324-AE5C-4B1F-AA02-D87F584803B0}" type="presParOf" srcId="{0EE4CEF6-531C-4C11-BCEF-C40F00004F4E}" destId="{68107385-1207-4D1F-9691-95FA65537B8C}" srcOrd="1" destOrd="0" presId="urn:microsoft.com/office/officeart/2008/layout/LinedList"/>
    <dgm:cxn modelId="{0A7C43A2-95BC-43BA-A2B7-BD814713FAE7}" type="presParOf" srcId="{D6F3661F-F80C-47EE-B927-FE6B8C345769}" destId="{DC877EC9-5638-4CE0-B575-E5BE4256468F}" srcOrd="10" destOrd="0" presId="urn:microsoft.com/office/officeart/2008/layout/LinedList"/>
    <dgm:cxn modelId="{99E62F9C-FCCD-4F7E-8E24-E8B830C1668F}" type="presParOf" srcId="{D6F3661F-F80C-47EE-B927-FE6B8C345769}" destId="{83F1A2A2-1D24-4D09-92DF-C3CC04F34A8A}" srcOrd="11" destOrd="0" presId="urn:microsoft.com/office/officeart/2008/layout/LinedList"/>
    <dgm:cxn modelId="{E5A46638-95C3-48B3-AE68-6A95DC20B6FD}" type="presParOf" srcId="{83F1A2A2-1D24-4D09-92DF-C3CC04F34A8A}" destId="{C6681E55-1AA6-42FB-BA8A-34A019A7D771}" srcOrd="0" destOrd="0" presId="urn:microsoft.com/office/officeart/2008/layout/LinedList"/>
    <dgm:cxn modelId="{F7980775-5658-4400-A8C5-1ECC0C567C4E}" type="presParOf" srcId="{83F1A2A2-1D24-4D09-92DF-C3CC04F34A8A}" destId="{5B926936-50B9-4FB0-AA5D-3F92512CD52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CB68BF-EEA8-4024-956C-C94C8F279A70}" type="doc">
      <dgm:prSet loTypeId="urn:microsoft.com/office/officeart/2005/8/layout/list1" loCatId="list" qsTypeId="urn:microsoft.com/office/officeart/2005/8/quickstyle/simple2" qsCatId="simple" csTypeId="urn:microsoft.com/office/officeart/2005/8/colors/accent1_2" csCatId="accent1"/>
      <dgm:spPr/>
      <dgm:t>
        <a:bodyPr/>
        <a:lstStyle/>
        <a:p>
          <a:endParaRPr lang="en-US"/>
        </a:p>
      </dgm:t>
    </dgm:pt>
    <dgm:pt modelId="{34ECCC40-114F-45C6-A32A-09604C652718}">
      <dgm:prSet/>
      <dgm:spPr/>
      <dgm:t>
        <a:bodyPr/>
        <a:lstStyle/>
        <a:p>
          <a:r>
            <a:rPr lang="en-GB"/>
            <a:t>Students must follow all the rules:</a:t>
          </a:r>
          <a:endParaRPr lang="en-US"/>
        </a:p>
      </dgm:t>
    </dgm:pt>
    <dgm:pt modelId="{F65C2755-4C31-465F-A89F-5138F87966A6}" type="parTrans" cxnId="{442D065A-D7CD-4EF4-8300-47B2FB1517FA}">
      <dgm:prSet/>
      <dgm:spPr/>
      <dgm:t>
        <a:bodyPr/>
        <a:lstStyle/>
        <a:p>
          <a:endParaRPr lang="en-US"/>
        </a:p>
      </dgm:t>
    </dgm:pt>
    <dgm:pt modelId="{55685092-D42E-47C3-A267-4BC68D4A8D80}" type="sibTrans" cxnId="{442D065A-D7CD-4EF4-8300-47B2FB1517FA}">
      <dgm:prSet/>
      <dgm:spPr/>
      <dgm:t>
        <a:bodyPr/>
        <a:lstStyle/>
        <a:p>
          <a:endParaRPr lang="en-US"/>
        </a:p>
      </dgm:t>
    </dgm:pt>
    <dgm:pt modelId="{30FAB176-C6B1-4331-8F05-7FD0F31C1E89}">
      <dgm:prSet/>
      <dgm:spPr/>
      <dgm:t>
        <a:bodyPr/>
        <a:lstStyle/>
        <a:p>
          <a:r>
            <a:rPr lang="en-GB"/>
            <a:t>You should try to complete all tasks in the assignment brief.</a:t>
          </a:r>
          <a:endParaRPr lang="en-US"/>
        </a:p>
      </dgm:t>
    </dgm:pt>
    <dgm:pt modelId="{EEE7D598-F0A3-4E42-A4A0-A55269382983}" type="parTrans" cxnId="{B86FBBDA-126A-4709-BDB5-28E6E12F2FAC}">
      <dgm:prSet/>
      <dgm:spPr/>
      <dgm:t>
        <a:bodyPr/>
        <a:lstStyle/>
        <a:p>
          <a:endParaRPr lang="en-US"/>
        </a:p>
      </dgm:t>
    </dgm:pt>
    <dgm:pt modelId="{22DB5D7E-3A23-4269-A54C-0A9EAB704D1F}" type="sibTrans" cxnId="{B86FBBDA-126A-4709-BDB5-28E6E12F2FAC}">
      <dgm:prSet/>
      <dgm:spPr/>
      <dgm:t>
        <a:bodyPr/>
        <a:lstStyle/>
        <a:p>
          <a:endParaRPr lang="en-US"/>
        </a:p>
      </dgm:t>
    </dgm:pt>
    <dgm:pt modelId="{672007F0-9CC7-47E5-9E3B-E7155741BDA3}">
      <dgm:prSet/>
      <dgm:spPr/>
      <dgm:t>
        <a:bodyPr/>
        <a:lstStyle/>
        <a:p>
          <a:r>
            <a:rPr lang="en-GB"/>
            <a:t>The assignment brief says what you need to do for each task. </a:t>
          </a:r>
          <a:endParaRPr lang="en-US"/>
        </a:p>
      </dgm:t>
    </dgm:pt>
    <dgm:pt modelId="{5CE738A1-3BC1-47A8-BFBB-512A24AD01E4}" type="parTrans" cxnId="{A527927C-2E81-4045-947C-391CDACC8C1E}">
      <dgm:prSet/>
      <dgm:spPr/>
      <dgm:t>
        <a:bodyPr/>
        <a:lstStyle/>
        <a:p>
          <a:endParaRPr lang="en-US"/>
        </a:p>
      </dgm:t>
    </dgm:pt>
    <dgm:pt modelId="{3F84F379-3A06-4B95-908D-6CC9F472B882}" type="sibTrans" cxnId="{A527927C-2E81-4045-947C-391CDACC8C1E}">
      <dgm:prSet/>
      <dgm:spPr/>
      <dgm:t>
        <a:bodyPr/>
        <a:lstStyle/>
        <a:p>
          <a:endParaRPr lang="en-US"/>
        </a:p>
      </dgm:t>
    </dgm:pt>
    <dgm:pt modelId="{6B88023E-59E8-47AF-AD52-DA8E82C6EC9F}">
      <dgm:prSet/>
      <dgm:spPr/>
      <dgm:t>
        <a:bodyPr/>
        <a:lstStyle/>
        <a:p>
          <a:r>
            <a:rPr lang="en-GB"/>
            <a:t>You must complete all the work for each assignment in </a:t>
          </a:r>
          <a:r>
            <a:rPr lang="en-GB" u="sng"/>
            <a:t>school and not at home</a:t>
          </a:r>
          <a:r>
            <a:rPr lang="en-GB"/>
            <a:t>.</a:t>
          </a:r>
          <a:endParaRPr lang="en-US"/>
        </a:p>
      </dgm:t>
    </dgm:pt>
    <dgm:pt modelId="{79DF4733-AAF8-46E6-B007-23C36C9DBA4B}" type="parTrans" cxnId="{69CB9D3D-0598-4548-BA22-AA7130DF53E2}">
      <dgm:prSet/>
      <dgm:spPr/>
      <dgm:t>
        <a:bodyPr/>
        <a:lstStyle/>
        <a:p>
          <a:endParaRPr lang="en-US"/>
        </a:p>
      </dgm:t>
    </dgm:pt>
    <dgm:pt modelId="{88B054CF-9109-4264-B99F-22DDB5ED69E3}" type="sibTrans" cxnId="{69CB9D3D-0598-4548-BA22-AA7130DF53E2}">
      <dgm:prSet/>
      <dgm:spPr/>
      <dgm:t>
        <a:bodyPr/>
        <a:lstStyle/>
        <a:p>
          <a:endParaRPr lang="en-US"/>
        </a:p>
      </dgm:t>
    </dgm:pt>
    <dgm:pt modelId="{C8D307E5-5376-4717-8B76-F513A230A87E}">
      <dgm:prSet/>
      <dgm:spPr/>
      <dgm:t>
        <a:bodyPr/>
        <a:lstStyle/>
        <a:p>
          <a:r>
            <a:rPr lang="en-GB" dirty="0"/>
            <a:t>All work </a:t>
          </a:r>
          <a:r>
            <a:rPr lang="en-GB" u="sng" dirty="0"/>
            <a:t>must be your own</a:t>
          </a:r>
          <a:r>
            <a:rPr lang="en-GB" dirty="0"/>
            <a:t>. You are </a:t>
          </a:r>
          <a:r>
            <a:rPr lang="en-GB" u="sng" dirty="0"/>
            <a:t>not allowed </a:t>
          </a:r>
          <a:r>
            <a:rPr lang="en-GB" dirty="0"/>
            <a:t>help from anyone else. This includes: </a:t>
          </a:r>
          <a:endParaRPr lang="en-US" dirty="0"/>
        </a:p>
      </dgm:t>
    </dgm:pt>
    <dgm:pt modelId="{4E18B909-5036-4473-B13D-816BA0514599}" type="parTrans" cxnId="{B2B49F30-5BB7-4EE2-9DBE-EA89D7AE6B6B}">
      <dgm:prSet/>
      <dgm:spPr/>
      <dgm:t>
        <a:bodyPr/>
        <a:lstStyle/>
        <a:p>
          <a:endParaRPr lang="en-US"/>
        </a:p>
      </dgm:t>
    </dgm:pt>
    <dgm:pt modelId="{00175083-4015-4DEF-999E-C8FA254ECBCA}" type="sibTrans" cxnId="{B2B49F30-5BB7-4EE2-9DBE-EA89D7AE6B6B}">
      <dgm:prSet/>
      <dgm:spPr/>
      <dgm:t>
        <a:bodyPr/>
        <a:lstStyle/>
        <a:p>
          <a:endParaRPr lang="en-US"/>
        </a:p>
      </dgm:t>
    </dgm:pt>
    <dgm:pt modelId="{3BED0607-5448-4553-A800-B909635471B8}">
      <dgm:prSet/>
      <dgm:spPr/>
      <dgm:t>
        <a:bodyPr/>
        <a:lstStyle/>
        <a:p>
          <a:r>
            <a:rPr lang="en-GB" dirty="0"/>
            <a:t>Teachers, parents and other students. </a:t>
          </a:r>
          <a:endParaRPr lang="en-US" dirty="0"/>
        </a:p>
      </dgm:t>
    </dgm:pt>
    <dgm:pt modelId="{00DAF0D6-6C9B-449F-83EB-DEDF8A8E7A67}" type="parTrans" cxnId="{BDE15844-2C15-4D29-8319-0A0B1920D7B7}">
      <dgm:prSet/>
      <dgm:spPr/>
      <dgm:t>
        <a:bodyPr/>
        <a:lstStyle/>
        <a:p>
          <a:endParaRPr lang="en-US"/>
        </a:p>
      </dgm:t>
    </dgm:pt>
    <dgm:pt modelId="{FF1DDFB9-2548-41A0-8DF8-D0EC903DAC74}" type="sibTrans" cxnId="{BDE15844-2C15-4D29-8319-0A0B1920D7B7}">
      <dgm:prSet/>
      <dgm:spPr/>
      <dgm:t>
        <a:bodyPr/>
        <a:lstStyle/>
        <a:p>
          <a:endParaRPr lang="en-US"/>
        </a:p>
      </dgm:t>
    </dgm:pt>
    <dgm:pt modelId="{C0AA8EA8-EFC0-479D-BAC7-7E49221A5517}">
      <dgm:prSet/>
      <dgm:spPr/>
      <dgm:t>
        <a:bodyPr/>
        <a:lstStyle/>
        <a:p>
          <a:r>
            <a:rPr lang="en-GB" dirty="0"/>
            <a:t>Presenting information and material taken from other sources (for example, books/journals, media articles or the internet) as your own without proper referencing.</a:t>
          </a:r>
          <a:endParaRPr lang="en-US" dirty="0"/>
        </a:p>
      </dgm:t>
    </dgm:pt>
    <dgm:pt modelId="{E338655D-3893-4981-8A00-CDE2D2F56C9D}" type="parTrans" cxnId="{F71114C6-3CDA-4A27-8AE1-B0D17ED713AD}">
      <dgm:prSet/>
      <dgm:spPr/>
      <dgm:t>
        <a:bodyPr/>
        <a:lstStyle/>
        <a:p>
          <a:endParaRPr lang="en-US"/>
        </a:p>
      </dgm:t>
    </dgm:pt>
    <dgm:pt modelId="{AF162E66-C2C9-45D6-A10B-05EB4F0F5A64}" type="sibTrans" cxnId="{F71114C6-3CDA-4A27-8AE1-B0D17ED713AD}">
      <dgm:prSet/>
      <dgm:spPr/>
      <dgm:t>
        <a:bodyPr/>
        <a:lstStyle/>
        <a:p>
          <a:endParaRPr lang="en-US"/>
        </a:p>
      </dgm:t>
    </dgm:pt>
    <dgm:pt modelId="{BF392FBB-3B0C-4E33-B24A-C263E2D86E21}">
      <dgm:prSet/>
      <dgm:spPr/>
      <dgm:t>
        <a:bodyPr/>
        <a:lstStyle/>
        <a:p>
          <a:r>
            <a:rPr lang="en-GB" dirty="0"/>
            <a:t>You must not use Artificial Intelligence as your marks may be changed or reduced to zero by the exam board </a:t>
          </a:r>
          <a:endParaRPr lang="en-US" dirty="0"/>
        </a:p>
      </dgm:t>
    </dgm:pt>
    <dgm:pt modelId="{845617CB-3A09-4120-8269-3E6DAA9008E1}" type="parTrans" cxnId="{322D8434-5D4B-4475-9405-CF7C342855EB}">
      <dgm:prSet/>
      <dgm:spPr/>
      <dgm:t>
        <a:bodyPr/>
        <a:lstStyle/>
        <a:p>
          <a:endParaRPr lang="en-US"/>
        </a:p>
      </dgm:t>
    </dgm:pt>
    <dgm:pt modelId="{94843AAA-6631-4CCF-8369-8C72E9E58EAC}" type="sibTrans" cxnId="{322D8434-5D4B-4475-9405-CF7C342855EB}">
      <dgm:prSet/>
      <dgm:spPr/>
      <dgm:t>
        <a:bodyPr/>
        <a:lstStyle/>
        <a:p>
          <a:endParaRPr lang="en-US"/>
        </a:p>
      </dgm:t>
    </dgm:pt>
    <dgm:pt modelId="{5968AF63-73A0-448C-BD0A-BF6CB0DF5AE5}">
      <dgm:prSet/>
      <dgm:spPr/>
      <dgm:t>
        <a:bodyPr/>
        <a:lstStyle/>
        <a:p>
          <a:r>
            <a:rPr lang="en-GB" dirty="0"/>
            <a:t>Your teacher will supervise you completing the assignment. </a:t>
          </a:r>
          <a:endParaRPr lang="en-US" dirty="0"/>
        </a:p>
      </dgm:t>
    </dgm:pt>
    <dgm:pt modelId="{CA010028-A0B7-4D0C-83C8-1D42DFC0245D}" type="parTrans" cxnId="{559DDCBC-AF06-4125-95D3-23561A6A234C}">
      <dgm:prSet/>
      <dgm:spPr/>
      <dgm:t>
        <a:bodyPr/>
        <a:lstStyle/>
        <a:p>
          <a:endParaRPr lang="en-US"/>
        </a:p>
      </dgm:t>
    </dgm:pt>
    <dgm:pt modelId="{F5D5C2EC-415F-4676-A80C-2B2BA499F673}" type="sibTrans" cxnId="{559DDCBC-AF06-4125-95D3-23561A6A234C}">
      <dgm:prSet/>
      <dgm:spPr/>
      <dgm:t>
        <a:bodyPr/>
        <a:lstStyle/>
        <a:p>
          <a:endParaRPr lang="en-US"/>
        </a:p>
      </dgm:t>
    </dgm:pt>
    <dgm:pt modelId="{A1E7083F-86B9-4893-96FE-709CB3A7881A}">
      <dgm:prSet/>
      <dgm:spPr/>
      <dgm:t>
        <a:bodyPr/>
        <a:lstStyle/>
        <a:p>
          <a:r>
            <a:rPr lang="en-GB" dirty="0"/>
            <a:t>If the exam board think that you had extra help, your marks may be changed or reduced to zero</a:t>
          </a:r>
          <a:endParaRPr lang="en-US" dirty="0"/>
        </a:p>
      </dgm:t>
    </dgm:pt>
    <dgm:pt modelId="{55200A09-EF61-4C79-A430-19B5FF5981A4}" type="parTrans" cxnId="{02E5B57B-FDA1-42CC-9847-D89F19B5F0D2}">
      <dgm:prSet/>
      <dgm:spPr/>
      <dgm:t>
        <a:bodyPr/>
        <a:lstStyle/>
        <a:p>
          <a:endParaRPr lang="en-US"/>
        </a:p>
      </dgm:t>
    </dgm:pt>
    <dgm:pt modelId="{1818AC0F-BD6E-4BD0-A08F-2C80766FE55A}" type="sibTrans" cxnId="{02E5B57B-FDA1-42CC-9847-D89F19B5F0D2}">
      <dgm:prSet/>
      <dgm:spPr/>
      <dgm:t>
        <a:bodyPr/>
        <a:lstStyle/>
        <a:p>
          <a:endParaRPr lang="en-US"/>
        </a:p>
      </dgm:t>
    </dgm:pt>
    <dgm:pt modelId="{88E0ADAE-9A5F-4A9C-83CF-1699B2848E0B}" type="pres">
      <dgm:prSet presAssocID="{65CB68BF-EEA8-4024-956C-C94C8F279A70}" presName="linear" presStyleCnt="0">
        <dgm:presLayoutVars>
          <dgm:dir/>
          <dgm:animLvl val="lvl"/>
          <dgm:resizeHandles val="exact"/>
        </dgm:presLayoutVars>
      </dgm:prSet>
      <dgm:spPr/>
    </dgm:pt>
    <dgm:pt modelId="{5641B2E5-13A7-409A-85F2-1EFEABACDE94}" type="pres">
      <dgm:prSet presAssocID="{34ECCC40-114F-45C6-A32A-09604C652718}" presName="parentLin" presStyleCnt="0"/>
      <dgm:spPr/>
    </dgm:pt>
    <dgm:pt modelId="{FBDCE5BA-5FEE-4610-8184-2A2458E63E99}" type="pres">
      <dgm:prSet presAssocID="{34ECCC40-114F-45C6-A32A-09604C652718}" presName="parentLeftMargin" presStyleLbl="node1" presStyleIdx="0" presStyleCnt="1"/>
      <dgm:spPr/>
    </dgm:pt>
    <dgm:pt modelId="{77AD32AB-6033-4810-A9AD-E35183F05F08}" type="pres">
      <dgm:prSet presAssocID="{34ECCC40-114F-45C6-A32A-09604C652718}" presName="parentText" presStyleLbl="node1" presStyleIdx="0" presStyleCnt="1">
        <dgm:presLayoutVars>
          <dgm:chMax val="0"/>
          <dgm:bulletEnabled val="1"/>
        </dgm:presLayoutVars>
      </dgm:prSet>
      <dgm:spPr/>
    </dgm:pt>
    <dgm:pt modelId="{8A448C4B-9E8A-403B-9986-6CA29F9DE185}" type="pres">
      <dgm:prSet presAssocID="{34ECCC40-114F-45C6-A32A-09604C652718}" presName="negativeSpace" presStyleCnt="0"/>
      <dgm:spPr/>
    </dgm:pt>
    <dgm:pt modelId="{0B325E5C-315D-477E-87CB-5DD07AA4DE32}" type="pres">
      <dgm:prSet presAssocID="{34ECCC40-114F-45C6-A32A-09604C652718}" presName="childText" presStyleLbl="conFgAcc1" presStyleIdx="0" presStyleCnt="1">
        <dgm:presLayoutVars>
          <dgm:bulletEnabled val="1"/>
        </dgm:presLayoutVars>
      </dgm:prSet>
      <dgm:spPr/>
    </dgm:pt>
  </dgm:ptLst>
  <dgm:cxnLst>
    <dgm:cxn modelId="{A157412E-E825-444A-96E8-FA13E221C54A}" type="presOf" srcId="{672007F0-9CC7-47E5-9E3B-E7155741BDA3}" destId="{0B325E5C-315D-477E-87CB-5DD07AA4DE32}" srcOrd="0" destOrd="1" presId="urn:microsoft.com/office/officeart/2005/8/layout/list1"/>
    <dgm:cxn modelId="{B2B49F30-5BB7-4EE2-9DBE-EA89D7AE6B6B}" srcId="{34ECCC40-114F-45C6-A32A-09604C652718}" destId="{C8D307E5-5376-4717-8B76-F513A230A87E}" srcOrd="3" destOrd="0" parTransId="{4E18B909-5036-4473-B13D-816BA0514599}" sibTransId="{00175083-4015-4DEF-999E-C8FA254ECBCA}"/>
    <dgm:cxn modelId="{F2835234-D22C-4329-93E8-55D8F17AAB01}" type="presOf" srcId="{3BED0607-5448-4553-A800-B909635471B8}" destId="{0B325E5C-315D-477E-87CB-5DD07AA4DE32}" srcOrd="0" destOrd="4" presId="urn:microsoft.com/office/officeart/2005/8/layout/list1"/>
    <dgm:cxn modelId="{322D8434-5D4B-4475-9405-CF7C342855EB}" srcId="{C8D307E5-5376-4717-8B76-F513A230A87E}" destId="{BF392FBB-3B0C-4E33-B24A-C263E2D86E21}" srcOrd="2" destOrd="0" parTransId="{845617CB-3A09-4120-8269-3E6DAA9008E1}" sibTransId="{94843AAA-6631-4CCF-8369-8C72E9E58EAC}"/>
    <dgm:cxn modelId="{D2C2693B-7F70-41A2-B5EC-C1C28FC2C9AE}" type="presOf" srcId="{34ECCC40-114F-45C6-A32A-09604C652718}" destId="{FBDCE5BA-5FEE-4610-8184-2A2458E63E99}" srcOrd="0" destOrd="0" presId="urn:microsoft.com/office/officeart/2005/8/layout/list1"/>
    <dgm:cxn modelId="{69CB9D3D-0598-4548-BA22-AA7130DF53E2}" srcId="{34ECCC40-114F-45C6-A32A-09604C652718}" destId="{6B88023E-59E8-47AF-AD52-DA8E82C6EC9F}" srcOrd="2" destOrd="0" parTransId="{79DF4733-AAF8-46E6-B007-23C36C9DBA4B}" sibTransId="{88B054CF-9109-4264-B99F-22DDB5ED69E3}"/>
    <dgm:cxn modelId="{D0BAAA60-BE88-4FFF-A078-9CEBC5912F61}" type="presOf" srcId="{5968AF63-73A0-448C-BD0A-BF6CB0DF5AE5}" destId="{0B325E5C-315D-477E-87CB-5DD07AA4DE32}" srcOrd="0" destOrd="7" presId="urn:microsoft.com/office/officeart/2005/8/layout/list1"/>
    <dgm:cxn modelId="{BDE15844-2C15-4D29-8319-0A0B1920D7B7}" srcId="{C8D307E5-5376-4717-8B76-F513A230A87E}" destId="{3BED0607-5448-4553-A800-B909635471B8}" srcOrd="0" destOrd="0" parTransId="{00DAF0D6-6C9B-449F-83EB-DEDF8A8E7A67}" sibTransId="{FF1DDFB9-2548-41A0-8DF8-D0EC903DAC74}"/>
    <dgm:cxn modelId="{671D0345-BF9C-4D45-BA87-C875D9159C1F}" type="presOf" srcId="{C0AA8EA8-EFC0-479D-BAC7-7E49221A5517}" destId="{0B325E5C-315D-477E-87CB-5DD07AA4DE32}" srcOrd="0" destOrd="5" presId="urn:microsoft.com/office/officeart/2005/8/layout/list1"/>
    <dgm:cxn modelId="{E4293050-99C4-41A7-9356-123D2C03902B}" type="presOf" srcId="{34ECCC40-114F-45C6-A32A-09604C652718}" destId="{77AD32AB-6033-4810-A9AD-E35183F05F08}" srcOrd="1" destOrd="0" presId="urn:microsoft.com/office/officeart/2005/8/layout/list1"/>
    <dgm:cxn modelId="{93257950-CCCC-4548-A5AE-5F6AAE9C6672}" type="presOf" srcId="{A1E7083F-86B9-4893-96FE-709CB3A7881A}" destId="{0B325E5C-315D-477E-87CB-5DD07AA4DE32}" srcOrd="0" destOrd="8" presId="urn:microsoft.com/office/officeart/2005/8/layout/list1"/>
    <dgm:cxn modelId="{4723E357-2F3B-4390-8F1A-8407BFA99463}" type="presOf" srcId="{C8D307E5-5376-4717-8B76-F513A230A87E}" destId="{0B325E5C-315D-477E-87CB-5DD07AA4DE32}" srcOrd="0" destOrd="3" presId="urn:microsoft.com/office/officeart/2005/8/layout/list1"/>
    <dgm:cxn modelId="{442D065A-D7CD-4EF4-8300-47B2FB1517FA}" srcId="{65CB68BF-EEA8-4024-956C-C94C8F279A70}" destId="{34ECCC40-114F-45C6-A32A-09604C652718}" srcOrd="0" destOrd="0" parTransId="{F65C2755-4C31-465F-A89F-5138F87966A6}" sibTransId="{55685092-D42E-47C3-A267-4BC68D4A8D80}"/>
    <dgm:cxn modelId="{02E5B57B-FDA1-42CC-9847-D89F19B5F0D2}" srcId="{C8D307E5-5376-4717-8B76-F513A230A87E}" destId="{A1E7083F-86B9-4893-96FE-709CB3A7881A}" srcOrd="4" destOrd="0" parTransId="{55200A09-EF61-4C79-A430-19B5FF5981A4}" sibTransId="{1818AC0F-BD6E-4BD0-A08F-2C80766FE55A}"/>
    <dgm:cxn modelId="{A527927C-2E81-4045-947C-391CDACC8C1E}" srcId="{34ECCC40-114F-45C6-A32A-09604C652718}" destId="{672007F0-9CC7-47E5-9E3B-E7155741BDA3}" srcOrd="1" destOrd="0" parTransId="{5CE738A1-3BC1-47A8-BFBB-512A24AD01E4}" sibTransId="{3F84F379-3A06-4B95-908D-6CC9F472B882}"/>
    <dgm:cxn modelId="{80BD999F-4F69-4A3A-A526-1E285BC833F1}" type="presOf" srcId="{6B88023E-59E8-47AF-AD52-DA8E82C6EC9F}" destId="{0B325E5C-315D-477E-87CB-5DD07AA4DE32}" srcOrd="0" destOrd="2" presId="urn:microsoft.com/office/officeart/2005/8/layout/list1"/>
    <dgm:cxn modelId="{559DDCBC-AF06-4125-95D3-23561A6A234C}" srcId="{C8D307E5-5376-4717-8B76-F513A230A87E}" destId="{5968AF63-73A0-448C-BD0A-BF6CB0DF5AE5}" srcOrd="3" destOrd="0" parTransId="{CA010028-A0B7-4D0C-83C8-1D42DFC0245D}" sibTransId="{F5D5C2EC-415F-4676-A80C-2B2BA499F673}"/>
    <dgm:cxn modelId="{F71114C6-3CDA-4A27-8AE1-B0D17ED713AD}" srcId="{C8D307E5-5376-4717-8B76-F513A230A87E}" destId="{C0AA8EA8-EFC0-479D-BAC7-7E49221A5517}" srcOrd="1" destOrd="0" parTransId="{E338655D-3893-4981-8A00-CDE2D2F56C9D}" sibTransId="{AF162E66-C2C9-45D6-A10B-05EB4F0F5A64}"/>
    <dgm:cxn modelId="{7F8005D0-9292-403A-A093-61B38C58C03B}" type="presOf" srcId="{BF392FBB-3B0C-4E33-B24A-C263E2D86E21}" destId="{0B325E5C-315D-477E-87CB-5DD07AA4DE32}" srcOrd="0" destOrd="6" presId="urn:microsoft.com/office/officeart/2005/8/layout/list1"/>
    <dgm:cxn modelId="{995FB7D8-F5D1-4071-BE1C-396912CB282A}" type="presOf" srcId="{65CB68BF-EEA8-4024-956C-C94C8F279A70}" destId="{88E0ADAE-9A5F-4A9C-83CF-1699B2848E0B}" srcOrd="0" destOrd="0" presId="urn:microsoft.com/office/officeart/2005/8/layout/list1"/>
    <dgm:cxn modelId="{B86FBBDA-126A-4709-BDB5-28E6E12F2FAC}" srcId="{34ECCC40-114F-45C6-A32A-09604C652718}" destId="{30FAB176-C6B1-4331-8F05-7FD0F31C1E89}" srcOrd="0" destOrd="0" parTransId="{EEE7D598-F0A3-4E42-A4A0-A55269382983}" sibTransId="{22DB5D7E-3A23-4269-A54C-0A9EAB704D1F}"/>
    <dgm:cxn modelId="{5E7AC8FA-9B08-471E-B54F-2107BF7EA15E}" type="presOf" srcId="{30FAB176-C6B1-4331-8F05-7FD0F31C1E89}" destId="{0B325E5C-315D-477E-87CB-5DD07AA4DE32}" srcOrd="0" destOrd="0" presId="urn:microsoft.com/office/officeart/2005/8/layout/list1"/>
    <dgm:cxn modelId="{D36B02D5-2BA5-4690-867A-7CE6CDD66AF5}" type="presParOf" srcId="{88E0ADAE-9A5F-4A9C-83CF-1699B2848E0B}" destId="{5641B2E5-13A7-409A-85F2-1EFEABACDE94}" srcOrd="0" destOrd="0" presId="urn:microsoft.com/office/officeart/2005/8/layout/list1"/>
    <dgm:cxn modelId="{660C949A-0B2D-47A7-B6FC-5EE23A5D8E9A}" type="presParOf" srcId="{5641B2E5-13A7-409A-85F2-1EFEABACDE94}" destId="{FBDCE5BA-5FEE-4610-8184-2A2458E63E99}" srcOrd="0" destOrd="0" presId="urn:microsoft.com/office/officeart/2005/8/layout/list1"/>
    <dgm:cxn modelId="{EC9228BB-C11F-4DC0-90E3-790B93417C94}" type="presParOf" srcId="{5641B2E5-13A7-409A-85F2-1EFEABACDE94}" destId="{77AD32AB-6033-4810-A9AD-E35183F05F08}" srcOrd="1" destOrd="0" presId="urn:microsoft.com/office/officeart/2005/8/layout/list1"/>
    <dgm:cxn modelId="{A137ADD8-E403-4615-B5C5-E9D9DC5DC8F7}" type="presParOf" srcId="{88E0ADAE-9A5F-4A9C-83CF-1699B2848E0B}" destId="{8A448C4B-9E8A-403B-9986-6CA29F9DE185}" srcOrd="1" destOrd="0" presId="urn:microsoft.com/office/officeart/2005/8/layout/list1"/>
    <dgm:cxn modelId="{7DF2E7B8-84CD-4EEE-B9CE-A9DBA2B67A16}" type="presParOf" srcId="{88E0ADAE-9A5F-4A9C-83CF-1699B2848E0B}" destId="{0B325E5C-315D-477E-87CB-5DD07AA4DE32}"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B4E625-C517-4BF4-8951-370732C11531}"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06644035-BE23-4559-B594-549456848799}">
      <dgm:prSet custT="1"/>
      <dgm:spPr/>
      <dgm:t>
        <a:bodyPr/>
        <a:lstStyle/>
        <a:p>
          <a:r>
            <a:rPr lang="en-GB" sz="1800" dirty="0"/>
            <a:t>Your teacher will mark your work after you hand it in. They cannot mark it in stages for you.</a:t>
          </a:r>
          <a:endParaRPr lang="en-US" sz="1800" dirty="0"/>
        </a:p>
      </dgm:t>
    </dgm:pt>
    <dgm:pt modelId="{15FCBDAD-473C-441F-B32C-D241ED4CDF05}" type="parTrans" cxnId="{C2D04710-494B-45A4-A8B2-2BB150EE2CE7}">
      <dgm:prSet/>
      <dgm:spPr/>
      <dgm:t>
        <a:bodyPr/>
        <a:lstStyle/>
        <a:p>
          <a:endParaRPr lang="en-US" sz="1800"/>
        </a:p>
      </dgm:t>
    </dgm:pt>
    <dgm:pt modelId="{6AC55476-F437-4F4C-8774-7B289C102C70}" type="sibTrans" cxnId="{C2D04710-494B-45A4-A8B2-2BB150EE2CE7}">
      <dgm:prSet/>
      <dgm:spPr/>
      <dgm:t>
        <a:bodyPr/>
        <a:lstStyle/>
        <a:p>
          <a:endParaRPr lang="en-US" sz="1800"/>
        </a:p>
      </dgm:t>
    </dgm:pt>
    <dgm:pt modelId="{90E4EA4C-F421-4B9A-A448-789633E82EF5}">
      <dgm:prSet custT="1"/>
      <dgm:spPr/>
      <dgm:t>
        <a:bodyPr/>
        <a:lstStyle/>
        <a:p>
          <a:r>
            <a:rPr lang="en-GB" sz="1800"/>
            <a:t>Your teacher will use the marking criteria that is supplied by the exam board to give you marks. </a:t>
          </a:r>
          <a:endParaRPr lang="en-US" sz="1800"/>
        </a:p>
      </dgm:t>
    </dgm:pt>
    <dgm:pt modelId="{D3D25504-D126-4B6D-86C4-E6A057F98857}" type="parTrans" cxnId="{C3AC6E13-A120-414E-B09B-6C0071C1AFBE}">
      <dgm:prSet/>
      <dgm:spPr/>
      <dgm:t>
        <a:bodyPr/>
        <a:lstStyle/>
        <a:p>
          <a:endParaRPr lang="en-US" sz="1800"/>
        </a:p>
      </dgm:t>
    </dgm:pt>
    <dgm:pt modelId="{49A459FB-7DB0-44C9-A341-2B2884CAC8AB}" type="sibTrans" cxnId="{C3AC6E13-A120-414E-B09B-6C0071C1AFBE}">
      <dgm:prSet/>
      <dgm:spPr/>
      <dgm:t>
        <a:bodyPr/>
        <a:lstStyle/>
        <a:p>
          <a:endParaRPr lang="en-US" sz="1800"/>
        </a:p>
      </dgm:t>
    </dgm:pt>
    <dgm:pt modelId="{DD831A07-322B-41CD-81A2-AD82FBCF2FFE}">
      <dgm:prSet custT="1"/>
      <dgm:spPr/>
      <dgm:t>
        <a:bodyPr/>
        <a:lstStyle/>
        <a:p>
          <a:r>
            <a:rPr lang="en-GB" sz="1800" dirty="0"/>
            <a:t>The marking criteria for each task is in the assignment. </a:t>
          </a:r>
          <a:endParaRPr lang="en-US" sz="1800" dirty="0"/>
        </a:p>
      </dgm:t>
    </dgm:pt>
    <dgm:pt modelId="{0BC4E0F3-3AAA-4890-B790-F82CE05C7346}" type="parTrans" cxnId="{BDA3C0ED-71D6-4898-A8F2-225985D42020}">
      <dgm:prSet/>
      <dgm:spPr/>
      <dgm:t>
        <a:bodyPr/>
        <a:lstStyle/>
        <a:p>
          <a:endParaRPr lang="en-US" sz="1800"/>
        </a:p>
      </dgm:t>
    </dgm:pt>
    <dgm:pt modelId="{831C60F1-36B5-471D-8178-067981A02C2E}" type="sibTrans" cxnId="{BDA3C0ED-71D6-4898-A8F2-225985D42020}">
      <dgm:prSet/>
      <dgm:spPr/>
      <dgm:t>
        <a:bodyPr/>
        <a:lstStyle/>
        <a:p>
          <a:endParaRPr lang="en-US" sz="1800"/>
        </a:p>
      </dgm:t>
    </dgm:pt>
    <dgm:pt modelId="{354F3C22-0CC3-4FD7-9AF4-9C4A4A47CBBF}">
      <dgm:prSet custT="1"/>
      <dgm:spPr/>
      <dgm:t>
        <a:bodyPr/>
        <a:lstStyle/>
        <a:p>
          <a:r>
            <a:rPr lang="en-GB" sz="1800"/>
            <a:t>Your teacher can explain the marking criteria to you. </a:t>
          </a:r>
          <a:endParaRPr lang="en-US" sz="1800"/>
        </a:p>
      </dgm:t>
    </dgm:pt>
    <dgm:pt modelId="{5392EDC0-E90A-4479-AECF-814EF3B8B564}" type="parTrans" cxnId="{E2BA7059-697D-4A2C-8697-2FA200E5DCB1}">
      <dgm:prSet/>
      <dgm:spPr/>
      <dgm:t>
        <a:bodyPr/>
        <a:lstStyle/>
        <a:p>
          <a:endParaRPr lang="en-US" sz="1800"/>
        </a:p>
      </dgm:t>
    </dgm:pt>
    <dgm:pt modelId="{6E33D6C4-4069-4073-9313-32C3763F1144}" type="sibTrans" cxnId="{E2BA7059-697D-4A2C-8697-2FA200E5DCB1}">
      <dgm:prSet/>
      <dgm:spPr/>
      <dgm:t>
        <a:bodyPr/>
        <a:lstStyle/>
        <a:p>
          <a:endParaRPr lang="en-US" sz="1800"/>
        </a:p>
      </dgm:t>
    </dgm:pt>
    <dgm:pt modelId="{29EFF500-ED45-41E7-B62E-FD59129EAD1A}">
      <dgm:prSet custT="1"/>
      <dgm:spPr/>
      <dgm:t>
        <a:bodyPr/>
        <a:lstStyle/>
        <a:p>
          <a:r>
            <a:rPr lang="en-GB" sz="1800"/>
            <a:t>The marking criteria has three bands: Each band has a range of marks in it. </a:t>
          </a:r>
          <a:endParaRPr lang="en-US" sz="1800"/>
        </a:p>
      </dgm:t>
    </dgm:pt>
    <dgm:pt modelId="{C78F5A72-4092-44EE-97F8-EEFBD8A6FA43}" type="parTrans" cxnId="{A768E70F-A921-4754-878E-D7432B2AD248}">
      <dgm:prSet/>
      <dgm:spPr/>
      <dgm:t>
        <a:bodyPr/>
        <a:lstStyle/>
        <a:p>
          <a:endParaRPr lang="en-US" sz="1800"/>
        </a:p>
      </dgm:t>
    </dgm:pt>
    <dgm:pt modelId="{2BD6CA47-3899-4422-8C7A-CE4458513EDE}" type="sibTrans" cxnId="{A768E70F-A921-4754-878E-D7432B2AD248}">
      <dgm:prSet/>
      <dgm:spPr/>
      <dgm:t>
        <a:bodyPr/>
        <a:lstStyle/>
        <a:p>
          <a:endParaRPr lang="en-US" sz="1800"/>
        </a:p>
      </dgm:t>
    </dgm:pt>
    <dgm:pt modelId="{AEB4C325-584B-4E86-84F9-E886EE745A18}">
      <dgm:prSet custT="1"/>
      <dgm:spPr/>
      <dgm:t>
        <a:bodyPr/>
        <a:lstStyle/>
        <a:p>
          <a:r>
            <a:rPr lang="en-GB" sz="1800" dirty="0"/>
            <a:t>Your teacher:  decides which mark band your work meets &amp; gives you a mark from that mark band</a:t>
          </a:r>
          <a:endParaRPr lang="en-US" sz="1800" dirty="0"/>
        </a:p>
      </dgm:t>
    </dgm:pt>
    <dgm:pt modelId="{176FD360-D62D-46E8-93A2-1CE65B58389B}" type="parTrans" cxnId="{8E0C7632-3083-4CDF-9181-3FFEAEB6F6C8}">
      <dgm:prSet/>
      <dgm:spPr/>
      <dgm:t>
        <a:bodyPr/>
        <a:lstStyle/>
        <a:p>
          <a:endParaRPr lang="en-US" sz="1800"/>
        </a:p>
      </dgm:t>
    </dgm:pt>
    <dgm:pt modelId="{56ED73F5-056D-48E7-92A2-E82D1B20813A}" type="sibTrans" cxnId="{8E0C7632-3083-4CDF-9181-3FFEAEB6F6C8}">
      <dgm:prSet/>
      <dgm:spPr/>
      <dgm:t>
        <a:bodyPr/>
        <a:lstStyle/>
        <a:p>
          <a:endParaRPr lang="en-US" sz="1800"/>
        </a:p>
      </dgm:t>
    </dgm:pt>
    <dgm:pt modelId="{1E412744-2973-4AEE-9020-4197AE6931C1}">
      <dgm:prSet custT="1"/>
      <dgm:spPr/>
      <dgm:t>
        <a:bodyPr/>
        <a:lstStyle/>
        <a:p>
          <a:r>
            <a:rPr lang="en-GB" sz="1800" dirty="0"/>
            <a:t>Your teacher will then add up the marks and give you a total.  Your final grade for the assignment depends on your final total mark.</a:t>
          </a:r>
          <a:endParaRPr lang="en-US" sz="1800" dirty="0"/>
        </a:p>
      </dgm:t>
    </dgm:pt>
    <dgm:pt modelId="{28592DD5-9CFE-49AC-B03E-49E01EAA1896}" type="parTrans" cxnId="{29E0C3F4-44CF-458D-B3CC-546D114CE845}">
      <dgm:prSet/>
      <dgm:spPr/>
      <dgm:t>
        <a:bodyPr/>
        <a:lstStyle/>
        <a:p>
          <a:endParaRPr lang="en-US" sz="1800"/>
        </a:p>
      </dgm:t>
    </dgm:pt>
    <dgm:pt modelId="{34EF1528-E3AB-429A-A5F5-8EDE4306CBCD}" type="sibTrans" cxnId="{29E0C3F4-44CF-458D-B3CC-546D114CE845}">
      <dgm:prSet/>
      <dgm:spPr/>
      <dgm:t>
        <a:bodyPr/>
        <a:lstStyle/>
        <a:p>
          <a:endParaRPr lang="en-US" sz="1800"/>
        </a:p>
      </dgm:t>
    </dgm:pt>
    <dgm:pt modelId="{AF1830EC-E2CD-439A-9709-836AF24072AB}">
      <dgm:prSet custT="1"/>
      <dgm:spPr/>
      <dgm:t>
        <a:bodyPr/>
        <a:lstStyle/>
        <a:p>
          <a:r>
            <a:rPr lang="en-GB" sz="1800" dirty="0"/>
            <a:t>If you get stuck you can:</a:t>
          </a:r>
          <a:endParaRPr lang="en-US" sz="1800" dirty="0"/>
        </a:p>
      </dgm:t>
    </dgm:pt>
    <dgm:pt modelId="{329418C7-E03C-498C-98C1-F78D37CFF20E}" type="parTrans" cxnId="{02E8AB26-1676-4B12-B748-045B0B9AE03E}">
      <dgm:prSet/>
      <dgm:spPr/>
      <dgm:t>
        <a:bodyPr/>
        <a:lstStyle/>
        <a:p>
          <a:endParaRPr lang="en-US" sz="1800"/>
        </a:p>
      </dgm:t>
    </dgm:pt>
    <dgm:pt modelId="{8D060F50-E335-40A7-85D4-CF8938C19793}" type="sibTrans" cxnId="{02E8AB26-1676-4B12-B748-045B0B9AE03E}">
      <dgm:prSet/>
      <dgm:spPr/>
      <dgm:t>
        <a:bodyPr/>
        <a:lstStyle/>
        <a:p>
          <a:endParaRPr lang="en-US" sz="1800"/>
        </a:p>
      </dgm:t>
    </dgm:pt>
    <dgm:pt modelId="{8A86B2B3-C8A5-4DA5-913C-2CF864D39FFF}">
      <dgm:prSet custT="1"/>
      <dgm:spPr/>
      <dgm:t>
        <a:bodyPr/>
        <a:lstStyle/>
        <a:p>
          <a:r>
            <a:rPr lang="en-GB" sz="1800" dirty="0"/>
            <a:t>Move on to another part of the assignment. </a:t>
          </a:r>
          <a:endParaRPr lang="en-US" sz="1800" dirty="0"/>
        </a:p>
      </dgm:t>
    </dgm:pt>
    <dgm:pt modelId="{7A4CDB6C-12EF-40C8-A204-EDF06C7D67DC}" type="parTrans" cxnId="{A12684C3-722F-441B-98E1-31E054A691FA}">
      <dgm:prSet/>
      <dgm:spPr/>
      <dgm:t>
        <a:bodyPr/>
        <a:lstStyle/>
        <a:p>
          <a:endParaRPr lang="en-US" sz="1800"/>
        </a:p>
      </dgm:t>
    </dgm:pt>
    <dgm:pt modelId="{9E725179-1A90-4602-BB0F-D32F3900BB4E}" type="sibTrans" cxnId="{A12684C3-722F-441B-98E1-31E054A691FA}">
      <dgm:prSet/>
      <dgm:spPr/>
      <dgm:t>
        <a:bodyPr/>
        <a:lstStyle/>
        <a:p>
          <a:endParaRPr lang="en-US" sz="1800"/>
        </a:p>
      </dgm:t>
    </dgm:pt>
    <dgm:pt modelId="{9D3BB572-5844-4292-91EB-219A40B48710}">
      <dgm:prSet custT="1"/>
      <dgm:spPr/>
      <dgm:t>
        <a:bodyPr/>
        <a:lstStyle/>
        <a:p>
          <a:r>
            <a:rPr lang="en-GB" sz="1800" dirty="0"/>
            <a:t>Come back again later to have another go</a:t>
          </a:r>
          <a:endParaRPr lang="en-US" sz="1800" dirty="0"/>
        </a:p>
      </dgm:t>
    </dgm:pt>
    <dgm:pt modelId="{33220EB1-E20D-4C06-ABA2-554A56E0B5AA}" type="parTrans" cxnId="{64BD70EB-2456-462F-A78F-84E32500D100}">
      <dgm:prSet/>
      <dgm:spPr/>
      <dgm:t>
        <a:bodyPr/>
        <a:lstStyle/>
        <a:p>
          <a:endParaRPr lang="en-US" sz="1800"/>
        </a:p>
      </dgm:t>
    </dgm:pt>
    <dgm:pt modelId="{05934192-7E1C-499A-BDA9-B6E1F41FAC59}" type="sibTrans" cxnId="{64BD70EB-2456-462F-A78F-84E32500D100}">
      <dgm:prSet/>
      <dgm:spPr/>
      <dgm:t>
        <a:bodyPr/>
        <a:lstStyle/>
        <a:p>
          <a:endParaRPr lang="en-US" sz="1800"/>
        </a:p>
      </dgm:t>
    </dgm:pt>
    <dgm:pt modelId="{D8D150CC-AFB4-4413-986B-F943A0AE23B8}">
      <dgm:prSet custT="1"/>
      <dgm:spPr/>
      <dgm:t>
        <a:bodyPr/>
        <a:lstStyle/>
        <a:p>
          <a:r>
            <a:rPr lang="en-GB" sz="1800" dirty="0"/>
            <a:t>Ask your teacher to explain the task again.</a:t>
          </a:r>
          <a:endParaRPr lang="en-US" sz="1800" dirty="0"/>
        </a:p>
      </dgm:t>
    </dgm:pt>
    <dgm:pt modelId="{4CCB85CF-6046-4AC0-B5A9-8BCB91448FBB}" type="parTrans" cxnId="{9F966B51-9D46-450E-9616-E2925667C43C}">
      <dgm:prSet/>
      <dgm:spPr/>
      <dgm:t>
        <a:bodyPr/>
        <a:lstStyle/>
        <a:p>
          <a:endParaRPr lang="en-GB" sz="1800"/>
        </a:p>
      </dgm:t>
    </dgm:pt>
    <dgm:pt modelId="{A216F6D4-43D1-40EB-95C9-574BC9C42306}" type="sibTrans" cxnId="{9F966B51-9D46-450E-9616-E2925667C43C}">
      <dgm:prSet/>
      <dgm:spPr/>
      <dgm:t>
        <a:bodyPr/>
        <a:lstStyle/>
        <a:p>
          <a:endParaRPr lang="en-GB" sz="1800"/>
        </a:p>
      </dgm:t>
    </dgm:pt>
    <dgm:pt modelId="{7A183B90-B941-4287-B954-CD72E821DE52}" type="pres">
      <dgm:prSet presAssocID="{40B4E625-C517-4BF4-8951-370732C11531}" presName="diagram" presStyleCnt="0">
        <dgm:presLayoutVars>
          <dgm:dir/>
          <dgm:resizeHandles val="exact"/>
        </dgm:presLayoutVars>
      </dgm:prSet>
      <dgm:spPr/>
    </dgm:pt>
    <dgm:pt modelId="{960AB43A-6E0E-441E-B1E9-EAD28CDD455D}" type="pres">
      <dgm:prSet presAssocID="{06644035-BE23-4559-B594-549456848799}" presName="node" presStyleLbl="node1" presStyleIdx="0" presStyleCnt="8">
        <dgm:presLayoutVars>
          <dgm:bulletEnabled val="1"/>
        </dgm:presLayoutVars>
      </dgm:prSet>
      <dgm:spPr/>
    </dgm:pt>
    <dgm:pt modelId="{BCF9D14F-19E8-45D5-BFF6-8E0810477C7D}" type="pres">
      <dgm:prSet presAssocID="{6AC55476-F437-4F4C-8774-7B289C102C70}" presName="sibTrans" presStyleCnt="0"/>
      <dgm:spPr/>
    </dgm:pt>
    <dgm:pt modelId="{9A6A54D4-A2B3-4B85-A64E-29BB972BEC87}" type="pres">
      <dgm:prSet presAssocID="{90E4EA4C-F421-4B9A-A448-789633E82EF5}" presName="node" presStyleLbl="node1" presStyleIdx="1" presStyleCnt="8">
        <dgm:presLayoutVars>
          <dgm:bulletEnabled val="1"/>
        </dgm:presLayoutVars>
      </dgm:prSet>
      <dgm:spPr/>
    </dgm:pt>
    <dgm:pt modelId="{C5494186-B9B5-4DC9-8FBE-27374ABBFF14}" type="pres">
      <dgm:prSet presAssocID="{49A459FB-7DB0-44C9-A341-2B2884CAC8AB}" presName="sibTrans" presStyleCnt="0"/>
      <dgm:spPr/>
    </dgm:pt>
    <dgm:pt modelId="{884E81B7-DF73-4D86-A2F5-CAD0E297A614}" type="pres">
      <dgm:prSet presAssocID="{DD831A07-322B-41CD-81A2-AD82FBCF2FFE}" presName="node" presStyleLbl="node1" presStyleIdx="2" presStyleCnt="8">
        <dgm:presLayoutVars>
          <dgm:bulletEnabled val="1"/>
        </dgm:presLayoutVars>
      </dgm:prSet>
      <dgm:spPr/>
    </dgm:pt>
    <dgm:pt modelId="{A195B20A-0A23-4C5B-9F57-D8A5B97C9503}" type="pres">
      <dgm:prSet presAssocID="{831C60F1-36B5-471D-8178-067981A02C2E}" presName="sibTrans" presStyleCnt="0"/>
      <dgm:spPr/>
    </dgm:pt>
    <dgm:pt modelId="{49828E94-D68E-499C-9394-C8E567432E5E}" type="pres">
      <dgm:prSet presAssocID="{354F3C22-0CC3-4FD7-9AF4-9C4A4A47CBBF}" presName="node" presStyleLbl="node1" presStyleIdx="3" presStyleCnt="8">
        <dgm:presLayoutVars>
          <dgm:bulletEnabled val="1"/>
        </dgm:presLayoutVars>
      </dgm:prSet>
      <dgm:spPr/>
    </dgm:pt>
    <dgm:pt modelId="{84152973-ADFB-4F24-A6E2-8E1FB6A3C85D}" type="pres">
      <dgm:prSet presAssocID="{6E33D6C4-4069-4073-9313-32C3763F1144}" presName="sibTrans" presStyleCnt="0"/>
      <dgm:spPr/>
    </dgm:pt>
    <dgm:pt modelId="{1545DE44-BF95-4538-9238-7328671415C5}" type="pres">
      <dgm:prSet presAssocID="{29EFF500-ED45-41E7-B62E-FD59129EAD1A}" presName="node" presStyleLbl="node1" presStyleIdx="4" presStyleCnt="8" custScaleY="160133">
        <dgm:presLayoutVars>
          <dgm:bulletEnabled val="1"/>
        </dgm:presLayoutVars>
      </dgm:prSet>
      <dgm:spPr/>
    </dgm:pt>
    <dgm:pt modelId="{5BF20125-3DE9-4EEA-A8C5-73E8FB878C50}" type="pres">
      <dgm:prSet presAssocID="{2BD6CA47-3899-4422-8C7A-CE4458513EDE}" presName="sibTrans" presStyleCnt="0"/>
      <dgm:spPr/>
    </dgm:pt>
    <dgm:pt modelId="{5D721AD4-C0D0-4327-9151-5189200568A8}" type="pres">
      <dgm:prSet presAssocID="{AEB4C325-584B-4E86-84F9-E886EE745A18}" presName="node" presStyleLbl="node1" presStyleIdx="5" presStyleCnt="8" custScaleY="157708">
        <dgm:presLayoutVars>
          <dgm:bulletEnabled val="1"/>
        </dgm:presLayoutVars>
      </dgm:prSet>
      <dgm:spPr/>
    </dgm:pt>
    <dgm:pt modelId="{9535D281-4773-4464-9D31-55140BD28344}" type="pres">
      <dgm:prSet presAssocID="{56ED73F5-056D-48E7-92A2-E82D1B20813A}" presName="sibTrans" presStyleCnt="0"/>
      <dgm:spPr/>
    </dgm:pt>
    <dgm:pt modelId="{5EF72079-E866-4DD0-8922-7DA48A432845}" type="pres">
      <dgm:prSet presAssocID="{1E412744-2973-4AEE-9020-4197AE6931C1}" presName="node" presStyleLbl="node1" presStyleIdx="6" presStyleCnt="8" custScaleY="155282">
        <dgm:presLayoutVars>
          <dgm:bulletEnabled val="1"/>
        </dgm:presLayoutVars>
      </dgm:prSet>
      <dgm:spPr/>
    </dgm:pt>
    <dgm:pt modelId="{6F7A782B-D1E9-42D6-A923-6C280A0F26EA}" type="pres">
      <dgm:prSet presAssocID="{34EF1528-E3AB-429A-A5F5-8EDE4306CBCD}" presName="sibTrans" presStyleCnt="0"/>
      <dgm:spPr/>
    </dgm:pt>
    <dgm:pt modelId="{65BFAB7D-33B0-4E09-9A41-0FB8801782F3}" type="pres">
      <dgm:prSet presAssocID="{AF1830EC-E2CD-439A-9709-836AF24072AB}" presName="node" presStyleLbl="node1" presStyleIdx="7" presStyleCnt="8" custScaleY="155229">
        <dgm:presLayoutVars>
          <dgm:bulletEnabled val="1"/>
        </dgm:presLayoutVars>
      </dgm:prSet>
      <dgm:spPr/>
    </dgm:pt>
  </dgm:ptLst>
  <dgm:cxnLst>
    <dgm:cxn modelId="{FC9C4D00-1C82-4552-89BF-E63D27C34A36}" type="presOf" srcId="{D8D150CC-AFB4-4413-986B-F943A0AE23B8}" destId="{65BFAB7D-33B0-4E09-9A41-0FB8801782F3}" srcOrd="0" destOrd="1" presId="urn:microsoft.com/office/officeart/2005/8/layout/default"/>
    <dgm:cxn modelId="{E3DB6301-37F6-471F-B094-72D85FAF2E01}" type="presOf" srcId="{29EFF500-ED45-41E7-B62E-FD59129EAD1A}" destId="{1545DE44-BF95-4538-9238-7328671415C5}" srcOrd="0" destOrd="0" presId="urn:microsoft.com/office/officeart/2005/8/layout/default"/>
    <dgm:cxn modelId="{A768E70F-A921-4754-878E-D7432B2AD248}" srcId="{40B4E625-C517-4BF4-8951-370732C11531}" destId="{29EFF500-ED45-41E7-B62E-FD59129EAD1A}" srcOrd="4" destOrd="0" parTransId="{C78F5A72-4092-44EE-97F8-EEFBD8A6FA43}" sibTransId="{2BD6CA47-3899-4422-8C7A-CE4458513EDE}"/>
    <dgm:cxn modelId="{C2D04710-494B-45A4-A8B2-2BB150EE2CE7}" srcId="{40B4E625-C517-4BF4-8951-370732C11531}" destId="{06644035-BE23-4559-B594-549456848799}" srcOrd="0" destOrd="0" parTransId="{15FCBDAD-473C-441F-B32C-D241ED4CDF05}" sibTransId="{6AC55476-F437-4F4C-8774-7B289C102C70}"/>
    <dgm:cxn modelId="{C3AC6E13-A120-414E-B09B-6C0071C1AFBE}" srcId="{40B4E625-C517-4BF4-8951-370732C11531}" destId="{90E4EA4C-F421-4B9A-A448-789633E82EF5}" srcOrd="1" destOrd="0" parTransId="{D3D25504-D126-4B6D-86C4-E6A057F98857}" sibTransId="{49A459FB-7DB0-44C9-A341-2B2884CAC8AB}"/>
    <dgm:cxn modelId="{A693C020-CB55-44B7-97E9-AE65E879FD01}" type="presOf" srcId="{90E4EA4C-F421-4B9A-A448-789633E82EF5}" destId="{9A6A54D4-A2B3-4B85-A64E-29BB972BEC87}" srcOrd="0" destOrd="0" presId="urn:microsoft.com/office/officeart/2005/8/layout/default"/>
    <dgm:cxn modelId="{02E8AB26-1676-4B12-B748-045B0B9AE03E}" srcId="{40B4E625-C517-4BF4-8951-370732C11531}" destId="{AF1830EC-E2CD-439A-9709-836AF24072AB}" srcOrd="7" destOrd="0" parTransId="{329418C7-E03C-498C-98C1-F78D37CFF20E}" sibTransId="{8D060F50-E335-40A7-85D4-CF8938C19793}"/>
    <dgm:cxn modelId="{8E0C7632-3083-4CDF-9181-3FFEAEB6F6C8}" srcId="{40B4E625-C517-4BF4-8951-370732C11531}" destId="{AEB4C325-584B-4E86-84F9-E886EE745A18}" srcOrd="5" destOrd="0" parTransId="{176FD360-D62D-46E8-93A2-1CE65B58389B}" sibTransId="{56ED73F5-056D-48E7-92A2-E82D1B20813A}"/>
    <dgm:cxn modelId="{80348640-4CBB-4F81-BE80-DDDE41A0573B}" type="presOf" srcId="{06644035-BE23-4559-B594-549456848799}" destId="{960AB43A-6E0E-441E-B1E9-EAD28CDD455D}" srcOrd="0" destOrd="0" presId="urn:microsoft.com/office/officeart/2005/8/layout/default"/>
    <dgm:cxn modelId="{08C38162-963C-49FA-A157-3D9F6F70210D}" type="presOf" srcId="{9D3BB572-5844-4292-91EB-219A40B48710}" destId="{65BFAB7D-33B0-4E09-9A41-0FB8801782F3}" srcOrd="0" destOrd="3" presId="urn:microsoft.com/office/officeart/2005/8/layout/default"/>
    <dgm:cxn modelId="{B74F426E-0DFA-4EEE-97D9-C2CDD8B4705E}" type="presOf" srcId="{AEB4C325-584B-4E86-84F9-E886EE745A18}" destId="{5D721AD4-C0D0-4327-9151-5189200568A8}" srcOrd="0" destOrd="0" presId="urn:microsoft.com/office/officeart/2005/8/layout/default"/>
    <dgm:cxn modelId="{9F966B51-9D46-450E-9616-E2925667C43C}" srcId="{AF1830EC-E2CD-439A-9709-836AF24072AB}" destId="{D8D150CC-AFB4-4413-986B-F943A0AE23B8}" srcOrd="0" destOrd="0" parTransId="{4CCB85CF-6046-4AC0-B5A9-8BCB91448FBB}" sibTransId="{A216F6D4-43D1-40EB-95C9-574BC9C42306}"/>
    <dgm:cxn modelId="{8EED5352-BC2D-43AE-B655-A616BF217350}" type="presOf" srcId="{AF1830EC-E2CD-439A-9709-836AF24072AB}" destId="{65BFAB7D-33B0-4E09-9A41-0FB8801782F3}" srcOrd="0" destOrd="0" presId="urn:microsoft.com/office/officeart/2005/8/layout/default"/>
    <dgm:cxn modelId="{E2BA7059-697D-4A2C-8697-2FA200E5DCB1}" srcId="{40B4E625-C517-4BF4-8951-370732C11531}" destId="{354F3C22-0CC3-4FD7-9AF4-9C4A4A47CBBF}" srcOrd="3" destOrd="0" parTransId="{5392EDC0-E90A-4479-AECF-814EF3B8B564}" sibTransId="{6E33D6C4-4069-4073-9313-32C3763F1144}"/>
    <dgm:cxn modelId="{FAACB982-25FC-4509-898F-4AED7065207E}" type="presOf" srcId="{1E412744-2973-4AEE-9020-4197AE6931C1}" destId="{5EF72079-E866-4DD0-8922-7DA48A432845}" srcOrd="0" destOrd="0" presId="urn:microsoft.com/office/officeart/2005/8/layout/default"/>
    <dgm:cxn modelId="{47555392-FCF1-4ECF-973F-0F0B00B05373}" type="presOf" srcId="{8A86B2B3-C8A5-4DA5-913C-2CF864D39FFF}" destId="{65BFAB7D-33B0-4E09-9A41-0FB8801782F3}" srcOrd="0" destOrd="2" presId="urn:microsoft.com/office/officeart/2005/8/layout/default"/>
    <dgm:cxn modelId="{91988A9D-A4EA-4BEA-BD12-63DE65960C18}" type="presOf" srcId="{354F3C22-0CC3-4FD7-9AF4-9C4A4A47CBBF}" destId="{49828E94-D68E-499C-9394-C8E567432E5E}" srcOrd="0" destOrd="0" presId="urn:microsoft.com/office/officeart/2005/8/layout/default"/>
    <dgm:cxn modelId="{A12684C3-722F-441B-98E1-31E054A691FA}" srcId="{AF1830EC-E2CD-439A-9709-836AF24072AB}" destId="{8A86B2B3-C8A5-4DA5-913C-2CF864D39FFF}" srcOrd="1" destOrd="0" parTransId="{7A4CDB6C-12EF-40C8-A204-EDF06C7D67DC}" sibTransId="{9E725179-1A90-4602-BB0F-D32F3900BB4E}"/>
    <dgm:cxn modelId="{E8C01DD1-615E-4829-9328-89E8B657BE93}" type="presOf" srcId="{DD831A07-322B-41CD-81A2-AD82FBCF2FFE}" destId="{884E81B7-DF73-4D86-A2F5-CAD0E297A614}" srcOrd="0" destOrd="0" presId="urn:microsoft.com/office/officeart/2005/8/layout/default"/>
    <dgm:cxn modelId="{64BD70EB-2456-462F-A78F-84E32500D100}" srcId="{AF1830EC-E2CD-439A-9709-836AF24072AB}" destId="{9D3BB572-5844-4292-91EB-219A40B48710}" srcOrd="2" destOrd="0" parTransId="{33220EB1-E20D-4C06-ABA2-554A56E0B5AA}" sibTransId="{05934192-7E1C-499A-BDA9-B6E1F41FAC59}"/>
    <dgm:cxn modelId="{BDA3C0ED-71D6-4898-A8F2-225985D42020}" srcId="{40B4E625-C517-4BF4-8951-370732C11531}" destId="{DD831A07-322B-41CD-81A2-AD82FBCF2FFE}" srcOrd="2" destOrd="0" parTransId="{0BC4E0F3-3AAA-4890-B790-F82CE05C7346}" sibTransId="{831C60F1-36B5-471D-8178-067981A02C2E}"/>
    <dgm:cxn modelId="{144869F2-75ED-4545-B95F-CBE1ADD429ED}" type="presOf" srcId="{40B4E625-C517-4BF4-8951-370732C11531}" destId="{7A183B90-B941-4287-B954-CD72E821DE52}" srcOrd="0" destOrd="0" presId="urn:microsoft.com/office/officeart/2005/8/layout/default"/>
    <dgm:cxn modelId="{29E0C3F4-44CF-458D-B3CC-546D114CE845}" srcId="{40B4E625-C517-4BF4-8951-370732C11531}" destId="{1E412744-2973-4AEE-9020-4197AE6931C1}" srcOrd="6" destOrd="0" parTransId="{28592DD5-9CFE-49AC-B03E-49E01EAA1896}" sibTransId="{34EF1528-E3AB-429A-A5F5-8EDE4306CBCD}"/>
    <dgm:cxn modelId="{BFC769A3-2E83-48E0-8A7B-7A4BBB6D0370}" type="presParOf" srcId="{7A183B90-B941-4287-B954-CD72E821DE52}" destId="{960AB43A-6E0E-441E-B1E9-EAD28CDD455D}" srcOrd="0" destOrd="0" presId="urn:microsoft.com/office/officeart/2005/8/layout/default"/>
    <dgm:cxn modelId="{14DFBB5D-A074-43C3-B71C-DDA501DB475E}" type="presParOf" srcId="{7A183B90-B941-4287-B954-CD72E821DE52}" destId="{BCF9D14F-19E8-45D5-BFF6-8E0810477C7D}" srcOrd="1" destOrd="0" presId="urn:microsoft.com/office/officeart/2005/8/layout/default"/>
    <dgm:cxn modelId="{70CB8005-6316-42BA-BFF8-34130EABE978}" type="presParOf" srcId="{7A183B90-B941-4287-B954-CD72E821DE52}" destId="{9A6A54D4-A2B3-4B85-A64E-29BB972BEC87}" srcOrd="2" destOrd="0" presId="urn:microsoft.com/office/officeart/2005/8/layout/default"/>
    <dgm:cxn modelId="{180F34F2-634E-47C7-859F-8F8182D80127}" type="presParOf" srcId="{7A183B90-B941-4287-B954-CD72E821DE52}" destId="{C5494186-B9B5-4DC9-8FBE-27374ABBFF14}" srcOrd="3" destOrd="0" presId="urn:microsoft.com/office/officeart/2005/8/layout/default"/>
    <dgm:cxn modelId="{8ACB714A-319A-4B07-8D07-1B0D71137AC0}" type="presParOf" srcId="{7A183B90-B941-4287-B954-CD72E821DE52}" destId="{884E81B7-DF73-4D86-A2F5-CAD0E297A614}" srcOrd="4" destOrd="0" presId="urn:microsoft.com/office/officeart/2005/8/layout/default"/>
    <dgm:cxn modelId="{EAE38D7D-AE1D-45B3-B152-446EAB6C0A34}" type="presParOf" srcId="{7A183B90-B941-4287-B954-CD72E821DE52}" destId="{A195B20A-0A23-4C5B-9F57-D8A5B97C9503}" srcOrd="5" destOrd="0" presId="urn:microsoft.com/office/officeart/2005/8/layout/default"/>
    <dgm:cxn modelId="{182C2E29-DB3C-43C3-A4AC-D00311347E4D}" type="presParOf" srcId="{7A183B90-B941-4287-B954-CD72E821DE52}" destId="{49828E94-D68E-499C-9394-C8E567432E5E}" srcOrd="6" destOrd="0" presId="urn:microsoft.com/office/officeart/2005/8/layout/default"/>
    <dgm:cxn modelId="{9488B2C5-3BA8-440F-A538-C69A7993CB2F}" type="presParOf" srcId="{7A183B90-B941-4287-B954-CD72E821DE52}" destId="{84152973-ADFB-4F24-A6E2-8E1FB6A3C85D}" srcOrd="7" destOrd="0" presId="urn:microsoft.com/office/officeart/2005/8/layout/default"/>
    <dgm:cxn modelId="{A71916CE-7725-4C80-8800-3C6C772B190A}" type="presParOf" srcId="{7A183B90-B941-4287-B954-CD72E821DE52}" destId="{1545DE44-BF95-4538-9238-7328671415C5}" srcOrd="8" destOrd="0" presId="urn:microsoft.com/office/officeart/2005/8/layout/default"/>
    <dgm:cxn modelId="{212C3DFD-931D-48BD-9053-9F111432D46A}" type="presParOf" srcId="{7A183B90-B941-4287-B954-CD72E821DE52}" destId="{5BF20125-3DE9-4EEA-A8C5-73E8FB878C50}" srcOrd="9" destOrd="0" presId="urn:microsoft.com/office/officeart/2005/8/layout/default"/>
    <dgm:cxn modelId="{F859DA0A-EBC8-4CF7-B976-9236B02BFC54}" type="presParOf" srcId="{7A183B90-B941-4287-B954-CD72E821DE52}" destId="{5D721AD4-C0D0-4327-9151-5189200568A8}" srcOrd="10" destOrd="0" presId="urn:microsoft.com/office/officeart/2005/8/layout/default"/>
    <dgm:cxn modelId="{214FFEA8-767A-4674-96E4-CF0AA1288475}" type="presParOf" srcId="{7A183B90-B941-4287-B954-CD72E821DE52}" destId="{9535D281-4773-4464-9D31-55140BD28344}" srcOrd="11" destOrd="0" presId="urn:microsoft.com/office/officeart/2005/8/layout/default"/>
    <dgm:cxn modelId="{CD964EF4-0344-4370-BED2-580A75FA2276}" type="presParOf" srcId="{7A183B90-B941-4287-B954-CD72E821DE52}" destId="{5EF72079-E866-4DD0-8922-7DA48A432845}" srcOrd="12" destOrd="0" presId="urn:microsoft.com/office/officeart/2005/8/layout/default"/>
    <dgm:cxn modelId="{1F2062CA-E6FB-46D9-86AD-A8404D978232}" type="presParOf" srcId="{7A183B90-B941-4287-B954-CD72E821DE52}" destId="{6F7A782B-D1E9-42D6-A923-6C280A0F26EA}" srcOrd="13" destOrd="0" presId="urn:microsoft.com/office/officeart/2005/8/layout/default"/>
    <dgm:cxn modelId="{F0003879-56CE-422F-9681-EA1DC02DCBC4}" type="presParOf" srcId="{7A183B90-B941-4287-B954-CD72E821DE52}" destId="{65BFAB7D-33B0-4E09-9A41-0FB8801782F3}"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D8FB7-F4BC-4273-AEFB-BC0853EC7F95}">
      <dsp:nvSpPr>
        <dsp:cNvPr id="0" name=""/>
        <dsp:cNvSpPr/>
      </dsp:nvSpPr>
      <dsp:spPr>
        <a:xfrm>
          <a:off x="0" y="2124"/>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304ACE2-26E7-42D8-894E-AE6B13C4145B}">
      <dsp:nvSpPr>
        <dsp:cNvPr id="0" name=""/>
        <dsp:cNvSpPr/>
      </dsp:nvSpPr>
      <dsp:spPr>
        <a:xfrm>
          <a:off x="0" y="2124"/>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Controlled Assessments are a specific type of coursework and have very specific rules about their completion. </a:t>
          </a:r>
          <a:endParaRPr lang="en-US" sz="2000" kern="1200"/>
        </a:p>
      </dsp:txBody>
      <dsp:txXfrm>
        <a:off x="0" y="2124"/>
        <a:ext cx="10515600" cy="724514"/>
      </dsp:txXfrm>
    </dsp:sp>
    <dsp:sp modelId="{EA02A6B2-16FD-44E7-8E38-B3C4D552D5BE}">
      <dsp:nvSpPr>
        <dsp:cNvPr id="0" name=""/>
        <dsp:cNvSpPr/>
      </dsp:nvSpPr>
      <dsp:spPr>
        <a:xfrm>
          <a:off x="0" y="726639"/>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047AE083-1FD9-4BD5-9A1F-9957C6357F29}">
      <dsp:nvSpPr>
        <dsp:cNvPr id="0" name=""/>
        <dsp:cNvSpPr/>
      </dsp:nvSpPr>
      <dsp:spPr>
        <a:xfrm>
          <a:off x="0" y="726639"/>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These rules cover all of the CNAT and WJEC Vocational Subjects</a:t>
          </a:r>
          <a:r>
            <a:rPr lang="en-GB" sz="2000" kern="1200">
              <a:latin typeface="Calibri Light" panose="020F0302020204030204"/>
            </a:rPr>
            <a:t>.</a:t>
          </a:r>
          <a:endParaRPr lang="en-US" sz="2000" kern="1200" dirty="0"/>
        </a:p>
      </dsp:txBody>
      <dsp:txXfrm>
        <a:off x="0" y="726639"/>
        <a:ext cx="10515600" cy="724514"/>
      </dsp:txXfrm>
    </dsp:sp>
    <dsp:sp modelId="{2CE8BFCE-351E-4CF1-996B-4873EB9F2FE5}">
      <dsp:nvSpPr>
        <dsp:cNvPr id="0" name=""/>
        <dsp:cNvSpPr/>
      </dsp:nvSpPr>
      <dsp:spPr>
        <a:xfrm>
          <a:off x="0" y="1451154"/>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04649F9E-6A5A-422F-BB61-23CAF5D68296}">
      <dsp:nvSpPr>
        <dsp:cNvPr id="0" name=""/>
        <dsp:cNvSpPr/>
      </dsp:nvSpPr>
      <dsp:spPr>
        <a:xfrm>
          <a:off x="0" y="1451154"/>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Completion of controlled assessments is carried out under strict supervision.</a:t>
          </a:r>
          <a:endParaRPr lang="en-US" sz="2000" kern="1200"/>
        </a:p>
      </dsp:txBody>
      <dsp:txXfrm>
        <a:off x="0" y="1451154"/>
        <a:ext cx="10515600" cy="724514"/>
      </dsp:txXfrm>
    </dsp:sp>
    <dsp:sp modelId="{AE436AD3-77FA-493A-9A03-C2BF6D9D28AB}">
      <dsp:nvSpPr>
        <dsp:cNvPr id="0" name=""/>
        <dsp:cNvSpPr/>
      </dsp:nvSpPr>
      <dsp:spPr>
        <a:xfrm>
          <a:off x="0" y="2175669"/>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0F5D801-5745-43AB-8173-9C3280BE1B7D}">
      <dsp:nvSpPr>
        <dsp:cNvPr id="0" name=""/>
        <dsp:cNvSpPr/>
      </dsp:nvSpPr>
      <dsp:spPr>
        <a:xfrm>
          <a:off x="0" y="2175669"/>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The assignments are set by the exam board, taken under supervised conditions, marked by the teacher and moderated by OCR. </a:t>
          </a:r>
          <a:endParaRPr lang="en-US" sz="2000" kern="1200"/>
        </a:p>
      </dsp:txBody>
      <dsp:txXfrm>
        <a:off x="0" y="2175669"/>
        <a:ext cx="10515600" cy="724514"/>
      </dsp:txXfrm>
    </dsp:sp>
    <dsp:sp modelId="{A07C2BC8-0370-40AB-BFE9-A36E815F2FD9}">
      <dsp:nvSpPr>
        <dsp:cNvPr id="0" name=""/>
        <dsp:cNvSpPr/>
      </dsp:nvSpPr>
      <dsp:spPr>
        <a:xfrm>
          <a:off x="0" y="2900183"/>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B156267-9129-469F-91D1-F81604A3723D}">
      <dsp:nvSpPr>
        <dsp:cNvPr id="0" name=""/>
        <dsp:cNvSpPr/>
      </dsp:nvSpPr>
      <dsp:spPr>
        <a:xfrm>
          <a:off x="0" y="2900183"/>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Assignments are released to the teacher on 1 June each year for CNAT subjects and 1 September for WJEC Retail and Business. </a:t>
          </a:r>
          <a:endParaRPr lang="en-US" sz="2000" kern="1200"/>
        </a:p>
      </dsp:txBody>
      <dsp:txXfrm>
        <a:off x="0" y="2900183"/>
        <a:ext cx="10515600" cy="724514"/>
      </dsp:txXfrm>
    </dsp:sp>
    <dsp:sp modelId="{DC877EC9-5638-4CE0-B575-E5BE4256468F}">
      <dsp:nvSpPr>
        <dsp:cNvPr id="0" name=""/>
        <dsp:cNvSpPr/>
      </dsp:nvSpPr>
      <dsp:spPr>
        <a:xfrm>
          <a:off x="0" y="3624698"/>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6681E55-1AA6-42FB-BA8A-34A019A7D771}">
      <dsp:nvSpPr>
        <dsp:cNvPr id="0" name=""/>
        <dsp:cNvSpPr/>
      </dsp:nvSpPr>
      <dsp:spPr>
        <a:xfrm>
          <a:off x="0" y="3624698"/>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kern="1200"/>
            <a:t>The assignment briefs are only valid for that year (until 31 May</a:t>
          </a:r>
          <a:r>
            <a:rPr lang="en-GB" sz="2000" kern="1200">
              <a:latin typeface="Calibri Light" panose="020F0302020204030204"/>
            </a:rPr>
            <a:t>).</a:t>
          </a:r>
          <a:endParaRPr lang="en-US" sz="2000" kern="1200" dirty="0"/>
        </a:p>
      </dsp:txBody>
      <dsp:txXfrm>
        <a:off x="0" y="3624698"/>
        <a:ext cx="10515600" cy="724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25E5C-315D-477E-87CB-5DD07AA4DE32}">
      <dsp:nvSpPr>
        <dsp:cNvPr id="0" name=""/>
        <dsp:cNvSpPr/>
      </dsp:nvSpPr>
      <dsp:spPr>
        <a:xfrm>
          <a:off x="0" y="280988"/>
          <a:ext cx="10515600" cy="4069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95732" rIns="816127" bIns="135128" numCol="1" spcCol="1270" anchor="t" anchorCtr="0">
          <a:noAutofit/>
        </a:bodyPr>
        <a:lstStyle/>
        <a:p>
          <a:pPr marL="171450" lvl="1" indent="-171450" algn="l" defTabSz="844550">
            <a:lnSpc>
              <a:spcPct val="90000"/>
            </a:lnSpc>
            <a:spcBef>
              <a:spcPct val="0"/>
            </a:spcBef>
            <a:spcAft>
              <a:spcPct val="15000"/>
            </a:spcAft>
            <a:buChar char="•"/>
          </a:pPr>
          <a:r>
            <a:rPr lang="en-GB" sz="1900" kern="1200"/>
            <a:t>You should try to complete all tasks in the assignment brief.</a:t>
          </a:r>
          <a:endParaRPr lang="en-US" sz="1900" kern="1200"/>
        </a:p>
        <a:p>
          <a:pPr marL="171450" lvl="1" indent="-171450" algn="l" defTabSz="844550">
            <a:lnSpc>
              <a:spcPct val="90000"/>
            </a:lnSpc>
            <a:spcBef>
              <a:spcPct val="0"/>
            </a:spcBef>
            <a:spcAft>
              <a:spcPct val="15000"/>
            </a:spcAft>
            <a:buChar char="•"/>
          </a:pPr>
          <a:r>
            <a:rPr lang="en-GB" sz="1900" kern="1200"/>
            <a:t>The assignment brief says what you need to do for each task. </a:t>
          </a:r>
          <a:endParaRPr lang="en-US" sz="1900" kern="1200"/>
        </a:p>
        <a:p>
          <a:pPr marL="171450" lvl="1" indent="-171450" algn="l" defTabSz="844550">
            <a:lnSpc>
              <a:spcPct val="90000"/>
            </a:lnSpc>
            <a:spcBef>
              <a:spcPct val="0"/>
            </a:spcBef>
            <a:spcAft>
              <a:spcPct val="15000"/>
            </a:spcAft>
            <a:buChar char="•"/>
          </a:pPr>
          <a:r>
            <a:rPr lang="en-GB" sz="1900" kern="1200"/>
            <a:t>You must complete all the work for each assignment in </a:t>
          </a:r>
          <a:r>
            <a:rPr lang="en-GB" sz="1900" u="sng" kern="1200"/>
            <a:t>school and not at home</a:t>
          </a:r>
          <a:r>
            <a:rPr lang="en-GB" sz="1900" kern="1200"/>
            <a:t>.</a:t>
          </a:r>
          <a:endParaRPr lang="en-US" sz="1900" kern="1200"/>
        </a:p>
        <a:p>
          <a:pPr marL="171450" lvl="1" indent="-171450" algn="l" defTabSz="844550">
            <a:lnSpc>
              <a:spcPct val="90000"/>
            </a:lnSpc>
            <a:spcBef>
              <a:spcPct val="0"/>
            </a:spcBef>
            <a:spcAft>
              <a:spcPct val="15000"/>
            </a:spcAft>
            <a:buChar char="•"/>
          </a:pPr>
          <a:r>
            <a:rPr lang="en-GB" sz="1900" kern="1200" dirty="0"/>
            <a:t>All work </a:t>
          </a:r>
          <a:r>
            <a:rPr lang="en-GB" sz="1900" u="sng" kern="1200" dirty="0"/>
            <a:t>must be your own</a:t>
          </a:r>
          <a:r>
            <a:rPr lang="en-GB" sz="1900" kern="1200" dirty="0"/>
            <a:t>. You are </a:t>
          </a:r>
          <a:r>
            <a:rPr lang="en-GB" sz="1900" u="sng" kern="1200" dirty="0"/>
            <a:t>not allowed </a:t>
          </a:r>
          <a:r>
            <a:rPr lang="en-GB" sz="1900" kern="1200" dirty="0"/>
            <a:t>help from anyone else. This includes: </a:t>
          </a:r>
          <a:endParaRPr lang="en-US" sz="1900" kern="1200" dirty="0"/>
        </a:p>
        <a:p>
          <a:pPr marL="342900" lvl="2" indent="-171450" algn="l" defTabSz="844550">
            <a:lnSpc>
              <a:spcPct val="90000"/>
            </a:lnSpc>
            <a:spcBef>
              <a:spcPct val="0"/>
            </a:spcBef>
            <a:spcAft>
              <a:spcPct val="15000"/>
            </a:spcAft>
            <a:buChar char="•"/>
          </a:pPr>
          <a:r>
            <a:rPr lang="en-GB" sz="1900" kern="1200" dirty="0"/>
            <a:t>Teachers, parents and other students. </a:t>
          </a:r>
          <a:endParaRPr lang="en-US" sz="1900" kern="1200" dirty="0"/>
        </a:p>
        <a:p>
          <a:pPr marL="342900" lvl="2" indent="-171450" algn="l" defTabSz="844550">
            <a:lnSpc>
              <a:spcPct val="90000"/>
            </a:lnSpc>
            <a:spcBef>
              <a:spcPct val="0"/>
            </a:spcBef>
            <a:spcAft>
              <a:spcPct val="15000"/>
            </a:spcAft>
            <a:buChar char="•"/>
          </a:pPr>
          <a:r>
            <a:rPr lang="en-GB" sz="1900" kern="1200" dirty="0"/>
            <a:t>Presenting information and material taken from other sources (for example, books/journals, media articles or the internet) as your own without proper referencing.</a:t>
          </a:r>
          <a:endParaRPr lang="en-US" sz="1900" kern="1200" dirty="0"/>
        </a:p>
        <a:p>
          <a:pPr marL="342900" lvl="2" indent="-171450" algn="l" defTabSz="844550">
            <a:lnSpc>
              <a:spcPct val="90000"/>
            </a:lnSpc>
            <a:spcBef>
              <a:spcPct val="0"/>
            </a:spcBef>
            <a:spcAft>
              <a:spcPct val="15000"/>
            </a:spcAft>
            <a:buChar char="•"/>
          </a:pPr>
          <a:r>
            <a:rPr lang="en-GB" sz="1900" kern="1200" dirty="0"/>
            <a:t>You must not use Artificial Intelligence as your marks may be changed or reduced to zero by the exam board </a:t>
          </a:r>
          <a:endParaRPr lang="en-US" sz="1900" kern="1200" dirty="0"/>
        </a:p>
        <a:p>
          <a:pPr marL="342900" lvl="2" indent="-171450" algn="l" defTabSz="844550">
            <a:lnSpc>
              <a:spcPct val="90000"/>
            </a:lnSpc>
            <a:spcBef>
              <a:spcPct val="0"/>
            </a:spcBef>
            <a:spcAft>
              <a:spcPct val="15000"/>
            </a:spcAft>
            <a:buChar char="•"/>
          </a:pPr>
          <a:r>
            <a:rPr lang="en-GB" sz="1900" kern="1200" dirty="0"/>
            <a:t>Your teacher will supervise you completing the assignment. </a:t>
          </a:r>
          <a:endParaRPr lang="en-US" sz="1900" kern="1200" dirty="0"/>
        </a:p>
        <a:p>
          <a:pPr marL="342900" lvl="2" indent="-171450" algn="l" defTabSz="844550">
            <a:lnSpc>
              <a:spcPct val="90000"/>
            </a:lnSpc>
            <a:spcBef>
              <a:spcPct val="0"/>
            </a:spcBef>
            <a:spcAft>
              <a:spcPct val="15000"/>
            </a:spcAft>
            <a:buChar char="•"/>
          </a:pPr>
          <a:r>
            <a:rPr lang="en-GB" sz="1900" kern="1200" dirty="0"/>
            <a:t>If the exam board think that you had extra help, your marks may be changed or reduced to zero</a:t>
          </a:r>
          <a:endParaRPr lang="en-US" sz="1900" kern="1200" dirty="0"/>
        </a:p>
      </dsp:txBody>
      <dsp:txXfrm>
        <a:off x="0" y="280988"/>
        <a:ext cx="10515600" cy="4069800"/>
      </dsp:txXfrm>
    </dsp:sp>
    <dsp:sp modelId="{77AD32AB-6033-4810-A9AD-E35183F05F08}">
      <dsp:nvSpPr>
        <dsp:cNvPr id="0" name=""/>
        <dsp:cNvSpPr/>
      </dsp:nvSpPr>
      <dsp:spPr>
        <a:xfrm>
          <a:off x="525780" y="548"/>
          <a:ext cx="7360920" cy="5608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44550">
            <a:lnSpc>
              <a:spcPct val="90000"/>
            </a:lnSpc>
            <a:spcBef>
              <a:spcPct val="0"/>
            </a:spcBef>
            <a:spcAft>
              <a:spcPct val="35000"/>
            </a:spcAft>
            <a:buNone/>
          </a:pPr>
          <a:r>
            <a:rPr lang="en-GB" sz="1900" kern="1200"/>
            <a:t>Students must follow all the rules:</a:t>
          </a:r>
          <a:endParaRPr lang="en-US" sz="1900" kern="1200"/>
        </a:p>
      </dsp:txBody>
      <dsp:txXfrm>
        <a:off x="553160" y="27928"/>
        <a:ext cx="7306160" cy="506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0AB43A-6E0E-441E-B1E9-EAD28CDD455D}">
      <dsp:nvSpPr>
        <dsp:cNvPr id="0" name=""/>
        <dsp:cNvSpPr/>
      </dsp:nvSpPr>
      <dsp:spPr>
        <a:xfrm>
          <a:off x="3265" y="411974"/>
          <a:ext cx="2590638" cy="155438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Your teacher will mark your work after you hand it in. They cannot mark it in stages for you.</a:t>
          </a:r>
          <a:endParaRPr lang="en-US" sz="1800" kern="1200" dirty="0"/>
        </a:p>
      </dsp:txBody>
      <dsp:txXfrm>
        <a:off x="3265" y="411974"/>
        <a:ext cx="2590638" cy="1554383"/>
      </dsp:txXfrm>
    </dsp:sp>
    <dsp:sp modelId="{9A6A54D4-A2B3-4B85-A64E-29BB972BEC87}">
      <dsp:nvSpPr>
        <dsp:cNvPr id="0" name=""/>
        <dsp:cNvSpPr/>
      </dsp:nvSpPr>
      <dsp:spPr>
        <a:xfrm>
          <a:off x="2852967" y="411974"/>
          <a:ext cx="2590638" cy="155438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Your teacher will use the marking criteria that is supplied by the exam board to give you marks. </a:t>
          </a:r>
          <a:endParaRPr lang="en-US" sz="1800" kern="1200"/>
        </a:p>
      </dsp:txBody>
      <dsp:txXfrm>
        <a:off x="2852967" y="411974"/>
        <a:ext cx="2590638" cy="1554383"/>
      </dsp:txXfrm>
    </dsp:sp>
    <dsp:sp modelId="{884E81B7-DF73-4D86-A2F5-CAD0E297A614}">
      <dsp:nvSpPr>
        <dsp:cNvPr id="0" name=""/>
        <dsp:cNvSpPr/>
      </dsp:nvSpPr>
      <dsp:spPr>
        <a:xfrm>
          <a:off x="5702670" y="411974"/>
          <a:ext cx="2590638" cy="155438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The marking criteria for each task is in the assignment. </a:t>
          </a:r>
          <a:endParaRPr lang="en-US" sz="1800" kern="1200" dirty="0"/>
        </a:p>
      </dsp:txBody>
      <dsp:txXfrm>
        <a:off x="5702670" y="411974"/>
        <a:ext cx="2590638" cy="1554383"/>
      </dsp:txXfrm>
    </dsp:sp>
    <dsp:sp modelId="{49828E94-D68E-499C-9394-C8E567432E5E}">
      <dsp:nvSpPr>
        <dsp:cNvPr id="0" name=""/>
        <dsp:cNvSpPr/>
      </dsp:nvSpPr>
      <dsp:spPr>
        <a:xfrm>
          <a:off x="8552372" y="411974"/>
          <a:ext cx="2590638" cy="155438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Your teacher can explain the marking criteria to you. </a:t>
          </a:r>
          <a:endParaRPr lang="en-US" sz="1800" kern="1200"/>
        </a:p>
      </dsp:txBody>
      <dsp:txXfrm>
        <a:off x="8552372" y="411974"/>
        <a:ext cx="2590638" cy="1554383"/>
      </dsp:txXfrm>
    </dsp:sp>
    <dsp:sp modelId="{1545DE44-BF95-4538-9238-7328671415C5}">
      <dsp:nvSpPr>
        <dsp:cNvPr id="0" name=""/>
        <dsp:cNvSpPr/>
      </dsp:nvSpPr>
      <dsp:spPr>
        <a:xfrm>
          <a:off x="3265" y="2225421"/>
          <a:ext cx="2590638" cy="248908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The marking criteria has three bands: Each band has a range of marks in it. </a:t>
          </a:r>
          <a:endParaRPr lang="en-US" sz="1800" kern="1200"/>
        </a:p>
      </dsp:txBody>
      <dsp:txXfrm>
        <a:off x="3265" y="2225421"/>
        <a:ext cx="2590638" cy="2489080"/>
      </dsp:txXfrm>
    </dsp:sp>
    <dsp:sp modelId="{5D721AD4-C0D0-4327-9151-5189200568A8}">
      <dsp:nvSpPr>
        <dsp:cNvPr id="0" name=""/>
        <dsp:cNvSpPr/>
      </dsp:nvSpPr>
      <dsp:spPr>
        <a:xfrm>
          <a:off x="2852967" y="2244268"/>
          <a:ext cx="2590638" cy="245138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Your teacher:  decides which mark band your work meets &amp; gives you a mark from that mark band</a:t>
          </a:r>
          <a:endParaRPr lang="en-US" sz="1800" kern="1200" dirty="0"/>
        </a:p>
      </dsp:txBody>
      <dsp:txXfrm>
        <a:off x="2852967" y="2244268"/>
        <a:ext cx="2590638" cy="2451386"/>
      </dsp:txXfrm>
    </dsp:sp>
    <dsp:sp modelId="{5EF72079-E866-4DD0-8922-7DA48A432845}">
      <dsp:nvSpPr>
        <dsp:cNvPr id="0" name=""/>
        <dsp:cNvSpPr/>
      </dsp:nvSpPr>
      <dsp:spPr>
        <a:xfrm>
          <a:off x="5702670" y="2263123"/>
          <a:ext cx="2590638" cy="241367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Your teacher will then add up the marks and give you a total.  Your final grade for the assignment depends on your final total mark.</a:t>
          </a:r>
          <a:endParaRPr lang="en-US" sz="1800" kern="1200" dirty="0"/>
        </a:p>
      </dsp:txBody>
      <dsp:txXfrm>
        <a:off x="5702670" y="2263123"/>
        <a:ext cx="2590638" cy="2413677"/>
      </dsp:txXfrm>
    </dsp:sp>
    <dsp:sp modelId="{65BFAB7D-33B0-4E09-9A41-0FB8801782F3}">
      <dsp:nvSpPr>
        <dsp:cNvPr id="0" name=""/>
        <dsp:cNvSpPr/>
      </dsp:nvSpPr>
      <dsp:spPr>
        <a:xfrm>
          <a:off x="8552372" y="2263535"/>
          <a:ext cx="2590638" cy="241285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kern="1200" dirty="0"/>
            <a:t>If you get stuck you can:</a:t>
          </a:r>
          <a:endParaRPr lang="en-US" sz="1800" kern="1200" dirty="0"/>
        </a:p>
        <a:p>
          <a:pPr marL="171450" lvl="1" indent="-171450" algn="l" defTabSz="800100">
            <a:lnSpc>
              <a:spcPct val="90000"/>
            </a:lnSpc>
            <a:spcBef>
              <a:spcPct val="0"/>
            </a:spcBef>
            <a:spcAft>
              <a:spcPct val="15000"/>
            </a:spcAft>
            <a:buChar char="•"/>
          </a:pPr>
          <a:r>
            <a:rPr lang="en-GB" sz="1800" kern="1200" dirty="0"/>
            <a:t>Ask your teacher to explain the task again.</a:t>
          </a:r>
          <a:endParaRPr lang="en-US" sz="1800" kern="1200" dirty="0"/>
        </a:p>
        <a:p>
          <a:pPr marL="171450" lvl="1" indent="-171450" algn="l" defTabSz="800100">
            <a:lnSpc>
              <a:spcPct val="90000"/>
            </a:lnSpc>
            <a:spcBef>
              <a:spcPct val="0"/>
            </a:spcBef>
            <a:spcAft>
              <a:spcPct val="15000"/>
            </a:spcAft>
            <a:buChar char="•"/>
          </a:pPr>
          <a:r>
            <a:rPr lang="en-GB" sz="1800" kern="1200" dirty="0"/>
            <a:t>Move on to another part of the assignment. </a:t>
          </a:r>
          <a:endParaRPr lang="en-US" sz="1800" kern="1200" dirty="0"/>
        </a:p>
        <a:p>
          <a:pPr marL="171450" lvl="1" indent="-171450" algn="l" defTabSz="800100">
            <a:lnSpc>
              <a:spcPct val="90000"/>
            </a:lnSpc>
            <a:spcBef>
              <a:spcPct val="0"/>
            </a:spcBef>
            <a:spcAft>
              <a:spcPct val="15000"/>
            </a:spcAft>
            <a:buChar char="•"/>
          </a:pPr>
          <a:r>
            <a:rPr lang="en-GB" sz="1800" kern="1200" dirty="0"/>
            <a:t>Come back again later to have another go</a:t>
          </a:r>
          <a:endParaRPr lang="en-US" sz="1800" kern="1200" dirty="0"/>
        </a:p>
      </dsp:txBody>
      <dsp:txXfrm>
        <a:off x="8552372" y="2263535"/>
        <a:ext cx="2590638" cy="241285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B729-82A3-4F90-9257-AC09C70B7EBD}" type="datetimeFigureOut">
              <a:rPr lang="en-GB" smtClean="0"/>
              <a:t>09/07/2025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36FEFC-B541-4BE2-9040-6574CE7DA096}" type="slidenum">
              <a:rPr lang="en-GB" smtClean="0"/>
              <a:t>‹#›</a:t>
            </a:fld>
            <a:endParaRPr lang="en-GB"/>
          </a:p>
        </p:txBody>
      </p:sp>
    </p:spTree>
    <p:extLst>
      <p:ext uri="{BB962C8B-B14F-4D97-AF65-F5344CB8AC3E}">
        <p14:creationId xmlns:p14="http://schemas.microsoft.com/office/powerpoint/2010/main" val="2554491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304CF-34EC-FAC5-4DB5-6A5BCFE23A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DEE9E98-4118-1DA8-6B5C-9CE7D02215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F101B65-81C2-7FC9-5BE9-C36283AB3447}"/>
              </a:ext>
            </a:extLst>
          </p:cNvPr>
          <p:cNvSpPr>
            <a:spLocks noGrp="1"/>
          </p:cNvSpPr>
          <p:nvPr>
            <p:ph type="dt" sz="half" idx="10"/>
          </p:nvPr>
        </p:nvSpPr>
        <p:spPr/>
        <p:txBody>
          <a:bodyPr/>
          <a:lstStyle/>
          <a:p>
            <a:fld id="{7906F0CD-C84A-4F85-8459-706C5F58658C}" type="datetimeFigureOut">
              <a:rPr lang="en-GB" smtClean="0"/>
              <a:t>09/07/2025</a:t>
            </a:fld>
            <a:endParaRPr lang="en-GB"/>
          </a:p>
        </p:txBody>
      </p:sp>
      <p:sp>
        <p:nvSpPr>
          <p:cNvPr id="5" name="Footer Placeholder 4">
            <a:extLst>
              <a:ext uri="{FF2B5EF4-FFF2-40B4-BE49-F238E27FC236}">
                <a16:creationId xmlns:a16="http://schemas.microsoft.com/office/drawing/2014/main" id="{804C5331-BCFA-B32F-50D5-A2470E0FBB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B48378-E7D1-E0D7-419B-F557AE4AC9D1}"/>
              </a:ext>
            </a:extLst>
          </p:cNvPr>
          <p:cNvSpPr>
            <a:spLocks noGrp="1"/>
          </p:cNvSpPr>
          <p:nvPr>
            <p:ph type="sldNum" sz="quarter" idx="12"/>
          </p:nvPr>
        </p:nvSpPr>
        <p:spPr/>
        <p:txBody>
          <a:bodyPr/>
          <a:lstStyle/>
          <a:p>
            <a:fld id="{2DC413C3-E1E0-469E-8607-7040325326B3}" type="slidenum">
              <a:rPr lang="en-GB" smtClean="0"/>
              <a:t>‹#›</a:t>
            </a:fld>
            <a:endParaRPr lang="en-GB"/>
          </a:p>
        </p:txBody>
      </p:sp>
    </p:spTree>
    <p:extLst>
      <p:ext uri="{BB962C8B-B14F-4D97-AF65-F5344CB8AC3E}">
        <p14:creationId xmlns:p14="http://schemas.microsoft.com/office/powerpoint/2010/main" val="3547413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7BBAF-F448-5652-BE1C-32B9956EB77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F29BC8-B3EE-4675-38BE-9E7D0FC34E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B3B696-7C69-A5CC-E38F-922A64B9DC33}"/>
              </a:ext>
            </a:extLst>
          </p:cNvPr>
          <p:cNvSpPr>
            <a:spLocks noGrp="1"/>
          </p:cNvSpPr>
          <p:nvPr>
            <p:ph type="dt" sz="half" idx="10"/>
          </p:nvPr>
        </p:nvSpPr>
        <p:spPr/>
        <p:txBody>
          <a:bodyPr/>
          <a:lstStyle/>
          <a:p>
            <a:fld id="{7906F0CD-C84A-4F85-8459-706C5F58658C}" type="datetimeFigureOut">
              <a:rPr lang="en-GB" smtClean="0"/>
              <a:t>09/07/2025</a:t>
            </a:fld>
            <a:endParaRPr lang="en-GB"/>
          </a:p>
        </p:txBody>
      </p:sp>
      <p:sp>
        <p:nvSpPr>
          <p:cNvPr id="5" name="Footer Placeholder 4">
            <a:extLst>
              <a:ext uri="{FF2B5EF4-FFF2-40B4-BE49-F238E27FC236}">
                <a16:creationId xmlns:a16="http://schemas.microsoft.com/office/drawing/2014/main" id="{790D9DB2-0E6A-1C9C-C4B0-6DF3BD61CF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F9201B-45EE-835B-449C-F15CA5D2E48A}"/>
              </a:ext>
            </a:extLst>
          </p:cNvPr>
          <p:cNvSpPr>
            <a:spLocks noGrp="1"/>
          </p:cNvSpPr>
          <p:nvPr>
            <p:ph type="sldNum" sz="quarter" idx="12"/>
          </p:nvPr>
        </p:nvSpPr>
        <p:spPr/>
        <p:txBody>
          <a:bodyPr/>
          <a:lstStyle/>
          <a:p>
            <a:fld id="{2DC413C3-E1E0-469E-8607-7040325326B3}" type="slidenum">
              <a:rPr lang="en-GB" smtClean="0"/>
              <a:t>‹#›</a:t>
            </a:fld>
            <a:endParaRPr lang="en-GB"/>
          </a:p>
        </p:txBody>
      </p:sp>
    </p:spTree>
    <p:extLst>
      <p:ext uri="{BB962C8B-B14F-4D97-AF65-F5344CB8AC3E}">
        <p14:creationId xmlns:p14="http://schemas.microsoft.com/office/powerpoint/2010/main" val="1112129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A110E5-DE45-2EA7-61C4-65D679ABDA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15B07CC-B987-E3F4-1712-867D4F9955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0F87F5-F24B-245E-F523-83EF4AF39228}"/>
              </a:ext>
            </a:extLst>
          </p:cNvPr>
          <p:cNvSpPr>
            <a:spLocks noGrp="1"/>
          </p:cNvSpPr>
          <p:nvPr>
            <p:ph type="dt" sz="half" idx="10"/>
          </p:nvPr>
        </p:nvSpPr>
        <p:spPr/>
        <p:txBody>
          <a:bodyPr/>
          <a:lstStyle/>
          <a:p>
            <a:fld id="{7906F0CD-C84A-4F85-8459-706C5F58658C}" type="datetimeFigureOut">
              <a:rPr lang="en-GB" smtClean="0"/>
              <a:t>09/07/2025</a:t>
            </a:fld>
            <a:endParaRPr lang="en-GB"/>
          </a:p>
        </p:txBody>
      </p:sp>
      <p:sp>
        <p:nvSpPr>
          <p:cNvPr id="5" name="Footer Placeholder 4">
            <a:extLst>
              <a:ext uri="{FF2B5EF4-FFF2-40B4-BE49-F238E27FC236}">
                <a16:creationId xmlns:a16="http://schemas.microsoft.com/office/drawing/2014/main" id="{124DDF8F-4EC7-8E5A-479C-3DB006E82B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E9C97-AE29-FA2E-9BBF-3D8BD9275CE6}"/>
              </a:ext>
            </a:extLst>
          </p:cNvPr>
          <p:cNvSpPr>
            <a:spLocks noGrp="1"/>
          </p:cNvSpPr>
          <p:nvPr>
            <p:ph type="sldNum" sz="quarter" idx="12"/>
          </p:nvPr>
        </p:nvSpPr>
        <p:spPr/>
        <p:txBody>
          <a:bodyPr/>
          <a:lstStyle/>
          <a:p>
            <a:fld id="{2DC413C3-E1E0-469E-8607-7040325326B3}" type="slidenum">
              <a:rPr lang="en-GB" smtClean="0"/>
              <a:t>‹#›</a:t>
            </a:fld>
            <a:endParaRPr lang="en-GB"/>
          </a:p>
        </p:txBody>
      </p:sp>
    </p:spTree>
    <p:extLst>
      <p:ext uri="{BB962C8B-B14F-4D97-AF65-F5344CB8AC3E}">
        <p14:creationId xmlns:p14="http://schemas.microsoft.com/office/powerpoint/2010/main" val="1384262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58E97-05F2-B151-8C27-143DC66D26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4F44A5-D09D-8044-8031-EEFD1101B5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BA9D1C-E0AA-0267-7931-194BA60048E5}"/>
              </a:ext>
            </a:extLst>
          </p:cNvPr>
          <p:cNvSpPr>
            <a:spLocks noGrp="1"/>
          </p:cNvSpPr>
          <p:nvPr>
            <p:ph type="dt" sz="half" idx="10"/>
          </p:nvPr>
        </p:nvSpPr>
        <p:spPr/>
        <p:txBody>
          <a:bodyPr/>
          <a:lstStyle/>
          <a:p>
            <a:fld id="{7906F0CD-C84A-4F85-8459-706C5F58658C}" type="datetimeFigureOut">
              <a:rPr lang="en-GB" smtClean="0"/>
              <a:t>09/07/2025</a:t>
            </a:fld>
            <a:endParaRPr lang="en-GB"/>
          </a:p>
        </p:txBody>
      </p:sp>
      <p:sp>
        <p:nvSpPr>
          <p:cNvPr id="5" name="Footer Placeholder 4">
            <a:extLst>
              <a:ext uri="{FF2B5EF4-FFF2-40B4-BE49-F238E27FC236}">
                <a16:creationId xmlns:a16="http://schemas.microsoft.com/office/drawing/2014/main" id="{9C44709B-F373-3090-C611-DE579B76E3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953C35-F43A-62D4-89DD-8CFDA1E6215D}"/>
              </a:ext>
            </a:extLst>
          </p:cNvPr>
          <p:cNvSpPr>
            <a:spLocks noGrp="1"/>
          </p:cNvSpPr>
          <p:nvPr>
            <p:ph type="sldNum" sz="quarter" idx="12"/>
          </p:nvPr>
        </p:nvSpPr>
        <p:spPr/>
        <p:txBody>
          <a:bodyPr/>
          <a:lstStyle/>
          <a:p>
            <a:fld id="{2DC413C3-E1E0-469E-8607-7040325326B3}" type="slidenum">
              <a:rPr lang="en-GB" smtClean="0"/>
              <a:t>‹#›</a:t>
            </a:fld>
            <a:endParaRPr lang="en-GB"/>
          </a:p>
        </p:txBody>
      </p:sp>
    </p:spTree>
    <p:extLst>
      <p:ext uri="{BB962C8B-B14F-4D97-AF65-F5344CB8AC3E}">
        <p14:creationId xmlns:p14="http://schemas.microsoft.com/office/powerpoint/2010/main" val="206374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28A89-E38A-8973-92DC-5A389228AA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5838E1D-C9F6-26FC-F949-30BF317859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43881E-3AF1-D13B-780C-E33D7F7AA9F8}"/>
              </a:ext>
            </a:extLst>
          </p:cNvPr>
          <p:cNvSpPr>
            <a:spLocks noGrp="1"/>
          </p:cNvSpPr>
          <p:nvPr>
            <p:ph type="dt" sz="half" idx="10"/>
          </p:nvPr>
        </p:nvSpPr>
        <p:spPr/>
        <p:txBody>
          <a:bodyPr/>
          <a:lstStyle/>
          <a:p>
            <a:fld id="{7906F0CD-C84A-4F85-8459-706C5F58658C}" type="datetimeFigureOut">
              <a:rPr lang="en-GB" smtClean="0"/>
              <a:t>09/07/2025</a:t>
            </a:fld>
            <a:endParaRPr lang="en-GB"/>
          </a:p>
        </p:txBody>
      </p:sp>
      <p:sp>
        <p:nvSpPr>
          <p:cNvPr id="5" name="Footer Placeholder 4">
            <a:extLst>
              <a:ext uri="{FF2B5EF4-FFF2-40B4-BE49-F238E27FC236}">
                <a16:creationId xmlns:a16="http://schemas.microsoft.com/office/drawing/2014/main" id="{030426E4-A9B6-21F1-F769-57362C1418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4C4F19-264D-80D0-0B01-449ED2A5333D}"/>
              </a:ext>
            </a:extLst>
          </p:cNvPr>
          <p:cNvSpPr>
            <a:spLocks noGrp="1"/>
          </p:cNvSpPr>
          <p:nvPr>
            <p:ph type="sldNum" sz="quarter" idx="12"/>
          </p:nvPr>
        </p:nvSpPr>
        <p:spPr/>
        <p:txBody>
          <a:bodyPr/>
          <a:lstStyle/>
          <a:p>
            <a:fld id="{2DC413C3-E1E0-469E-8607-7040325326B3}" type="slidenum">
              <a:rPr lang="en-GB" smtClean="0"/>
              <a:t>‹#›</a:t>
            </a:fld>
            <a:endParaRPr lang="en-GB"/>
          </a:p>
        </p:txBody>
      </p:sp>
    </p:spTree>
    <p:extLst>
      <p:ext uri="{BB962C8B-B14F-4D97-AF65-F5344CB8AC3E}">
        <p14:creationId xmlns:p14="http://schemas.microsoft.com/office/powerpoint/2010/main" val="3557458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1BB09-1035-8557-0604-0AE2F165F9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B20900-76B1-E821-37E7-A31AD2CAD0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1E4F373-554A-68A0-9491-BE02033067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1675DC2-360E-F276-316D-40F71A11032C}"/>
              </a:ext>
            </a:extLst>
          </p:cNvPr>
          <p:cNvSpPr>
            <a:spLocks noGrp="1"/>
          </p:cNvSpPr>
          <p:nvPr>
            <p:ph type="dt" sz="half" idx="10"/>
          </p:nvPr>
        </p:nvSpPr>
        <p:spPr/>
        <p:txBody>
          <a:bodyPr/>
          <a:lstStyle/>
          <a:p>
            <a:fld id="{7906F0CD-C84A-4F85-8459-706C5F58658C}" type="datetimeFigureOut">
              <a:rPr lang="en-GB" smtClean="0"/>
              <a:t>09/07/2025</a:t>
            </a:fld>
            <a:endParaRPr lang="en-GB"/>
          </a:p>
        </p:txBody>
      </p:sp>
      <p:sp>
        <p:nvSpPr>
          <p:cNvPr id="6" name="Footer Placeholder 5">
            <a:extLst>
              <a:ext uri="{FF2B5EF4-FFF2-40B4-BE49-F238E27FC236}">
                <a16:creationId xmlns:a16="http://schemas.microsoft.com/office/drawing/2014/main" id="{8C929B00-6A89-CB4A-16AD-E7FAB28BA9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E86426-CDA1-1FE8-B485-F8ADEBF7A5E3}"/>
              </a:ext>
            </a:extLst>
          </p:cNvPr>
          <p:cNvSpPr>
            <a:spLocks noGrp="1"/>
          </p:cNvSpPr>
          <p:nvPr>
            <p:ph type="sldNum" sz="quarter" idx="12"/>
          </p:nvPr>
        </p:nvSpPr>
        <p:spPr/>
        <p:txBody>
          <a:bodyPr/>
          <a:lstStyle/>
          <a:p>
            <a:fld id="{2DC413C3-E1E0-469E-8607-7040325326B3}" type="slidenum">
              <a:rPr lang="en-GB" smtClean="0"/>
              <a:t>‹#›</a:t>
            </a:fld>
            <a:endParaRPr lang="en-GB"/>
          </a:p>
        </p:txBody>
      </p:sp>
    </p:spTree>
    <p:extLst>
      <p:ext uri="{BB962C8B-B14F-4D97-AF65-F5344CB8AC3E}">
        <p14:creationId xmlns:p14="http://schemas.microsoft.com/office/powerpoint/2010/main" val="50360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DA316-C363-974C-8B94-CB008B08409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8F7BFF-9100-E57C-459C-ED5D73A53B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002CEF-3BF0-8A09-4E37-0579849EFF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C317A4C-4172-6EBC-12BA-B6B5DB9268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CFE57F-F080-D09A-B9A0-9F0974A90E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9AF9D3B-7E00-A2A3-86D0-A06CF317D06D}"/>
              </a:ext>
            </a:extLst>
          </p:cNvPr>
          <p:cNvSpPr>
            <a:spLocks noGrp="1"/>
          </p:cNvSpPr>
          <p:nvPr>
            <p:ph type="dt" sz="half" idx="10"/>
          </p:nvPr>
        </p:nvSpPr>
        <p:spPr/>
        <p:txBody>
          <a:bodyPr/>
          <a:lstStyle/>
          <a:p>
            <a:fld id="{7906F0CD-C84A-4F85-8459-706C5F58658C}" type="datetimeFigureOut">
              <a:rPr lang="en-GB" smtClean="0"/>
              <a:t>09/07/2025</a:t>
            </a:fld>
            <a:endParaRPr lang="en-GB"/>
          </a:p>
        </p:txBody>
      </p:sp>
      <p:sp>
        <p:nvSpPr>
          <p:cNvPr id="8" name="Footer Placeholder 7">
            <a:extLst>
              <a:ext uri="{FF2B5EF4-FFF2-40B4-BE49-F238E27FC236}">
                <a16:creationId xmlns:a16="http://schemas.microsoft.com/office/drawing/2014/main" id="{EDE15D81-339F-7956-E842-A3E1AB56340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A67DAC5-462F-250C-0260-C8C75491C595}"/>
              </a:ext>
            </a:extLst>
          </p:cNvPr>
          <p:cNvSpPr>
            <a:spLocks noGrp="1"/>
          </p:cNvSpPr>
          <p:nvPr>
            <p:ph type="sldNum" sz="quarter" idx="12"/>
          </p:nvPr>
        </p:nvSpPr>
        <p:spPr/>
        <p:txBody>
          <a:bodyPr/>
          <a:lstStyle/>
          <a:p>
            <a:fld id="{2DC413C3-E1E0-469E-8607-7040325326B3}" type="slidenum">
              <a:rPr lang="en-GB" smtClean="0"/>
              <a:t>‹#›</a:t>
            </a:fld>
            <a:endParaRPr lang="en-GB"/>
          </a:p>
        </p:txBody>
      </p:sp>
    </p:spTree>
    <p:extLst>
      <p:ext uri="{BB962C8B-B14F-4D97-AF65-F5344CB8AC3E}">
        <p14:creationId xmlns:p14="http://schemas.microsoft.com/office/powerpoint/2010/main" val="1165295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79E03-DB77-A9F8-6E70-6A534D4C0C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1EE4C27-3E6A-A6FC-5391-938299FB3F14}"/>
              </a:ext>
            </a:extLst>
          </p:cNvPr>
          <p:cNvSpPr>
            <a:spLocks noGrp="1"/>
          </p:cNvSpPr>
          <p:nvPr>
            <p:ph type="dt" sz="half" idx="10"/>
          </p:nvPr>
        </p:nvSpPr>
        <p:spPr/>
        <p:txBody>
          <a:bodyPr/>
          <a:lstStyle/>
          <a:p>
            <a:fld id="{7906F0CD-C84A-4F85-8459-706C5F58658C}" type="datetimeFigureOut">
              <a:rPr lang="en-GB" smtClean="0"/>
              <a:t>09/07/2025</a:t>
            </a:fld>
            <a:endParaRPr lang="en-GB"/>
          </a:p>
        </p:txBody>
      </p:sp>
      <p:sp>
        <p:nvSpPr>
          <p:cNvPr id="4" name="Footer Placeholder 3">
            <a:extLst>
              <a:ext uri="{FF2B5EF4-FFF2-40B4-BE49-F238E27FC236}">
                <a16:creationId xmlns:a16="http://schemas.microsoft.com/office/drawing/2014/main" id="{1A2F2856-416A-BFA2-5126-48B6E1F15A1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66139E-4CA8-E076-3CDF-63DFD6381BB9}"/>
              </a:ext>
            </a:extLst>
          </p:cNvPr>
          <p:cNvSpPr>
            <a:spLocks noGrp="1"/>
          </p:cNvSpPr>
          <p:nvPr>
            <p:ph type="sldNum" sz="quarter" idx="12"/>
          </p:nvPr>
        </p:nvSpPr>
        <p:spPr/>
        <p:txBody>
          <a:bodyPr/>
          <a:lstStyle/>
          <a:p>
            <a:fld id="{2DC413C3-E1E0-469E-8607-7040325326B3}" type="slidenum">
              <a:rPr lang="en-GB" smtClean="0"/>
              <a:t>‹#›</a:t>
            </a:fld>
            <a:endParaRPr lang="en-GB"/>
          </a:p>
        </p:txBody>
      </p:sp>
    </p:spTree>
    <p:extLst>
      <p:ext uri="{BB962C8B-B14F-4D97-AF65-F5344CB8AC3E}">
        <p14:creationId xmlns:p14="http://schemas.microsoft.com/office/powerpoint/2010/main" val="2215052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84F68C-0BB4-79B3-94D4-74B34F7F07E1}"/>
              </a:ext>
            </a:extLst>
          </p:cNvPr>
          <p:cNvSpPr>
            <a:spLocks noGrp="1"/>
          </p:cNvSpPr>
          <p:nvPr>
            <p:ph type="dt" sz="half" idx="10"/>
          </p:nvPr>
        </p:nvSpPr>
        <p:spPr/>
        <p:txBody>
          <a:bodyPr/>
          <a:lstStyle/>
          <a:p>
            <a:fld id="{7906F0CD-C84A-4F85-8459-706C5F58658C}" type="datetimeFigureOut">
              <a:rPr lang="en-GB" smtClean="0"/>
              <a:t>09/07/2025</a:t>
            </a:fld>
            <a:endParaRPr lang="en-GB"/>
          </a:p>
        </p:txBody>
      </p:sp>
      <p:sp>
        <p:nvSpPr>
          <p:cNvPr id="3" name="Footer Placeholder 2">
            <a:extLst>
              <a:ext uri="{FF2B5EF4-FFF2-40B4-BE49-F238E27FC236}">
                <a16:creationId xmlns:a16="http://schemas.microsoft.com/office/drawing/2014/main" id="{17097E9E-AF7B-869E-ECCE-2A4406B7C0B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D74247-F36B-3CC5-DE84-98D00B9E68B2}"/>
              </a:ext>
            </a:extLst>
          </p:cNvPr>
          <p:cNvSpPr>
            <a:spLocks noGrp="1"/>
          </p:cNvSpPr>
          <p:nvPr>
            <p:ph type="sldNum" sz="quarter" idx="12"/>
          </p:nvPr>
        </p:nvSpPr>
        <p:spPr/>
        <p:txBody>
          <a:bodyPr/>
          <a:lstStyle/>
          <a:p>
            <a:fld id="{2DC413C3-E1E0-469E-8607-7040325326B3}" type="slidenum">
              <a:rPr lang="en-GB" smtClean="0"/>
              <a:t>‹#›</a:t>
            </a:fld>
            <a:endParaRPr lang="en-GB"/>
          </a:p>
        </p:txBody>
      </p:sp>
    </p:spTree>
    <p:extLst>
      <p:ext uri="{BB962C8B-B14F-4D97-AF65-F5344CB8AC3E}">
        <p14:creationId xmlns:p14="http://schemas.microsoft.com/office/powerpoint/2010/main" val="1215077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F584F-D890-033B-B228-9DD3EB830A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291B53-26B1-6919-69D8-D6B37D36FE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A59C3-719B-BFE8-8A48-B4698B5EE4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F18FEC-6C9F-E09D-BED7-EAD78910AB2F}"/>
              </a:ext>
            </a:extLst>
          </p:cNvPr>
          <p:cNvSpPr>
            <a:spLocks noGrp="1"/>
          </p:cNvSpPr>
          <p:nvPr>
            <p:ph type="dt" sz="half" idx="10"/>
          </p:nvPr>
        </p:nvSpPr>
        <p:spPr/>
        <p:txBody>
          <a:bodyPr/>
          <a:lstStyle/>
          <a:p>
            <a:fld id="{7906F0CD-C84A-4F85-8459-706C5F58658C}" type="datetimeFigureOut">
              <a:rPr lang="en-GB" smtClean="0"/>
              <a:t>09/07/2025</a:t>
            </a:fld>
            <a:endParaRPr lang="en-GB"/>
          </a:p>
        </p:txBody>
      </p:sp>
      <p:sp>
        <p:nvSpPr>
          <p:cNvPr id="6" name="Footer Placeholder 5">
            <a:extLst>
              <a:ext uri="{FF2B5EF4-FFF2-40B4-BE49-F238E27FC236}">
                <a16:creationId xmlns:a16="http://schemas.microsoft.com/office/drawing/2014/main" id="{8451FB04-082C-C168-ADB9-1D5BBD8679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4D7DD3-1516-F070-D45B-21F6AD66D276}"/>
              </a:ext>
            </a:extLst>
          </p:cNvPr>
          <p:cNvSpPr>
            <a:spLocks noGrp="1"/>
          </p:cNvSpPr>
          <p:nvPr>
            <p:ph type="sldNum" sz="quarter" idx="12"/>
          </p:nvPr>
        </p:nvSpPr>
        <p:spPr/>
        <p:txBody>
          <a:bodyPr/>
          <a:lstStyle/>
          <a:p>
            <a:fld id="{2DC413C3-E1E0-469E-8607-7040325326B3}" type="slidenum">
              <a:rPr lang="en-GB" smtClean="0"/>
              <a:t>‹#›</a:t>
            </a:fld>
            <a:endParaRPr lang="en-GB"/>
          </a:p>
        </p:txBody>
      </p:sp>
    </p:spTree>
    <p:extLst>
      <p:ext uri="{BB962C8B-B14F-4D97-AF65-F5344CB8AC3E}">
        <p14:creationId xmlns:p14="http://schemas.microsoft.com/office/powerpoint/2010/main" val="331865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6F73-2FB0-8E86-7CA3-9968AD86D2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8C575FD-EBA2-FB2F-1D6A-480281DD45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F57EABD-55BB-820C-458B-0EC22D6572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A81769-6B8A-61B3-737A-3FEA5ADCC26A}"/>
              </a:ext>
            </a:extLst>
          </p:cNvPr>
          <p:cNvSpPr>
            <a:spLocks noGrp="1"/>
          </p:cNvSpPr>
          <p:nvPr>
            <p:ph type="dt" sz="half" idx="10"/>
          </p:nvPr>
        </p:nvSpPr>
        <p:spPr/>
        <p:txBody>
          <a:bodyPr/>
          <a:lstStyle/>
          <a:p>
            <a:fld id="{7906F0CD-C84A-4F85-8459-706C5F58658C}" type="datetimeFigureOut">
              <a:rPr lang="en-GB" smtClean="0"/>
              <a:t>09/07/2025</a:t>
            </a:fld>
            <a:endParaRPr lang="en-GB"/>
          </a:p>
        </p:txBody>
      </p:sp>
      <p:sp>
        <p:nvSpPr>
          <p:cNvPr id="6" name="Footer Placeholder 5">
            <a:extLst>
              <a:ext uri="{FF2B5EF4-FFF2-40B4-BE49-F238E27FC236}">
                <a16:creationId xmlns:a16="http://schemas.microsoft.com/office/drawing/2014/main" id="{2A6E52BF-4A88-836F-3187-ECBD634B76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A5FABF-E713-9A2D-BC53-E0DB1642DB88}"/>
              </a:ext>
            </a:extLst>
          </p:cNvPr>
          <p:cNvSpPr>
            <a:spLocks noGrp="1"/>
          </p:cNvSpPr>
          <p:nvPr>
            <p:ph type="sldNum" sz="quarter" idx="12"/>
          </p:nvPr>
        </p:nvSpPr>
        <p:spPr/>
        <p:txBody>
          <a:bodyPr/>
          <a:lstStyle/>
          <a:p>
            <a:fld id="{2DC413C3-E1E0-469E-8607-7040325326B3}" type="slidenum">
              <a:rPr lang="en-GB" smtClean="0"/>
              <a:t>‹#›</a:t>
            </a:fld>
            <a:endParaRPr lang="en-GB"/>
          </a:p>
        </p:txBody>
      </p:sp>
    </p:spTree>
    <p:extLst>
      <p:ext uri="{BB962C8B-B14F-4D97-AF65-F5344CB8AC3E}">
        <p14:creationId xmlns:p14="http://schemas.microsoft.com/office/powerpoint/2010/main" val="3026027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296BD8-9C21-1458-344B-CD6703A151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0F3242-2DA4-CEC4-027F-305110939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4B9D88-2573-F026-3CE6-9388DAD730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06F0CD-C84A-4F85-8459-706C5F58658C}" type="datetimeFigureOut">
              <a:rPr lang="en-GB" smtClean="0"/>
              <a:t>09/07/2025</a:t>
            </a:fld>
            <a:endParaRPr lang="en-GB"/>
          </a:p>
        </p:txBody>
      </p:sp>
      <p:sp>
        <p:nvSpPr>
          <p:cNvPr id="5" name="Footer Placeholder 4">
            <a:extLst>
              <a:ext uri="{FF2B5EF4-FFF2-40B4-BE49-F238E27FC236}">
                <a16:creationId xmlns:a16="http://schemas.microsoft.com/office/drawing/2014/main" id="{66831683-8328-92E3-BF30-9ACD366076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545753C-8B35-DACD-8D6C-788B8C6DDA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C413C3-E1E0-469E-8607-7040325326B3}" type="slidenum">
              <a:rPr lang="en-GB" smtClean="0"/>
              <a:t>‹#›</a:t>
            </a:fld>
            <a:endParaRPr lang="en-GB"/>
          </a:p>
        </p:txBody>
      </p:sp>
      <p:sp>
        <p:nvSpPr>
          <p:cNvPr id="7" name="Rectangle 6">
            <a:extLst>
              <a:ext uri="{FF2B5EF4-FFF2-40B4-BE49-F238E27FC236}">
                <a16:creationId xmlns:a16="http://schemas.microsoft.com/office/drawing/2014/main" id="{BC5506E0-FED0-E82D-402B-D62EFC2EC279}"/>
              </a:ext>
            </a:extLst>
          </p:cNvPr>
          <p:cNvSpPr/>
          <p:nvPr userDrawn="1"/>
        </p:nvSpPr>
        <p:spPr>
          <a:xfrm>
            <a:off x="0" y="0"/>
            <a:ext cx="12192000" cy="6858000"/>
          </a:xfrm>
          <a:prstGeom prst="rect">
            <a:avLst/>
          </a:prstGeom>
          <a:noFill/>
          <a:ln w="7620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E4C5850B-29E2-04C3-6909-A8C075DBA034}"/>
              </a:ext>
            </a:extLst>
          </p:cNvPr>
          <p:cNvPicPr>
            <a:picLocks noChangeAspect="1"/>
          </p:cNvPicPr>
          <p:nvPr userDrawn="1"/>
        </p:nvPicPr>
        <p:blipFill>
          <a:blip r:embed="rId13"/>
          <a:stretch>
            <a:fillRect/>
          </a:stretch>
        </p:blipFill>
        <p:spPr>
          <a:xfrm>
            <a:off x="10328728" y="136525"/>
            <a:ext cx="1752600" cy="866775"/>
          </a:xfrm>
          <a:prstGeom prst="rect">
            <a:avLst/>
          </a:prstGeom>
        </p:spPr>
      </p:pic>
      <p:sp>
        <p:nvSpPr>
          <p:cNvPr id="9" name="TextBox 8">
            <a:extLst>
              <a:ext uri="{FF2B5EF4-FFF2-40B4-BE49-F238E27FC236}">
                <a16:creationId xmlns:a16="http://schemas.microsoft.com/office/drawing/2014/main" id="{04A4BE50-A3F8-33ED-C038-0B6D06F427A1}"/>
              </a:ext>
            </a:extLst>
          </p:cNvPr>
          <p:cNvSpPr txBox="1"/>
          <p:nvPr userDrawn="1"/>
        </p:nvSpPr>
        <p:spPr>
          <a:xfrm rot="16200000">
            <a:off x="-3143804" y="3190976"/>
            <a:ext cx="6810829" cy="523220"/>
          </a:xfrm>
          <a:prstGeom prst="rect">
            <a:avLst/>
          </a:prstGeom>
          <a:noFill/>
        </p:spPr>
        <p:txBody>
          <a:bodyPr wrap="square" rtlCol="0">
            <a:spAutoFit/>
          </a:bodyPr>
          <a:lstStyle/>
          <a:p>
            <a:pPr algn="ctr"/>
            <a:r>
              <a:rPr lang="en-GB" sz="2800">
                <a:solidFill>
                  <a:schemeClr val="bg1"/>
                </a:solidFill>
                <a:latin typeface="Century Gothic" panose="020B0502020202020204" pitchFamily="34" charset="0"/>
              </a:rPr>
              <a:t>St. Michael’s Catholic Academy</a:t>
            </a:r>
          </a:p>
        </p:txBody>
      </p:sp>
      <p:sp>
        <p:nvSpPr>
          <p:cNvPr id="10" name="TextBox 9">
            <a:extLst>
              <a:ext uri="{FF2B5EF4-FFF2-40B4-BE49-F238E27FC236}">
                <a16:creationId xmlns:a16="http://schemas.microsoft.com/office/drawing/2014/main" id="{8ACFDA52-A286-8787-6D31-9ACFF2B083AC}"/>
              </a:ext>
            </a:extLst>
          </p:cNvPr>
          <p:cNvSpPr txBox="1"/>
          <p:nvPr userDrawn="1"/>
        </p:nvSpPr>
        <p:spPr>
          <a:xfrm rot="16200000">
            <a:off x="-2989278" y="3351690"/>
            <a:ext cx="6810829" cy="523220"/>
          </a:xfrm>
          <a:prstGeom prst="rect">
            <a:avLst/>
          </a:prstGeom>
          <a:noFill/>
        </p:spPr>
        <p:txBody>
          <a:bodyPr wrap="square" rtlCol="0">
            <a:spAutoFit/>
          </a:bodyPr>
          <a:lstStyle/>
          <a:p>
            <a:pPr algn="ctr"/>
            <a:r>
              <a:rPr lang="en-GB" sz="2800">
                <a:solidFill>
                  <a:schemeClr val="bg1"/>
                </a:solidFill>
                <a:latin typeface="Century Gothic" panose="020B0502020202020204" pitchFamily="34" charset="0"/>
              </a:rPr>
              <a:t>St. Michael’s Catholic Academy</a:t>
            </a:r>
          </a:p>
        </p:txBody>
      </p:sp>
      <p:sp>
        <p:nvSpPr>
          <p:cNvPr id="11" name="Rectangle 10">
            <a:extLst>
              <a:ext uri="{FF2B5EF4-FFF2-40B4-BE49-F238E27FC236}">
                <a16:creationId xmlns:a16="http://schemas.microsoft.com/office/drawing/2014/main" id="{B79F9065-2553-BCFA-A672-8A2B3FA19C0F}"/>
              </a:ext>
            </a:extLst>
          </p:cNvPr>
          <p:cNvSpPr/>
          <p:nvPr userDrawn="1"/>
        </p:nvSpPr>
        <p:spPr>
          <a:xfrm>
            <a:off x="38099" y="1"/>
            <a:ext cx="508000" cy="6858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6410AFF9-E132-D0B6-B6D4-40C180453E7C}"/>
              </a:ext>
            </a:extLst>
          </p:cNvPr>
          <p:cNvSpPr txBox="1"/>
          <p:nvPr userDrawn="1"/>
        </p:nvSpPr>
        <p:spPr>
          <a:xfrm rot="16200000">
            <a:off x="-3143804" y="3190976"/>
            <a:ext cx="6810829" cy="523220"/>
          </a:xfrm>
          <a:prstGeom prst="rect">
            <a:avLst/>
          </a:prstGeom>
          <a:noFill/>
        </p:spPr>
        <p:txBody>
          <a:bodyPr wrap="square" rtlCol="0">
            <a:spAutoFit/>
          </a:bodyPr>
          <a:lstStyle/>
          <a:p>
            <a:pPr algn="ctr"/>
            <a:r>
              <a:rPr lang="en-GB" sz="2800" dirty="0">
                <a:solidFill>
                  <a:schemeClr val="bg1"/>
                </a:solidFill>
                <a:latin typeface="Century Gothic" panose="020B0502020202020204" pitchFamily="34" charset="0"/>
              </a:rPr>
              <a:t>St. Michael’s Catholic Academy</a:t>
            </a:r>
          </a:p>
        </p:txBody>
      </p:sp>
    </p:spTree>
    <p:extLst>
      <p:ext uri="{BB962C8B-B14F-4D97-AF65-F5344CB8AC3E}">
        <p14:creationId xmlns:p14="http://schemas.microsoft.com/office/powerpoint/2010/main" val="96062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54C0433-A02C-0E81-890D-9FDEDCB49F2E}"/>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a:lstStyle>
          <a:p>
            <a:r>
              <a:rPr lang="en-US"/>
              <a:t>Controlled Assessments</a:t>
            </a:r>
            <a:endParaRPr lang="en-GB" dirty="0"/>
          </a:p>
        </p:txBody>
      </p:sp>
      <p:sp>
        <p:nvSpPr>
          <p:cNvPr id="5" name="TextBox 4">
            <a:extLst>
              <a:ext uri="{FF2B5EF4-FFF2-40B4-BE49-F238E27FC236}">
                <a16:creationId xmlns:a16="http://schemas.microsoft.com/office/drawing/2014/main" id="{800D8182-320B-C8FE-118D-829F64B60EB7}"/>
              </a:ext>
            </a:extLst>
          </p:cNvPr>
          <p:cNvSpPr txBox="1"/>
          <p:nvPr/>
        </p:nvSpPr>
        <p:spPr>
          <a:xfrm>
            <a:off x="931984" y="1342243"/>
            <a:ext cx="10281975" cy="3111814"/>
          </a:xfrm>
          <a:prstGeom prst="rect">
            <a:avLst/>
          </a:prstGeom>
          <a:noFill/>
        </p:spPr>
        <p:txBody>
          <a:bodyPr wrap="square" lIns="91440" tIns="45720" rIns="91440" bIns="45720" anchor="t">
            <a:spAutoFit/>
          </a:bodyPr>
          <a:lstStyle/>
          <a:p>
            <a:pPr marL="342900" indent="-342900">
              <a:lnSpc>
                <a:spcPct val="107000"/>
              </a:lnSpc>
              <a:spcAft>
                <a:spcPts val="800"/>
              </a:spcAft>
              <a:buFont typeface="Arial" panose="020B0604020202020204" pitchFamily="34" charset="0"/>
              <a:buChar char="•"/>
            </a:pPr>
            <a:r>
              <a:rPr lang="en-GB" sz="2000" dirty="0">
                <a:effectLst/>
                <a:latin typeface="Century Gothic"/>
                <a:ea typeface="Calibri" panose="020F0502020204030204" pitchFamily="34" charset="0"/>
                <a:cs typeface="Times New Roman"/>
              </a:rPr>
              <a:t>Students take public examinations in the Summer Term during </a:t>
            </a:r>
            <a:r>
              <a:rPr lang="en-GB" sz="2000">
                <a:effectLst/>
                <a:latin typeface="Century Gothic"/>
                <a:ea typeface="Calibri" panose="020F0502020204030204" pitchFamily="34" charset="0"/>
                <a:cs typeface="Times New Roman"/>
              </a:rPr>
              <a:t>a time</a:t>
            </a:r>
            <a:r>
              <a:rPr lang="en-GB" sz="2000" dirty="0">
                <a:effectLst/>
                <a:latin typeface="Century Gothic"/>
                <a:ea typeface="Calibri" panose="020F0502020204030204" pitchFamily="34" charset="0"/>
                <a:cs typeface="Times New Roman"/>
              </a:rPr>
              <a:t> between the start of May and the end of June. </a:t>
            </a:r>
          </a:p>
          <a:p>
            <a:pPr marL="342900" indent="-342900">
              <a:lnSpc>
                <a:spcPct val="107000"/>
              </a:lnSpc>
              <a:spcAft>
                <a:spcPts val="800"/>
              </a:spcAft>
              <a:buFont typeface="Arial" panose="020B0604020202020204" pitchFamily="34" charset="0"/>
              <a:buChar char="•"/>
            </a:pPr>
            <a:endParaRPr lang="en-GB" sz="2000" dirty="0">
              <a:latin typeface="Century Gothic" panose="020B050202020202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GB" sz="2000" dirty="0">
                <a:effectLst/>
                <a:latin typeface="Century Gothic" panose="020B0502020202020204" pitchFamily="34" charset="0"/>
                <a:ea typeface="Calibri" panose="020F0502020204030204" pitchFamily="34" charset="0"/>
                <a:cs typeface="Times New Roman" panose="02020603050405020304" pitchFamily="18" charset="0"/>
              </a:rPr>
              <a:t>Public exams are timetabled in common time slots agreed by all exam boards under the Joint Council for Qualifications (JCQ). </a:t>
            </a:r>
          </a:p>
          <a:p>
            <a:pPr marL="342900" indent="-342900">
              <a:lnSpc>
                <a:spcPct val="107000"/>
              </a:lnSpc>
              <a:spcAft>
                <a:spcPts val="800"/>
              </a:spcAft>
              <a:buFont typeface="Arial" panose="020B0604020202020204" pitchFamily="34" charset="0"/>
              <a:buChar char="•"/>
            </a:pPr>
            <a:endParaRPr lang="en-GB" sz="2000" dirty="0">
              <a:latin typeface="Century Gothic" panose="020B050202020202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GB" sz="2000" dirty="0">
                <a:effectLst/>
                <a:latin typeface="Century Gothic" panose="020B0502020202020204" pitchFamily="34" charset="0"/>
                <a:ea typeface="Calibri" panose="020F0502020204030204" pitchFamily="34" charset="0"/>
                <a:cs typeface="Times New Roman" panose="02020603050405020304" pitchFamily="18" charset="0"/>
              </a:rPr>
              <a:t>Some subjects also have Non-Examined Assessments (coursework or controlled assessments). </a:t>
            </a:r>
          </a:p>
        </p:txBody>
      </p:sp>
    </p:spTree>
    <p:extLst>
      <p:ext uri="{BB962C8B-B14F-4D97-AF65-F5344CB8AC3E}">
        <p14:creationId xmlns:p14="http://schemas.microsoft.com/office/powerpoint/2010/main" val="1361249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54C0433-A02C-0E81-890D-9FDEDCB49F2E}"/>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a:lstStyle>
          <a:p>
            <a:r>
              <a:rPr lang="en-US" dirty="0"/>
              <a:t>Controlled Assessments</a:t>
            </a:r>
            <a:endParaRPr lang="en-GB" dirty="0"/>
          </a:p>
        </p:txBody>
      </p:sp>
      <p:sp>
        <p:nvSpPr>
          <p:cNvPr id="5" name="TextBox 4">
            <a:extLst>
              <a:ext uri="{FF2B5EF4-FFF2-40B4-BE49-F238E27FC236}">
                <a16:creationId xmlns:a16="http://schemas.microsoft.com/office/drawing/2014/main" id="{800D8182-320B-C8FE-118D-829F64B60EB7}"/>
              </a:ext>
            </a:extLst>
          </p:cNvPr>
          <p:cNvSpPr txBox="1"/>
          <p:nvPr/>
        </p:nvSpPr>
        <p:spPr>
          <a:xfrm>
            <a:off x="931984" y="1106553"/>
            <a:ext cx="10281975" cy="1168269"/>
          </a:xfrm>
          <a:prstGeom prst="rect">
            <a:avLst/>
          </a:prstGeom>
          <a:noFill/>
        </p:spPr>
        <p:txBody>
          <a:bodyPr wrap="square">
            <a:spAutoFit/>
          </a:bodyPr>
          <a:lstStyle/>
          <a:p>
            <a:pPr marL="342900" indent="-342900">
              <a:lnSpc>
                <a:spcPct val="107000"/>
              </a:lnSpc>
              <a:spcAft>
                <a:spcPts val="800"/>
              </a:spcAft>
              <a:buFont typeface="Arial" panose="020B0604020202020204" pitchFamily="34" charset="0"/>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In CNAT subjects and some other Vocational subjects, some students might be entered for submission of a piece of controlled assessment during Year 10.</a:t>
            </a:r>
          </a:p>
          <a:p>
            <a:pPr marL="342900" indent="-342900">
              <a:lnSpc>
                <a:spcPct val="107000"/>
              </a:lnSpc>
              <a:spcAft>
                <a:spcPts val="800"/>
              </a:spcAft>
              <a:buFont typeface="Arial" panose="020B0604020202020204" pitchFamily="34" charset="0"/>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All other pieces of NEA will be submitted in Year 11.</a:t>
            </a:r>
          </a:p>
        </p:txBody>
      </p:sp>
      <p:graphicFrame>
        <p:nvGraphicFramePr>
          <p:cNvPr id="2" name="Table 1">
            <a:extLst>
              <a:ext uri="{FF2B5EF4-FFF2-40B4-BE49-F238E27FC236}">
                <a16:creationId xmlns:a16="http://schemas.microsoft.com/office/drawing/2014/main" id="{5A646FA0-D9C6-83D9-A47B-CD84726045CA}"/>
              </a:ext>
            </a:extLst>
          </p:cNvPr>
          <p:cNvGraphicFramePr>
            <a:graphicFrameLocks noGrp="1"/>
          </p:cNvGraphicFramePr>
          <p:nvPr>
            <p:extLst>
              <p:ext uri="{D42A27DB-BD31-4B8C-83A1-F6EECF244321}">
                <p14:modId xmlns:p14="http://schemas.microsoft.com/office/powerpoint/2010/main" val="2092410440"/>
              </p:ext>
            </p:extLst>
          </p:nvPr>
        </p:nvGraphicFramePr>
        <p:xfrm>
          <a:off x="931984" y="2276044"/>
          <a:ext cx="11077764" cy="4379278"/>
        </p:xfrm>
        <a:graphic>
          <a:graphicData uri="http://schemas.openxmlformats.org/drawingml/2006/table">
            <a:tbl>
              <a:tblPr firstRow="1" firstCol="1" bandRow="1"/>
              <a:tblGrid>
                <a:gridCol w="3692588">
                  <a:extLst>
                    <a:ext uri="{9D8B030D-6E8A-4147-A177-3AD203B41FA5}">
                      <a16:colId xmlns:a16="http://schemas.microsoft.com/office/drawing/2014/main" val="2701181746"/>
                    </a:ext>
                  </a:extLst>
                </a:gridCol>
                <a:gridCol w="3639612">
                  <a:extLst>
                    <a:ext uri="{9D8B030D-6E8A-4147-A177-3AD203B41FA5}">
                      <a16:colId xmlns:a16="http://schemas.microsoft.com/office/drawing/2014/main" val="13130840"/>
                    </a:ext>
                  </a:extLst>
                </a:gridCol>
                <a:gridCol w="3745564">
                  <a:extLst>
                    <a:ext uri="{9D8B030D-6E8A-4147-A177-3AD203B41FA5}">
                      <a16:colId xmlns:a16="http://schemas.microsoft.com/office/drawing/2014/main" val="332522274"/>
                    </a:ext>
                  </a:extLst>
                </a:gridCol>
              </a:tblGrid>
              <a:tr h="0">
                <a:tc>
                  <a:txBody>
                    <a:bodyPr/>
                    <a:lstStyle/>
                    <a:p>
                      <a:pPr>
                        <a:lnSpc>
                          <a:spcPct val="107000"/>
                        </a:lnSpc>
                        <a:spcAft>
                          <a:spcPts val="800"/>
                        </a:spcAft>
                      </a:pPr>
                      <a:r>
                        <a:rPr lang="en-GB" sz="1800" b="1" dirty="0">
                          <a:effectLst/>
                          <a:latin typeface="Century Gothic"/>
                          <a:ea typeface="Calibri"/>
                          <a:cs typeface="Times New Roman"/>
                        </a:rPr>
                        <a:t>Exam Board</a:t>
                      </a:r>
                      <a:endParaRPr lang="en-GB" sz="1800" dirty="0">
                        <a:effectLst/>
                        <a:latin typeface="Century Gothic"/>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b="1" dirty="0">
                          <a:effectLst/>
                          <a:latin typeface="Century Gothic"/>
                          <a:ea typeface="Calibri"/>
                          <a:cs typeface="Times New Roman"/>
                        </a:rPr>
                        <a:t>Subject</a:t>
                      </a:r>
                      <a:endParaRPr lang="en-GB" sz="1800" dirty="0">
                        <a:effectLst/>
                        <a:latin typeface="Century Gothic"/>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b="1" dirty="0">
                          <a:effectLst/>
                          <a:latin typeface="Century Gothic"/>
                          <a:ea typeface="Calibri"/>
                          <a:cs typeface="Times New Roman"/>
                        </a:rPr>
                        <a:t>NEA Deadline</a:t>
                      </a:r>
                      <a:endParaRPr lang="en-GB" sz="1800" dirty="0">
                        <a:effectLst/>
                        <a:latin typeface="Century Gothic"/>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9880391"/>
                  </a:ext>
                </a:extLst>
              </a:tr>
              <a:tr h="0">
                <a:tc>
                  <a:txBody>
                    <a:bodyPr/>
                    <a:lstStyle/>
                    <a:p>
                      <a:pPr>
                        <a:lnSpc>
                          <a:spcPct val="107000"/>
                        </a:lnSpc>
                        <a:spcAft>
                          <a:spcPts val="800"/>
                        </a:spcAft>
                      </a:pPr>
                      <a:r>
                        <a:rPr lang="en-GB" sz="1800" dirty="0">
                          <a:effectLst/>
                          <a:latin typeface="Century Gothic"/>
                          <a:ea typeface="Calibri"/>
                          <a:cs typeface="Times New Roman"/>
                        </a:rPr>
                        <a:t>OCR Cambridge Nationals (CNAT)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GB" sz="1800" dirty="0">
                          <a:effectLst/>
                          <a:latin typeface="Century Gothic"/>
                          <a:ea typeface="Calibri"/>
                          <a:cs typeface="Times New Roman"/>
                        </a:rPr>
                        <a:t>iMedia / Sport /</a:t>
                      </a:r>
                    </a:p>
                    <a:p>
                      <a:pPr>
                        <a:lnSpc>
                          <a:spcPct val="107000"/>
                        </a:lnSpc>
                        <a:spcAft>
                          <a:spcPts val="0"/>
                        </a:spcAft>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Health and Social Care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GB" sz="1800" dirty="0">
                          <a:effectLst/>
                          <a:latin typeface="Century Gothic"/>
                          <a:ea typeface="Calibri"/>
                          <a:cs typeface="Times New Roman"/>
                        </a:rPr>
                        <a:t>10 January 2026 / 15 May 2026</a:t>
                      </a:r>
                    </a:p>
                    <a:p>
                      <a:pPr>
                        <a:lnSpc>
                          <a:spcPct val="107000"/>
                        </a:lnSpc>
                        <a:spcAft>
                          <a:spcPts val="0"/>
                        </a:spcAft>
                      </a:pPr>
                      <a:r>
                        <a:rPr lang="en-GB" sz="1800" dirty="0">
                          <a:effectLst/>
                          <a:latin typeface="Century Gothic"/>
                          <a:ea typeface="Calibri"/>
                          <a:cs typeface="Times New Roman"/>
                        </a:rPr>
                        <a:t>10 January 2026 / 15 May 2026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39565770"/>
                  </a:ext>
                </a:extLst>
              </a:tr>
              <a:tr h="0">
                <a:tc>
                  <a:txBody>
                    <a:bodyPr/>
                    <a:lstStyle/>
                    <a:p>
                      <a:pPr>
                        <a:lnSpc>
                          <a:spcPct val="107000"/>
                        </a:lnSpc>
                        <a:spcAft>
                          <a:spcPts val="800"/>
                        </a:spcAft>
                      </a:pPr>
                      <a:r>
                        <a:rPr lang="en-GB" sz="1800" dirty="0">
                          <a:effectLst/>
                          <a:latin typeface="Century Gothic"/>
                          <a:ea typeface="Calibri"/>
                          <a:cs typeface="Times New Roman"/>
                        </a:rPr>
                        <a:t>Pearson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BTEC Travel and Tourism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15 December 2025 / 15 May 2026 / 15 May 2027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8173069"/>
                  </a:ext>
                </a:extLst>
              </a:tr>
              <a:tr h="0">
                <a:tc>
                  <a:txBody>
                    <a:bodyPr/>
                    <a:lstStyle/>
                    <a:p>
                      <a:pPr>
                        <a:lnSpc>
                          <a:spcPct val="107000"/>
                        </a:lnSpc>
                        <a:spcAft>
                          <a:spcPts val="800"/>
                        </a:spcAft>
                      </a:pPr>
                      <a:r>
                        <a:rPr lang="en-GB" sz="1800" dirty="0">
                          <a:effectLst/>
                          <a:latin typeface="Century Gothic"/>
                          <a:ea typeface="Calibri"/>
                          <a:cs typeface="Times New Roman"/>
                        </a:rPr>
                        <a:t>WJEC L1 / 2 Vocational Award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Retail and Business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5 May 2026 / 5 May 2027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55553277"/>
                  </a:ext>
                </a:extLst>
              </a:tr>
              <a:tr h="0">
                <a:tc>
                  <a:txBody>
                    <a:bodyPr/>
                    <a:lstStyle/>
                    <a:p>
                      <a:pPr>
                        <a:lnSpc>
                          <a:spcPct val="107000"/>
                        </a:lnSpc>
                        <a:spcAft>
                          <a:spcPts val="800"/>
                        </a:spcAft>
                      </a:pPr>
                      <a:r>
                        <a:rPr lang="en-GB" sz="1800" dirty="0">
                          <a:effectLst/>
                          <a:latin typeface="Century Gothic"/>
                          <a:ea typeface="Calibri"/>
                          <a:cs typeface="Times New Roman"/>
                        </a:rPr>
                        <a:t>WJEC L1 / 2 Vocational Award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Hospitality and Catering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5 May 2026 / 5 May 2027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00214"/>
                  </a:ext>
                </a:extLst>
              </a:tr>
              <a:tr h="0">
                <a:tc>
                  <a:txBody>
                    <a:bodyPr/>
                    <a:lstStyle/>
                    <a:p>
                      <a:pPr>
                        <a:lnSpc>
                          <a:spcPct val="107000"/>
                        </a:lnSpc>
                        <a:spcAft>
                          <a:spcPts val="800"/>
                        </a:spcAft>
                      </a:pPr>
                      <a:r>
                        <a:rPr lang="en-GB" sz="1800" dirty="0">
                          <a:effectLst/>
                          <a:latin typeface="Century Gothic"/>
                          <a:ea typeface="Calibri"/>
                          <a:cs typeface="Times New Roman"/>
                        </a:rPr>
                        <a:t>WJEC / Eduqas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GCSE Music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5 May 2027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65858317"/>
                  </a:ext>
                </a:extLst>
              </a:tr>
              <a:tr h="0">
                <a:tc>
                  <a:txBody>
                    <a:bodyPr/>
                    <a:lstStyle/>
                    <a:p>
                      <a:pPr>
                        <a:lnSpc>
                          <a:spcPct val="107000"/>
                        </a:lnSpc>
                        <a:spcAft>
                          <a:spcPts val="800"/>
                        </a:spcAft>
                      </a:pPr>
                      <a:r>
                        <a:rPr lang="en-GB" sz="1800" dirty="0">
                          <a:effectLst/>
                          <a:latin typeface="Century Gothic"/>
                          <a:ea typeface="Calibri"/>
                          <a:cs typeface="Times New Roman"/>
                        </a:rPr>
                        <a:t>WJEC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GCSE Film Studies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5 May 2027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5886855"/>
                  </a:ext>
                </a:extLst>
              </a:tr>
              <a:tr h="0">
                <a:tc>
                  <a:txBody>
                    <a:bodyPr/>
                    <a:lstStyle/>
                    <a:p>
                      <a:pPr>
                        <a:lnSpc>
                          <a:spcPct val="107000"/>
                        </a:lnSpc>
                        <a:spcAft>
                          <a:spcPts val="800"/>
                        </a:spcAft>
                      </a:pPr>
                      <a:r>
                        <a:rPr lang="en-GB" sz="1800" dirty="0">
                          <a:effectLst/>
                          <a:latin typeface="Century Gothic"/>
                          <a:ea typeface="Calibri"/>
                          <a:cs typeface="Times New Roman"/>
                        </a:rPr>
                        <a:t>WJEC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Textiles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5 May 2027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4353085"/>
                  </a:ext>
                </a:extLst>
              </a:tr>
              <a:tr h="0">
                <a:tc>
                  <a:txBody>
                    <a:bodyPr/>
                    <a:lstStyle/>
                    <a:p>
                      <a:pPr>
                        <a:lnSpc>
                          <a:spcPct val="107000"/>
                        </a:lnSpc>
                        <a:spcAft>
                          <a:spcPts val="800"/>
                        </a:spcAft>
                      </a:pPr>
                      <a:r>
                        <a:rPr lang="en-GB" sz="1800" dirty="0">
                          <a:effectLst/>
                          <a:latin typeface="Century Gothic"/>
                          <a:ea typeface="Calibri"/>
                          <a:cs typeface="Times New Roman"/>
                        </a:rPr>
                        <a:t>WJEC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3D Design / Graphics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7 May 2027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21117179"/>
                  </a:ext>
                </a:extLst>
              </a:tr>
              <a:tr h="0">
                <a:tc>
                  <a:txBody>
                    <a:bodyPr/>
                    <a:lstStyle/>
                    <a:p>
                      <a:pPr>
                        <a:lnSpc>
                          <a:spcPct val="107000"/>
                        </a:lnSpc>
                        <a:spcAft>
                          <a:spcPts val="800"/>
                        </a:spcAft>
                      </a:pPr>
                      <a:r>
                        <a:rPr lang="en-GB" sz="1800" dirty="0">
                          <a:effectLst/>
                          <a:latin typeface="Century Gothic"/>
                          <a:ea typeface="Calibri"/>
                          <a:cs typeface="Times New Roman"/>
                        </a:rPr>
                        <a:t>AQA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Food Preparation and Nutrition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7 May 2027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2273138"/>
                  </a:ext>
                </a:extLst>
              </a:tr>
              <a:tr h="0">
                <a:tc>
                  <a:txBody>
                    <a:bodyPr/>
                    <a:lstStyle/>
                    <a:p>
                      <a:pPr>
                        <a:lnSpc>
                          <a:spcPct val="107000"/>
                        </a:lnSpc>
                        <a:spcAft>
                          <a:spcPts val="800"/>
                        </a:spcAft>
                      </a:pPr>
                      <a:r>
                        <a:rPr lang="en-GB" sz="1800" dirty="0">
                          <a:effectLst/>
                          <a:latin typeface="Century Gothic"/>
                          <a:ea typeface="Calibri"/>
                          <a:cs typeface="Times New Roman"/>
                        </a:rPr>
                        <a:t>AQA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English Spoken Language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800" b="0" i="0" u="none" strike="noStrike" kern="1200" cap="none" spc="0" normalizeH="0" baseline="0" noProof="0">
                          <a:ln>
                            <a:noFill/>
                          </a:ln>
                          <a:solidFill>
                            <a:prstClr val="black"/>
                          </a:solidFill>
                          <a:effectLst/>
                          <a:uLnTx/>
                          <a:uFillTx/>
                          <a:latin typeface="Century Gothic"/>
                          <a:ea typeface="Calibri"/>
                          <a:cs typeface="Times New Roman"/>
                        </a:rPr>
                        <a:t>7 May 2027</a:t>
                      </a:r>
                      <a:endParaRPr kumimoji="0" lang="en-GB" sz="1800" b="0" i="0" u="none" strike="noStrike" kern="1200" cap="none" spc="0" normalizeH="0" baseline="0" noProof="0" dirty="0">
                        <a:ln>
                          <a:noFill/>
                        </a:ln>
                        <a:solidFill>
                          <a:prstClr val="black"/>
                        </a:solidFill>
                        <a:effectLst/>
                        <a:uLnTx/>
                        <a:uFillTx/>
                        <a:latin typeface="Century Gothic"/>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2221725"/>
                  </a:ext>
                </a:extLst>
              </a:tr>
              <a:tr h="0">
                <a:tc>
                  <a:txBody>
                    <a:bodyPr/>
                    <a:lstStyle/>
                    <a:p>
                      <a:pPr>
                        <a:lnSpc>
                          <a:spcPct val="107000"/>
                        </a:lnSpc>
                        <a:spcAft>
                          <a:spcPts val="800"/>
                        </a:spcAft>
                      </a:pPr>
                      <a:r>
                        <a:rPr lang="en-GB" sz="1800" dirty="0">
                          <a:effectLst/>
                          <a:latin typeface="Century Gothic"/>
                          <a:ea typeface="Calibri"/>
                          <a:cs typeface="Times New Roman"/>
                        </a:rPr>
                        <a:t>AQA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GCSE 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entury Gothic"/>
                          <a:ea typeface="Calibri"/>
                          <a:cs typeface="Times New Roman"/>
                        </a:rPr>
                        <a:t>7 May 2027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60244849"/>
                  </a:ext>
                </a:extLst>
              </a:tr>
              <a:tr h="0">
                <a:tc>
                  <a:txBody>
                    <a:bodyPr/>
                    <a:lstStyle/>
                    <a:p>
                      <a:pPr>
                        <a:lnSpc>
                          <a:spcPct val="107000"/>
                        </a:lnSpc>
                        <a:spcAft>
                          <a:spcPts val="800"/>
                        </a:spcAft>
                      </a:pPr>
                      <a:r>
                        <a:rPr lang="en-GB" sz="1800" dirty="0">
                          <a:effectLst/>
                          <a:latin typeface="Century Gothic"/>
                          <a:ea typeface="Calibri"/>
                          <a:cs typeface="Times New Roman"/>
                        </a:rPr>
                        <a:t>AQA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MFL Speaking Test Recordings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a:ea typeface="Calibri"/>
                          <a:cs typeface="Times New Roman"/>
                        </a:rPr>
                        <a:t>23 May 2027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1461364"/>
                  </a:ext>
                </a:extLst>
              </a:tr>
              <a:tr h="0">
                <a:tc>
                  <a:txBody>
                    <a:bodyPr/>
                    <a:lstStyle/>
                    <a:p>
                      <a:pPr>
                        <a:lnSpc>
                          <a:spcPct val="107000"/>
                        </a:lnSpc>
                        <a:spcAft>
                          <a:spcPts val="800"/>
                        </a:spcAft>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AQA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Art and Design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31 May 2027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18325957"/>
                  </a:ext>
                </a:extLst>
              </a:tr>
            </a:tbl>
          </a:graphicData>
        </a:graphic>
      </p:graphicFrame>
    </p:spTree>
    <p:extLst>
      <p:ext uri="{BB962C8B-B14F-4D97-AF65-F5344CB8AC3E}">
        <p14:creationId xmlns:p14="http://schemas.microsoft.com/office/powerpoint/2010/main" val="188620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54C0433-A02C-0E81-890D-9FDEDCB49F2E}"/>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a:lstStyle>
          <a:p>
            <a:pPr>
              <a:spcAft>
                <a:spcPts val="600"/>
              </a:spcAft>
            </a:pPr>
            <a:r>
              <a:rPr lang="en-US" dirty="0"/>
              <a:t>Controlled Assessments</a:t>
            </a:r>
            <a:endParaRPr lang="en-US"/>
          </a:p>
        </p:txBody>
      </p:sp>
      <p:graphicFrame>
        <p:nvGraphicFramePr>
          <p:cNvPr id="7" name="TextBox 4">
            <a:extLst>
              <a:ext uri="{FF2B5EF4-FFF2-40B4-BE49-F238E27FC236}">
                <a16:creationId xmlns:a16="http://schemas.microsoft.com/office/drawing/2014/main" id="{9E8DE878-05FB-1690-77E4-B3425FC0AD8F}"/>
              </a:ext>
            </a:extLst>
          </p:cNvPr>
          <p:cNvGraphicFramePr/>
          <p:nvPr>
            <p:extLst>
              <p:ext uri="{D42A27DB-BD31-4B8C-83A1-F6EECF244321}">
                <p14:modId xmlns:p14="http://schemas.microsoft.com/office/powerpoint/2010/main" val="329976253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2384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54C0433-A02C-0E81-890D-9FDEDCB49F2E}"/>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a:lstStyle>
          <a:p>
            <a:pPr>
              <a:spcAft>
                <a:spcPts val="600"/>
              </a:spcAft>
            </a:pPr>
            <a:r>
              <a:rPr lang="en-US" dirty="0"/>
              <a:t>Controlled Assessments</a:t>
            </a:r>
            <a:endParaRPr lang="en-US"/>
          </a:p>
        </p:txBody>
      </p:sp>
      <p:graphicFrame>
        <p:nvGraphicFramePr>
          <p:cNvPr id="7" name="TextBox 4">
            <a:extLst>
              <a:ext uri="{FF2B5EF4-FFF2-40B4-BE49-F238E27FC236}">
                <a16:creationId xmlns:a16="http://schemas.microsoft.com/office/drawing/2014/main" id="{BA828438-118B-5920-C177-A06A35E1B36C}"/>
              </a:ext>
            </a:extLst>
          </p:cNvPr>
          <p:cNvGraphicFramePr/>
          <p:nvPr>
            <p:extLst>
              <p:ext uri="{D42A27DB-BD31-4B8C-83A1-F6EECF244321}">
                <p14:modId xmlns:p14="http://schemas.microsoft.com/office/powerpoint/2010/main" val="184657922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4826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54C0433-A02C-0E81-890D-9FDEDCB49F2E}"/>
              </a:ext>
            </a:extLst>
          </p:cNvPr>
          <p:cNvSpPr txBox="1">
            <a:spLocks/>
          </p:cNvSpPr>
          <p:nvPr/>
        </p:nvSpPr>
        <p:spPr>
          <a:xfrm>
            <a:off x="614464" y="162769"/>
            <a:ext cx="1001786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a:lstStyle>
          <a:p>
            <a:pPr>
              <a:spcAft>
                <a:spcPts val="600"/>
              </a:spcAft>
            </a:pPr>
            <a:r>
              <a:rPr lang="en-US" sz="3800" dirty="0">
                <a:effectLst/>
              </a:rPr>
              <a:t>How is </a:t>
            </a:r>
            <a:r>
              <a:rPr lang="en-US" sz="3800" dirty="0"/>
              <a:t>Controlled Assessment </a:t>
            </a:r>
            <a:r>
              <a:rPr lang="en-US" sz="3800" dirty="0">
                <a:effectLst/>
              </a:rPr>
              <a:t>marked? </a:t>
            </a:r>
          </a:p>
          <a:p>
            <a:pPr>
              <a:spcAft>
                <a:spcPts val="600"/>
              </a:spcAft>
            </a:pPr>
            <a:endParaRPr lang="en-US" sz="3800" dirty="0"/>
          </a:p>
        </p:txBody>
      </p:sp>
      <p:graphicFrame>
        <p:nvGraphicFramePr>
          <p:cNvPr id="9" name="TextBox 4">
            <a:extLst>
              <a:ext uri="{FF2B5EF4-FFF2-40B4-BE49-F238E27FC236}">
                <a16:creationId xmlns:a16="http://schemas.microsoft.com/office/drawing/2014/main" id="{E047FB27-638C-CF05-BB32-818BA43CAC78}"/>
              </a:ext>
            </a:extLst>
          </p:cNvPr>
          <p:cNvGraphicFramePr/>
          <p:nvPr>
            <p:extLst>
              <p:ext uri="{D42A27DB-BD31-4B8C-83A1-F6EECF244321}">
                <p14:modId xmlns:p14="http://schemas.microsoft.com/office/powerpoint/2010/main" val="3709939279"/>
              </p:ext>
            </p:extLst>
          </p:nvPr>
        </p:nvGraphicFramePr>
        <p:xfrm>
          <a:off x="838199" y="1488332"/>
          <a:ext cx="11146277" cy="51264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2080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154C0433-A02C-0E81-890D-9FDEDCB49F2E}"/>
              </a:ext>
            </a:extLst>
          </p:cNvPr>
          <p:cNvSpPr txBox="1">
            <a:spLocks/>
          </p:cNvSpPr>
          <p:nvPr/>
        </p:nvSpPr>
        <p:spPr>
          <a:xfrm>
            <a:off x="686834" y="1153572"/>
            <a:ext cx="3200400"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a:lstStyle>
          <a:p>
            <a:r>
              <a:rPr lang="en-US" kern="1200" dirty="0">
                <a:solidFill>
                  <a:srgbClr val="FFFFFF"/>
                </a:solidFill>
                <a:latin typeface="+mj-lt"/>
                <a:ea typeface="+mj-ea"/>
                <a:cs typeface="+mj-cs"/>
              </a:rPr>
              <a:t>Controlled Assessments:</a:t>
            </a:r>
          </a:p>
          <a:p>
            <a:pPr>
              <a:spcAft>
                <a:spcPts val="800"/>
              </a:spcAft>
            </a:pPr>
            <a:r>
              <a:rPr lang="en-US" b="1" kern="1200" dirty="0">
                <a:solidFill>
                  <a:srgbClr val="FFFFFF"/>
                </a:solidFill>
                <a:effectLst/>
                <a:latin typeface="+mj-lt"/>
                <a:ea typeface="+mj-ea"/>
                <a:cs typeface="+mj-cs"/>
              </a:rPr>
              <a:t>Can you ask your teacher for feedback on my work?</a:t>
            </a:r>
            <a:r>
              <a:rPr lang="en-US" kern="1200" dirty="0">
                <a:solidFill>
                  <a:srgbClr val="FFFFFF"/>
                </a:solidFill>
                <a:effectLst/>
                <a:latin typeface="+mj-lt"/>
                <a:ea typeface="+mj-ea"/>
                <a:cs typeface="+mj-cs"/>
              </a:rPr>
              <a:t> </a:t>
            </a:r>
          </a:p>
          <a:p>
            <a:endParaRPr lang="en-US" kern="1200" dirty="0">
              <a:solidFill>
                <a:srgbClr val="FFFFFF"/>
              </a:solidFill>
              <a:latin typeface="+mj-lt"/>
              <a:ea typeface="+mj-ea"/>
              <a:cs typeface="+mj-cs"/>
            </a:endParaRP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a:extLst>
              <a:ext uri="{FF2B5EF4-FFF2-40B4-BE49-F238E27FC236}">
                <a16:creationId xmlns:a16="http://schemas.microsoft.com/office/drawing/2014/main" id="{800D8182-320B-C8FE-118D-829F64B60EB7}"/>
              </a:ext>
            </a:extLst>
          </p:cNvPr>
          <p:cNvSpPr txBox="1"/>
          <p:nvPr/>
        </p:nvSpPr>
        <p:spPr>
          <a:xfrm>
            <a:off x="4167273" y="473409"/>
            <a:ext cx="7433576" cy="4630265"/>
          </a:xfrm>
          <a:prstGeom prst="rect">
            <a:avLst/>
          </a:prstGeom>
        </p:spPr>
        <p:txBody>
          <a:bodyPr vert="horz" lIns="91440" tIns="45720" rIns="91440" bIns="45720" rtlCol="0" anchor="ctr">
            <a:normAutofit/>
          </a:bodyPr>
          <a:lstStyle/>
          <a:p>
            <a:pPr marL="312738" indent="-228600">
              <a:lnSpc>
                <a:spcPct val="90000"/>
              </a:lnSpc>
              <a:spcAft>
                <a:spcPts val="1200"/>
              </a:spcAft>
              <a:buFont typeface="Arial" panose="020B0604020202020204" pitchFamily="34" charset="0"/>
              <a:buChar char="•"/>
            </a:pPr>
            <a:r>
              <a:rPr lang="en-US" dirty="0">
                <a:effectLst/>
              </a:rPr>
              <a:t>Exam Boards have given your teacher instructions on what kind of feedback they can give you. </a:t>
            </a:r>
          </a:p>
          <a:p>
            <a:pPr marL="342900" lvl="0" indent="-228600">
              <a:lnSpc>
                <a:spcPct val="90000"/>
              </a:lnSpc>
              <a:spcAft>
                <a:spcPts val="1200"/>
              </a:spcAft>
              <a:buFont typeface="Arial" panose="020B0604020202020204" pitchFamily="34" charset="0"/>
              <a:buChar char="•"/>
            </a:pPr>
            <a:r>
              <a:rPr lang="en-US" dirty="0">
                <a:effectLst/>
              </a:rPr>
              <a:t>They are allowed to tell you what task could be improved but not how to improve it. </a:t>
            </a:r>
          </a:p>
          <a:p>
            <a:pPr marL="342900" lvl="0" indent="-228600">
              <a:lnSpc>
                <a:spcPct val="90000"/>
              </a:lnSpc>
              <a:spcAft>
                <a:spcPts val="1200"/>
              </a:spcAft>
              <a:buFont typeface="Arial" panose="020B0604020202020204" pitchFamily="34" charset="0"/>
              <a:buChar char="•"/>
            </a:pPr>
            <a:r>
              <a:rPr lang="en-US" dirty="0">
                <a:effectLst/>
              </a:rPr>
              <a:t>You can use that feedback to try and improve your work yourself. </a:t>
            </a:r>
          </a:p>
          <a:p>
            <a:pPr marL="342900" lvl="0" indent="-228600">
              <a:lnSpc>
                <a:spcPct val="90000"/>
              </a:lnSpc>
              <a:spcAft>
                <a:spcPts val="1200"/>
              </a:spcAft>
              <a:buFont typeface="Arial" panose="020B0604020202020204" pitchFamily="34" charset="0"/>
              <a:buChar char="•"/>
            </a:pPr>
            <a:r>
              <a:rPr lang="en-US" dirty="0">
                <a:effectLst/>
              </a:rPr>
              <a:t>Your teacher can say what they’ve noticed might be wrong with your work. For example, if you describe something where the marking criteria asks for an evaluation, they can point that out to you. </a:t>
            </a:r>
          </a:p>
          <a:p>
            <a:pPr marL="342900" lvl="0" indent="-228600">
              <a:lnSpc>
                <a:spcPct val="90000"/>
              </a:lnSpc>
              <a:spcAft>
                <a:spcPts val="1200"/>
              </a:spcAft>
              <a:buFont typeface="Arial" panose="020B0604020202020204" pitchFamily="34" charset="0"/>
              <a:buChar char="•"/>
            </a:pPr>
            <a:r>
              <a:rPr lang="en-US" dirty="0">
                <a:effectLst/>
              </a:rPr>
              <a:t>Your teacher can explain the difference between a description and an evaluation. It’s then up to you to decide if you need to change your work. If you think it needs to change you need to change it yourself</a:t>
            </a:r>
          </a:p>
        </p:txBody>
      </p:sp>
      <p:sp>
        <p:nvSpPr>
          <p:cNvPr id="3" name="TextBox 2">
            <a:extLst>
              <a:ext uri="{FF2B5EF4-FFF2-40B4-BE49-F238E27FC236}">
                <a16:creationId xmlns:a16="http://schemas.microsoft.com/office/drawing/2014/main" id="{1AD8C68E-0C04-466B-5FC4-DC518E60AFD7}"/>
              </a:ext>
            </a:extLst>
          </p:cNvPr>
          <p:cNvSpPr txBox="1"/>
          <p:nvPr/>
        </p:nvSpPr>
        <p:spPr>
          <a:xfrm>
            <a:off x="4332304" y="4897963"/>
            <a:ext cx="6108970" cy="1200329"/>
          </a:xfrm>
          <a:prstGeom prst="rect">
            <a:avLst/>
          </a:prstGeom>
          <a:solidFill>
            <a:schemeClr val="accent1">
              <a:lumMod val="50000"/>
            </a:schemeClr>
          </a:solidFill>
        </p:spPr>
        <p:txBody>
          <a:bodyPr wrap="square">
            <a:spAutoFit/>
          </a:bodyPr>
          <a:lstStyle/>
          <a:p>
            <a:pPr algn="ctr">
              <a:spcAft>
                <a:spcPts val="600"/>
              </a:spcAft>
            </a:pPr>
            <a:r>
              <a:rPr lang="en-US" dirty="0">
                <a:solidFill>
                  <a:schemeClr val="bg1"/>
                </a:solidFill>
                <a:latin typeface="Century Gothic" panose="020B0502020202020204" pitchFamily="34" charset="0"/>
              </a:rPr>
              <a:t>If you have submitted one piece of controlled assessment during Year 10 and you want to improve your mark, then you </a:t>
            </a:r>
            <a:r>
              <a:rPr lang="en-US" b="1" u="sng" dirty="0">
                <a:solidFill>
                  <a:schemeClr val="bg1"/>
                </a:solidFill>
                <a:latin typeface="Century Gothic" panose="020B0502020202020204" pitchFamily="34" charset="0"/>
              </a:rPr>
              <a:t>MUST</a:t>
            </a:r>
            <a:r>
              <a:rPr lang="en-US" dirty="0">
                <a:solidFill>
                  <a:schemeClr val="bg1"/>
                </a:solidFill>
                <a:latin typeface="Century Gothic" panose="020B0502020202020204" pitchFamily="34" charset="0"/>
              </a:rPr>
              <a:t> complete a new piece in Year 11 using the </a:t>
            </a:r>
            <a:r>
              <a:rPr lang="en-US" b="1" u="sng" dirty="0">
                <a:solidFill>
                  <a:schemeClr val="bg1"/>
                </a:solidFill>
                <a:latin typeface="Century Gothic" panose="020B0502020202020204" pitchFamily="34" charset="0"/>
              </a:rPr>
              <a:t>NEWLY</a:t>
            </a:r>
            <a:r>
              <a:rPr lang="en-US" dirty="0">
                <a:solidFill>
                  <a:schemeClr val="bg1"/>
                </a:solidFill>
                <a:latin typeface="Century Gothic" panose="020B0502020202020204" pitchFamily="34" charset="0"/>
              </a:rPr>
              <a:t> released assessment brief. </a:t>
            </a:r>
            <a:endParaRPr lang="en-GB" dirty="0">
              <a:solidFill>
                <a:schemeClr val="bg1"/>
              </a:solidFill>
              <a:latin typeface="Century Gothic" panose="020B0502020202020204" pitchFamily="34" charset="0"/>
            </a:endParaRPr>
          </a:p>
        </p:txBody>
      </p:sp>
      <p:sp>
        <p:nvSpPr>
          <p:cNvPr id="2" name="TextBox 1">
            <a:extLst>
              <a:ext uri="{FF2B5EF4-FFF2-40B4-BE49-F238E27FC236}">
                <a16:creationId xmlns:a16="http://schemas.microsoft.com/office/drawing/2014/main" id="{1D966D6A-5527-6ACA-5FBF-8EAA2E83F1CD}"/>
              </a:ext>
            </a:extLst>
          </p:cNvPr>
          <p:cNvSpPr txBox="1"/>
          <p:nvPr/>
        </p:nvSpPr>
        <p:spPr>
          <a:xfrm rot="16200000">
            <a:off x="-3167390" y="3166755"/>
            <a:ext cx="6858001" cy="523220"/>
          </a:xfrm>
          <a:prstGeom prst="rect">
            <a:avLst/>
          </a:prstGeom>
          <a:solidFill>
            <a:schemeClr val="accent1">
              <a:lumMod val="50000"/>
            </a:schemeClr>
          </a:solidFill>
        </p:spPr>
        <p:txBody>
          <a:bodyPr wrap="square" rtlCol="0">
            <a:spAutoFit/>
          </a:bodyPr>
          <a:lstStyle/>
          <a:p>
            <a:pPr algn="ctr"/>
            <a:r>
              <a:rPr lang="en-GB" sz="2800" dirty="0">
                <a:solidFill>
                  <a:schemeClr val="bg1"/>
                </a:solidFill>
                <a:latin typeface="Century Gothic" panose="020B0502020202020204" pitchFamily="34" charset="0"/>
              </a:rPr>
              <a:t>St. Michael’s Catholic Academy</a:t>
            </a:r>
          </a:p>
        </p:txBody>
      </p:sp>
      <p:pic>
        <p:nvPicPr>
          <p:cNvPr id="6" name="Picture 5">
            <a:extLst>
              <a:ext uri="{FF2B5EF4-FFF2-40B4-BE49-F238E27FC236}">
                <a16:creationId xmlns:a16="http://schemas.microsoft.com/office/drawing/2014/main" id="{AAE2CC55-C60F-BAF7-D395-F3D8E9982DC3}"/>
              </a:ext>
            </a:extLst>
          </p:cNvPr>
          <p:cNvPicPr>
            <a:picLocks noChangeAspect="1"/>
          </p:cNvPicPr>
          <p:nvPr/>
        </p:nvPicPr>
        <p:blipFill>
          <a:blip r:embed="rId2"/>
          <a:stretch>
            <a:fillRect/>
          </a:stretch>
        </p:blipFill>
        <p:spPr>
          <a:xfrm>
            <a:off x="10328728" y="136525"/>
            <a:ext cx="1752600" cy="866775"/>
          </a:xfrm>
          <a:prstGeom prst="rect">
            <a:avLst/>
          </a:prstGeom>
        </p:spPr>
      </p:pic>
    </p:spTree>
    <p:extLst>
      <p:ext uri="{BB962C8B-B14F-4D97-AF65-F5344CB8AC3E}">
        <p14:creationId xmlns:p14="http://schemas.microsoft.com/office/powerpoint/2010/main" val="2858422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8767A80A46723489AD64B3E59FBFB44" ma:contentTypeVersion="12" ma:contentTypeDescription="Create a new document." ma:contentTypeScope="" ma:versionID="cf1d31e16bee695f80eabcf2321365db">
  <xsd:schema xmlns:xsd="http://www.w3.org/2001/XMLSchema" xmlns:xs="http://www.w3.org/2001/XMLSchema" xmlns:p="http://schemas.microsoft.com/office/2006/metadata/properties" xmlns:ns2="7d6f8178-f21d-440e-bae6-9186c126f1ba" xmlns:ns3="fff680cc-455a-4a14-ab0b-b7a7cac6390f" targetNamespace="http://schemas.microsoft.com/office/2006/metadata/properties" ma:root="true" ma:fieldsID="4d7fd3b52352f8f2a6903409b78f0c46" ns2:_="" ns3:_="">
    <xsd:import namespace="7d6f8178-f21d-440e-bae6-9186c126f1ba"/>
    <xsd:import namespace="fff680cc-455a-4a14-ab0b-b7a7cac6390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bjectDetectorVersions" minOccurs="0"/>
                <xsd:element ref="ns2:MediaServiceSearchPropertie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f8178-f21d-440e-bae6-9186c126f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f680cc-455a-4a14-ab0b-b7a7cac6390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4416B55-2F48-4128-B500-8DB11DA275B2}">
  <ds:schemaRefs>
    <ds:schemaRef ds:uri="http://schemas.microsoft.com/office/2006/documentManagement/types"/>
    <ds:schemaRef ds:uri="http://schemas.openxmlformats.org/package/2006/metadata/core-properties"/>
    <ds:schemaRef ds:uri="http://schemas.microsoft.com/office/2006/metadata/properties"/>
    <ds:schemaRef ds:uri="http://purl.org/dc/dcmitype/"/>
    <ds:schemaRef ds:uri="http://purl.org/dc/terms/"/>
    <ds:schemaRef ds:uri="7d6f8178-f21d-440e-bae6-9186c126f1ba"/>
    <ds:schemaRef ds:uri="http://www.w3.org/XML/1998/namespace"/>
    <ds:schemaRef ds:uri="http://purl.org/dc/elements/1.1/"/>
    <ds:schemaRef ds:uri="http://schemas.microsoft.com/office/infopath/2007/PartnerControls"/>
    <ds:schemaRef ds:uri="fff680cc-455a-4a14-ab0b-b7a7cac6390f"/>
  </ds:schemaRefs>
</ds:datastoreItem>
</file>

<file path=customXml/itemProps2.xml><?xml version="1.0" encoding="utf-8"?>
<ds:datastoreItem xmlns:ds="http://schemas.openxmlformats.org/officeDocument/2006/customXml" ds:itemID="{AFA772ED-059E-4633-8B77-452E1C29DB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6f8178-f21d-440e-bae6-9186c126f1ba"/>
    <ds:schemaRef ds:uri="fff680cc-455a-4a14-ab0b-b7a7cac639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6561DB-F1A8-4E7B-B005-BD17B16DAB7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573</TotalTime>
  <Words>845</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Your Child at School</dc:title>
  <dc:creator>Matthew McAuley</dc:creator>
  <cp:lastModifiedBy>Adrian Frank</cp:lastModifiedBy>
  <cp:revision>13</cp:revision>
  <dcterms:created xsi:type="dcterms:W3CDTF">2023-09-19T03:14:56Z</dcterms:created>
  <dcterms:modified xsi:type="dcterms:W3CDTF">2025-07-09T11:08:35Z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0x010100E8767A80A46723489AD64B3E59FBFB44</vt:lpwstr>
  </property>
</Properties>
</file>