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31361063" cy="176403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556" userDrawn="1">
          <p15:clr>
            <a:srgbClr val="000000"/>
          </p15:clr>
        </p15:guide>
        <p15:guide id="2" pos="9876" userDrawn="1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KZZgej55zQ+anY41ygdfCSiek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45411D-D164-C8E5-9AF9-8655CDCB5877}" v="2" dt="2024-06-14T12:43:18.6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3" d="100"/>
          <a:sy n="23" d="100"/>
        </p:scale>
        <p:origin x="916" y="40"/>
      </p:cViewPr>
      <p:guideLst>
        <p:guide orient="horz" pos="5556"/>
        <p:guide pos="98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customschemas.google.com/relationships/presentationmetadata" Target="metadata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352081" y="2886967"/>
            <a:ext cx="26656905" cy="6141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205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3920135" y="9265242"/>
            <a:ext cx="23520796" cy="4258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430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8231"/>
            </a:lvl1pPr>
            <a:lvl2pPr lvl="1" algn="ctr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6859"/>
            </a:lvl2pPr>
            <a:lvl3pPr lvl="2" algn="ctr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6169"/>
            </a:lvl3pPr>
            <a:lvl4pPr lvl="3" algn="ctr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/>
            </a:lvl4pPr>
            <a:lvl5pPr lvl="4" algn="ctr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/>
            </a:lvl5pPr>
            <a:lvl6pPr lvl="5" algn="ctr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/>
            </a:lvl6pPr>
            <a:lvl7pPr lvl="6" algn="ctr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/>
            </a:lvl7pPr>
            <a:lvl8pPr lvl="7" algn="ctr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/>
            </a:lvl8pPr>
            <a:lvl9pPr lvl="8" algn="ctr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2156084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0388353" y="16349955"/>
            <a:ext cx="10584360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2148763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2156084" y="939193"/>
            <a:ext cx="2704891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0084229" y="-3232239"/>
            <a:ext cx="11192608" cy="27048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474907" lvl="0" indent="-1106181" algn="l">
              <a:lnSpc>
                <a:spcPct val="90000"/>
              </a:lnSpc>
              <a:spcBef>
                <a:spcPts val="343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2949810" lvl="1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4424717" lvl="2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5899621" lvl="3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7374528" lvl="4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8849434" lvl="5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0324338" lvl="6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1799245" lvl="7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3274152" lvl="8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2156084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0388353" y="16349955"/>
            <a:ext cx="10584360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2148763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18349209" y="5032737"/>
            <a:ext cx="14949338" cy="6762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4628744" y="-1533486"/>
            <a:ext cx="14949338" cy="1989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474907" lvl="0" indent="-1106181" algn="l">
              <a:lnSpc>
                <a:spcPct val="90000"/>
              </a:lnSpc>
              <a:spcBef>
                <a:spcPts val="343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2949810" lvl="1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4424717" lvl="2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5899621" lvl="3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7374528" lvl="4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8849434" lvl="5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0324338" lvl="6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1799245" lvl="7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3274152" lvl="8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2156084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0388353" y="16349955"/>
            <a:ext cx="10584360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2148763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2156084" y="939193"/>
            <a:ext cx="2704891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2156084" y="4695913"/>
            <a:ext cx="27048917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474907" lvl="0" indent="-1106181" algn="l">
              <a:lnSpc>
                <a:spcPct val="90000"/>
              </a:lnSpc>
              <a:spcBef>
                <a:spcPts val="343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2949810" lvl="1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4424717" lvl="2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5899621" lvl="3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7374528" lvl="4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8849434" lvl="5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0324338" lvl="6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1799245" lvl="7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3274152" lvl="8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2156084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0388353" y="16349955"/>
            <a:ext cx="10584360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2148763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2139752" y="4397830"/>
            <a:ext cx="27048917" cy="7337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205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2139752" y="11805123"/>
            <a:ext cx="27048917" cy="3858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474907" lvl="0" indent="-737452" algn="l">
              <a:lnSpc>
                <a:spcPct val="90000"/>
              </a:lnSpc>
              <a:spcBef>
                <a:spcPts val="3430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8231">
                <a:solidFill>
                  <a:schemeClr val="dk1"/>
                </a:solidFill>
              </a:defRPr>
            </a:lvl1pPr>
            <a:lvl2pPr marL="2949810" lvl="1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rgbClr val="888888"/>
              </a:buClr>
              <a:buSzPts val="2126"/>
              <a:buNone/>
              <a:defRPr sz="6859">
                <a:solidFill>
                  <a:srgbClr val="888888"/>
                </a:solidFill>
              </a:defRPr>
            </a:lvl2pPr>
            <a:lvl3pPr marL="4424717" lvl="2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rgbClr val="888888"/>
              </a:buClr>
              <a:buSzPts val="1913"/>
              <a:buNone/>
              <a:defRPr sz="6169">
                <a:solidFill>
                  <a:srgbClr val="888888"/>
                </a:solidFill>
              </a:defRPr>
            </a:lvl3pPr>
            <a:lvl4pPr marL="5899621" lvl="3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5488">
                <a:solidFill>
                  <a:srgbClr val="888888"/>
                </a:solidFill>
              </a:defRPr>
            </a:lvl4pPr>
            <a:lvl5pPr marL="7374528" lvl="4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5488">
                <a:solidFill>
                  <a:srgbClr val="888888"/>
                </a:solidFill>
              </a:defRPr>
            </a:lvl5pPr>
            <a:lvl6pPr marL="8849434" lvl="5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5488">
                <a:solidFill>
                  <a:srgbClr val="888888"/>
                </a:solidFill>
              </a:defRPr>
            </a:lvl6pPr>
            <a:lvl7pPr marL="10324338" lvl="6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5488">
                <a:solidFill>
                  <a:srgbClr val="888888"/>
                </a:solidFill>
              </a:defRPr>
            </a:lvl7pPr>
            <a:lvl8pPr marL="11799245" lvl="7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5488">
                <a:solidFill>
                  <a:srgbClr val="888888"/>
                </a:solidFill>
              </a:defRPr>
            </a:lvl8pPr>
            <a:lvl9pPr marL="13274152" lvl="8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5488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2156084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0388353" y="16349955"/>
            <a:ext cx="10584360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2148763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2156084" y="939193"/>
            <a:ext cx="2704891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2156073" y="4695913"/>
            <a:ext cx="13328453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474907" lvl="0" indent="-1106181" algn="l">
              <a:lnSpc>
                <a:spcPct val="90000"/>
              </a:lnSpc>
              <a:spcBef>
                <a:spcPts val="343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2949810" lvl="1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4424717" lvl="2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5899621" lvl="3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7374528" lvl="4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8849434" lvl="5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0324338" lvl="6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1799245" lvl="7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3274152" lvl="8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15876537" y="4695913"/>
            <a:ext cx="13328453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474907" lvl="0" indent="-1106181" algn="l">
              <a:lnSpc>
                <a:spcPct val="90000"/>
              </a:lnSpc>
              <a:spcBef>
                <a:spcPts val="343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2949810" lvl="1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4424717" lvl="2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5899621" lvl="3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7374528" lvl="4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8849434" lvl="5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0324338" lvl="6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1799245" lvl="7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3274152" lvl="8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2156084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0388353" y="16349955"/>
            <a:ext cx="10584360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2148763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2160169" y="939193"/>
            <a:ext cx="2704891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2160161" y="4324332"/>
            <a:ext cx="13267197" cy="211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1474907" lvl="0" indent="-737452" algn="l">
              <a:lnSpc>
                <a:spcPct val="90000"/>
              </a:lnSpc>
              <a:spcBef>
                <a:spcPts val="3430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8231" b="1"/>
            </a:lvl1pPr>
            <a:lvl2pPr marL="2949810" lvl="1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6859" b="1"/>
            </a:lvl2pPr>
            <a:lvl3pPr marL="4424717" lvl="2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6169" b="1"/>
            </a:lvl3pPr>
            <a:lvl4pPr marL="5899621" lvl="3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 b="1"/>
            </a:lvl4pPr>
            <a:lvl5pPr marL="7374528" lvl="4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 b="1"/>
            </a:lvl5pPr>
            <a:lvl6pPr marL="8849434" lvl="5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 b="1"/>
            </a:lvl6pPr>
            <a:lvl7pPr marL="10324338" lvl="6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 b="1"/>
            </a:lvl7pPr>
            <a:lvl8pPr marL="11799245" lvl="7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 b="1"/>
            </a:lvl8pPr>
            <a:lvl9pPr marL="13274152" lvl="8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2160161" y="6443617"/>
            <a:ext cx="13267197" cy="947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474907" lvl="0" indent="-1106181" algn="l">
              <a:lnSpc>
                <a:spcPct val="90000"/>
              </a:lnSpc>
              <a:spcBef>
                <a:spcPts val="343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2949810" lvl="1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4424717" lvl="2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5899621" lvl="3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7374528" lvl="4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8849434" lvl="5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0324338" lvl="6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1799245" lvl="7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3274152" lvl="8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5876541" y="4324332"/>
            <a:ext cx="13332537" cy="211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1474907" lvl="0" indent="-737452" algn="l">
              <a:lnSpc>
                <a:spcPct val="90000"/>
              </a:lnSpc>
              <a:spcBef>
                <a:spcPts val="3430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8231" b="1"/>
            </a:lvl1pPr>
            <a:lvl2pPr marL="2949810" lvl="1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6859" b="1"/>
            </a:lvl2pPr>
            <a:lvl3pPr marL="4424717" lvl="2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6169" b="1"/>
            </a:lvl3pPr>
            <a:lvl4pPr marL="5899621" lvl="3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 b="1"/>
            </a:lvl4pPr>
            <a:lvl5pPr marL="7374528" lvl="4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 b="1"/>
            </a:lvl5pPr>
            <a:lvl6pPr marL="8849434" lvl="5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 b="1"/>
            </a:lvl6pPr>
            <a:lvl7pPr marL="10324338" lvl="6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 b="1"/>
            </a:lvl7pPr>
            <a:lvl8pPr marL="11799245" lvl="7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 b="1"/>
            </a:lvl8pPr>
            <a:lvl9pPr marL="13274152" lvl="8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5876541" y="6443617"/>
            <a:ext cx="13332537" cy="947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474907" lvl="0" indent="-1106181" algn="l">
              <a:lnSpc>
                <a:spcPct val="90000"/>
              </a:lnSpc>
              <a:spcBef>
                <a:spcPts val="343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2949810" lvl="1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4424717" lvl="2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5899621" lvl="3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7374528" lvl="4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8849434" lvl="5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10324338" lvl="6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1799245" lvl="7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3274152" lvl="8" indent="-110618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2156084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0388353" y="16349955"/>
            <a:ext cx="10584360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2148763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2156084" y="939193"/>
            <a:ext cx="2704891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156084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0388353" y="16349955"/>
            <a:ext cx="10584360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2148763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2156084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0388353" y="16349955"/>
            <a:ext cx="10584360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2148763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2160157" y="1176020"/>
            <a:ext cx="10114760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1097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3332548" y="2539887"/>
            <a:ext cx="15876538" cy="1253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474907" lvl="0" indent="-1434345" algn="l">
              <a:lnSpc>
                <a:spcPct val="90000"/>
              </a:lnSpc>
              <a:spcBef>
                <a:spcPts val="3430"/>
              </a:spcBef>
              <a:spcAft>
                <a:spcPts val="0"/>
              </a:spcAft>
              <a:buClr>
                <a:schemeClr val="dk1"/>
              </a:buClr>
              <a:buSzPts val="3402"/>
              <a:buChar char="•"/>
              <a:defRPr sz="10973"/>
            </a:lvl1pPr>
            <a:lvl2pPr marL="2949810" lvl="1" indent="-1347080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976"/>
              <a:buChar char="•"/>
              <a:defRPr sz="9602"/>
            </a:lvl2pPr>
            <a:lvl3pPr marL="4424717" lvl="2" indent="-1260019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551"/>
              <a:buChar char="•"/>
              <a:defRPr sz="8231"/>
            </a:lvl3pPr>
            <a:lvl4pPr marL="5899621" lvl="3" indent="-1172958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6859"/>
            </a:lvl4pPr>
            <a:lvl5pPr marL="7374528" lvl="4" indent="-117296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6859"/>
            </a:lvl5pPr>
            <a:lvl6pPr marL="8849434" lvl="5" indent="-117296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6859"/>
            </a:lvl6pPr>
            <a:lvl7pPr marL="10324338" lvl="6" indent="-117296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6859"/>
            </a:lvl7pPr>
            <a:lvl8pPr marL="11799245" lvl="7" indent="-117296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6859"/>
            </a:lvl8pPr>
            <a:lvl9pPr marL="13274152" lvl="8" indent="-1172961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6859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2160157" y="5292097"/>
            <a:ext cx="10114760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474907" lvl="0" indent="-737452" algn="l">
              <a:lnSpc>
                <a:spcPct val="90000"/>
              </a:lnSpc>
              <a:spcBef>
                <a:spcPts val="3430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/>
            </a:lvl1pPr>
            <a:lvl2pPr marL="2949810" lvl="1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4801"/>
            </a:lvl2pPr>
            <a:lvl3pPr marL="4424717" lvl="2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4117"/>
            </a:lvl3pPr>
            <a:lvl4pPr marL="5899621" lvl="3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3430"/>
            </a:lvl4pPr>
            <a:lvl5pPr marL="7374528" lvl="4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3430"/>
            </a:lvl5pPr>
            <a:lvl6pPr marL="8849434" lvl="5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3430"/>
            </a:lvl6pPr>
            <a:lvl7pPr marL="10324338" lvl="6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3430"/>
            </a:lvl7pPr>
            <a:lvl8pPr marL="11799245" lvl="7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3430"/>
            </a:lvl8pPr>
            <a:lvl9pPr marL="13274152" lvl="8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343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2156084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0388353" y="16349955"/>
            <a:ext cx="10584360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2148763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2160157" y="1176020"/>
            <a:ext cx="10114760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1097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13332548" y="2539887"/>
            <a:ext cx="15876538" cy="1253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343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Arial"/>
              <a:buNone/>
              <a:defRPr sz="1097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None/>
              <a:defRPr sz="96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None/>
              <a:defRPr sz="823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68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68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68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68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68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68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2160157" y="5292097"/>
            <a:ext cx="10114760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474907" lvl="0" indent="-737452" algn="l">
              <a:lnSpc>
                <a:spcPct val="90000"/>
              </a:lnSpc>
              <a:spcBef>
                <a:spcPts val="3430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5488"/>
            </a:lvl1pPr>
            <a:lvl2pPr marL="2949810" lvl="1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4801"/>
            </a:lvl2pPr>
            <a:lvl3pPr marL="4424717" lvl="2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4117"/>
            </a:lvl3pPr>
            <a:lvl4pPr marL="5899621" lvl="3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3430"/>
            </a:lvl4pPr>
            <a:lvl5pPr marL="7374528" lvl="4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3430"/>
            </a:lvl5pPr>
            <a:lvl6pPr marL="8849434" lvl="5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3430"/>
            </a:lvl6pPr>
            <a:lvl7pPr marL="10324338" lvl="6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3430"/>
            </a:lvl7pPr>
            <a:lvl8pPr marL="11799245" lvl="7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3430"/>
            </a:lvl8pPr>
            <a:lvl9pPr marL="13274152" lvl="8" indent="-737452" algn="l">
              <a:lnSpc>
                <a:spcPct val="90000"/>
              </a:lnSpc>
              <a:spcBef>
                <a:spcPts val="1716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343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2156084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0388353" y="16349955"/>
            <a:ext cx="10584360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2148763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156084" y="939193"/>
            <a:ext cx="2704891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77"/>
              <a:buFont typeface="Calibri"/>
              <a:buNone/>
              <a:defRPr sz="46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156084" y="4695913"/>
            <a:ext cx="27048917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7576" algn="l" rtl="0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Char char="•"/>
              <a:defRPr sz="297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0588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Char char="•"/>
              <a:defRPr sz="25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3600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Char char="•"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2156084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0388353" y="16349955"/>
            <a:ext cx="10584360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1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9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2148763" y="16349955"/>
            <a:ext cx="705623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1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1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1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1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1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1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1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1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1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/>
          <p:nvPr/>
        </p:nvSpPr>
        <p:spPr>
          <a:xfrm>
            <a:off x="270166" y="1590749"/>
            <a:ext cx="30928323" cy="15097051"/>
          </a:xfrm>
          <a:prstGeom prst="rect">
            <a:avLst/>
          </a:prstGeom>
          <a:solidFill>
            <a:schemeClr val="lt1"/>
          </a:solidFill>
          <a:ln w="41275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94970" tIns="147445" rIns="294970" bIns="147445" anchor="ctr" anchorCtr="0">
            <a:noAutofit/>
          </a:bodyPr>
          <a:lstStyle/>
          <a:p>
            <a:pPr algn="ctr"/>
            <a:endParaRPr sz="6953" dirty="0">
              <a:solidFill>
                <a:schemeClr val="lt1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4709182" y="14753929"/>
            <a:ext cx="21202165" cy="154138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294970" tIns="147445" rIns="294970" bIns="147445" anchor="ctr" anchorCtr="0">
            <a:noAutofit/>
          </a:bodyPr>
          <a:lstStyle/>
          <a:p>
            <a:pPr algn="ctr"/>
            <a:endParaRPr sz="6953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 rot="-5400000">
            <a:off x="1491188" y="10102248"/>
            <a:ext cx="6580878" cy="5818102"/>
          </a:xfrm>
          <a:prstGeom prst="blockArc">
            <a:avLst>
              <a:gd name="adj1" fmla="val 10793485"/>
              <a:gd name="adj2" fmla="val 21585766"/>
              <a:gd name="adj3" fmla="val 2686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294970" tIns="147445" rIns="294970" bIns="147445" anchor="ctr" anchorCtr="0">
            <a:noAutofit/>
          </a:bodyPr>
          <a:lstStyle/>
          <a:p>
            <a:pPr algn="ctr"/>
            <a:endParaRPr sz="6953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 rot="5400000" flipH="1">
            <a:off x="22198770" y="4433714"/>
            <a:ext cx="7596254" cy="6116922"/>
          </a:xfrm>
          <a:prstGeom prst="blockArc">
            <a:avLst>
              <a:gd name="adj1" fmla="val 10760718"/>
              <a:gd name="adj2" fmla="val 497511"/>
              <a:gd name="adj3" fmla="val 24721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294970" tIns="147445" rIns="294970" bIns="147445" anchor="ctr" anchorCtr="0">
            <a:noAutofit/>
          </a:bodyPr>
          <a:lstStyle/>
          <a:p>
            <a:pPr algn="ctr"/>
            <a:endParaRPr sz="6953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4771583" y="9706156"/>
            <a:ext cx="21609008" cy="157676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294970" tIns="147445" rIns="294970" bIns="147445" anchor="ctr" anchorCtr="0">
            <a:noAutofit/>
          </a:bodyPr>
          <a:lstStyle/>
          <a:p>
            <a:pPr algn="ctr"/>
            <a:endParaRPr sz="6953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10444085" y="7564370"/>
            <a:ext cx="3919962" cy="4209977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294970" tIns="147445" rIns="294970" bIns="147445" anchor="ctr" anchorCtr="0">
            <a:noAutofit/>
          </a:bodyPr>
          <a:lstStyle/>
          <a:p>
            <a:pPr algn="ctr"/>
            <a:endParaRPr sz="6953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11030524" y="8216995"/>
            <a:ext cx="2713610" cy="2914374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294970" tIns="147445" rIns="294970" bIns="147445" anchor="ctr" anchorCtr="0">
            <a:noAutofit/>
          </a:bodyPr>
          <a:lstStyle/>
          <a:p>
            <a:pPr algn="ctr"/>
            <a:endParaRPr sz="6953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25289572" y="12998914"/>
            <a:ext cx="3919962" cy="4209977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294970" tIns="147445" rIns="294970" bIns="147445" anchor="ctr" anchorCtr="0">
            <a:noAutofit/>
          </a:bodyPr>
          <a:lstStyle/>
          <a:p>
            <a:pPr algn="ctr"/>
            <a:endParaRPr sz="6953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25908164" y="13625586"/>
            <a:ext cx="2713610" cy="2914374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294970" tIns="147445" rIns="294970" bIns="147445" anchor="ctr" anchorCtr="0">
            <a:noAutofit/>
          </a:bodyPr>
          <a:lstStyle/>
          <a:p>
            <a:pPr algn="ctr"/>
            <a:endParaRPr sz="6953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5715000" y="3717610"/>
            <a:ext cx="20716197" cy="156058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294970" tIns="147445" rIns="294970" bIns="147445" anchor="ctr" anchorCtr="0">
            <a:noAutofit/>
          </a:bodyPr>
          <a:lstStyle/>
          <a:p>
            <a:r>
              <a:rPr lang="en-GB" sz="4517" i="1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	</a:t>
            </a:r>
            <a:endParaRPr sz="4517" i="1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14521346" y="1849117"/>
            <a:ext cx="3919962" cy="4209977"/>
          </a:xfrm>
          <a:prstGeom prst="ellipse">
            <a:avLst/>
          </a:prstGeom>
          <a:solidFill>
            <a:srgbClr val="990000"/>
          </a:solidFill>
          <a:ln w="12700" cap="flat" cmpd="sng">
            <a:solidFill>
              <a:srgbClr val="7F6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94970" tIns="147445" rIns="294970" bIns="147445" anchor="ctr" anchorCtr="0">
            <a:noAutofit/>
          </a:bodyPr>
          <a:lstStyle/>
          <a:p>
            <a:pPr algn="ctr"/>
            <a:endParaRPr sz="6953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15124522" y="2493452"/>
            <a:ext cx="2713610" cy="2914374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294970" tIns="147445" rIns="294970" bIns="147445" anchor="ctr" anchorCtr="0">
            <a:noAutofit/>
          </a:bodyPr>
          <a:lstStyle/>
          <a:p>
            <a:pPr algn="ctr"/>
            <a:endParaRPr sz="6953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25790383" y="13704573"/>
            <a:ext cx="2713607" cy="893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pPr algn="ctr"/>
            <a:r>
              <a:rPr lang="en-GB" sz="3872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YEAR</a:t>
            </a:r>
            <a:endParaRPr sz="4517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sp>
        <p:nvSpPr>
          <p:cNvPr id="119" name="Google Shape;119;p1"/>
          <p:cNvSpPr txBox="1"/>
          <p:nvPr/>
        </p:nvSpPr>
        <p:spPr>
          <a:xfrm>
            <a:off x="25812028" y="13922012"/>
            <a:ext cx="3527219" cy="2680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pPr algn="ctr"/>
            <a:r>
              <a:rPr lang="en-GB" sz="15483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10</a:t>
            </a:r>
            <a:endParaRPr sz="4517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11008730" y="8228989"/>
            <a:ext cx="2713607" cy="893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pPr algn="ctr"/>
            <a:r>
              <a:rPr lang="en-GB" sz="3872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YEAR</a:t>
            </a:r>
            <a:endParaRPr sz="4517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11023915" y="8355276"/>
            <a:ext cx="3157396" cy="2680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pPr algn="ctr"/>
            <a:r>
              <a:rPr lang="en-GB" sz="15483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11</a:t>
            </a:r>
            <a:endParaRPr sz="4517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sp>
        <p:nvSpPr>
          <p:cNvPr id="122" name="Google Shape;122;p1"/>
          <p:cNvSpPr txBox="1"/>
          <p:nvPr/>
        </p:nvSpPr>
        <p:spPr>
          <a:xfrm>
            <a:off x="14807548" y="3039260"/>
            <a:ext cx="3364798" cy="1489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pPr algn="ctr"/>
            <a:r>
              <a:rPr lang="en-GB" sz="3872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Final Exam Preparation</a:t>
            </a:r>
            <a:endParaRPr sz="3872" b="1" dirty="0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cxnSp>
        <p:nvCxnSpPr>
          <p:cNvPr id="138" name="Google Shape;138;p1"/>
          <p:cNvCxnSpPr>
            <a:cxnSpLocks/>
          </p:cNvCxnSpPr>
          <p:nvPr/>
        </p:nvCxnSpPr>
        <p:spPr>
          <a:xfrm>
            <a:off x="22640693" y="13709399"/>
            <a:ext cx="340231" cy="1451159"/>
          </a:xfrm>
          <a:prstGeom prst="straightConnector1">
            <a:avLst/>
          </a:prstGeom>
          <a:noFill/>
          <a:ln w="44450" cap="flat" cmpd="sng">
            <a:solidFill>
              <a:srgbClr val="990000"/>
            </a:solidFill>
            <a:prstDash val="solid"/>
            <a:miter lim="800000"/>
            <a:headEnd type="none" w="lg" len="lg"/>
            <a:tailEnd type="oval" w="med" len="med"/>
          </a:ln>
        </p:spPr>
      </p:cxnSp>
      <p:sp>
        <p:nvSpPr>
          <p:cNvPr id="144" name="Google Shape;144;p1"/>
          <p:cNvSpPr/>
          <p:nvPr/>
        </p:nvSpPr>
        <p:spPr>
          <a:xfrm>
            <a:off x="13122826" y="53987"/>
            <a:ext cx="18238237" cy="1711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ctr" anchorCtr="0">
            <a:noAutofit/>
          </a:bodyPr>
          <a:lstStyle/>
          <a:p>
            <a:pPr algn="r"/>
            <a:r>
              <a:rPr lang="en-GB" sz="6000" b="1" dirty="0">
                <a:solidFill>
                  <a:schemeClr val="bg1"/>
                </a:solidFill>
                <a:latin typeface="Aptos" panose="020B0004020202020204" pitchFamily="34" charset="0"/>
              </a:rPr>
              <a:t>MFL GCSE Curriculum Map</a:t>
            </a:r>
            <a:endParaRPr sz="6000" b="1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pic>
        <p:nvPicPr>
          <p:cNvPr id="164" name="Google Shape;164;p1"/>
          <p:cNvPicPr preferRelativeResize="0"/>
          <p:nvPr/>
        </p:nvPicPr>
        <p:blipFill rotWithShape="1">
          <a:blip r:embed="rId3">
            <a:alphaModFix/>
          </a:blip>
          <a:srcRect r="5163" b="21573"/>
          <a:stretch/>
        </p:blipFill>
        <p:spPr>
          <a:xfrm>
            <a:off x="477592" y="2224164"/>
            <a:ext cx="4696587" cy="4121411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"/>
          <p:cNvSpPr/>
          <p:nvPr/>
        </p:nvSpPr>
        <p:spPr>
          <a:xfrm rot="-5400000">
            <a:off x="3442853" y="3193369"/>
            <a:ext cx="3027703" cy="2374494"/>
          </a:xfrm>
          <a:prstGeom prst="triangle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294970" tIns="147445" rIns="294970" bIns="147445" anchor="ctr" anchorCtr="0">
            <a:noAutofit/>
          </a:bodyPr>
          <a:lstStyle/>
          <a:p>
            <a:pPr algn="ctr"/>
            <a:endParaRPr sz="6953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172;p1"/>
          <p:cNvSpPr txBox="1"/>
          <p:nvPr/>
        </p:nvSpPr>
        <p:spPr>
          <a:xfrm>
            <a:off x="22214889" y="15213440"/>
            <a:ext cx="4493867" cy="79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r>
              <a:rPr lang="en-GB" sz="3226" b="1" dirty="0">
                <a:solidFill>
                  <a:schemeClr val="bg1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Module 1</a:t>
            </a:r>
            <a:endParaRPr sz="3226" b="1" dirty="0">
              <a:solidFill>
                <a:schemeClr val="bg1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5A1C365-B099-0B10-CD26-677CFE1919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190" y="184232"/>
            <a:ext cx="3297050" cy="1739921"/>
          </a:xfrm>
          <a:prstGeom prst="rect">
            <a:avLst/>
          </a:prstGeom>
        </p:spPr>
      </p:pic>
      <p:sp>
        <p:nvSpPr>
          <p:cNvPr id="13" name="Google Shape;143;p1">
            <a:extLst>
              <a:ext uri="{FF2B5EF4-FFF2-40B4-BE49-F238E27FC236}">
                <a16:creationId xmlns:a16="http://schemas.microsoft.com/office/drawing/2014/main" id="{6B20C8DD-F4FF-9F4B-7C5B-4F167E3DF70A}"/>
              </a:ext>
            </a:extLst>
          </p:cNvPr>
          <p:cNvSpPr txBox="1"/>
          <p:nvPr/>
        </p:nvSpPr>
        <p:spPr>
          <a:xfrm>
            <a:off x="1389024" y="16573612"/>
            <a:ext cx="26566584" cy="992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pPr algn="ctr"/>
            <a:r>
              <a:rPr lang="en-GB" sz="4517" b="1" dirty="0">
                <a:solidFill>
                  <a:schemeClr val="lt1"/>
                </a:solidFill>
                <a:latin typeface="Aptos" panose="020B0004020202020204" pitchFamily="34" charset="0"/>
              </a:rPr>
              <a:t>“The limits of my language are the limits of my world." Ludwig Wittgenstein</a:t>
            </a:r>
            <a:endParaRPr sz="4517" dirty="0">
              <a:latin typeface="Aptos" panose="020B0004020202020204" pitchFamily="34" charset="0"/>
            </a:endParaRPr>
          </a:p>
        </p:txBody>
      </p:sp>
      <p:pic>
        <p:nvPicPr>
          <p:cNvPr id="23" name="Picture 22" descr="A red and yellow circle with a black background&#10;&#10;Description automatically generated">
            <a:extLst>
              <a:ext uri="{FF2B5EF4-FFF2-40B4-BE49-F238E27FC236}">
                <a16:creationId xmlns:a16="http://schemas.microsoft.com/office/drawing/2014/main" id="{13E1026B-A037-1349-59A5-F42C0477DA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1511" y="15299198"/>
            <a:ext cx="1157703" cy="11577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1" name="Picture 30" descr="A red white and blue flag&#10;&#10;Description automatically generated">
            <a:extLst>
              <a:ext uri="{FF2B5EF4-FFF2-40B4-BE49-F238E27FC236}">
                <a16:creationId xmlns:a16="http://schemas.microsoft.com/office/drawing/2014/main" id="{3A44DE88-93B4-CC68-1985-F7D4D53FC8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35" y="15299197"/>
            <a:ext cx="1157703" cy="11577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3" name="Google Shape;156;p1">
            <a:extLst>
              <a:ext uri="{FF2B5EF4-FFF2-40B4-BE49-F238E27FC236}">
                <a16:creationId xmlns:a16="http://schemas.microsoft.com/office/drawing/2014/main" id="{32D17C98-1E4F-FDED-8336-8DF0FB81E49D}"/>
              </a:ext>
            </a:extLst>
          </p:cNvPr>
          <p:cNvSpPr txBox="1"/>
          <p:nvPr/>
        </p:nvSpPr>
        <p:spPr>
          <a:xfrm>
            <a:off x="21150633" y="12223659"/>
            <a:ext cx="3291015" cy="1615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00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Identity and Relationships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00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15 lessons</a:t>
            </a:r>
            <a:endParaRPr sz="3300" b="1" dirty="0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cxnSp>
        <p:nvCxnSpPr>
          <p:cNvPr id="40" name="Google Shape;138;p1">
            <a:extLst>
              <a:ext uri="{FF2B5EF4-FFF2-40B4-BE49-F238E27FC236}">
                <a16:creationId xmlns:a16="http://schemas.microsoft.com/office/drawing/2014/main" id="{3BF00E58-BA41-FB88-039E-0E26A024C1C9}"/>
              </a:ext>
            </a:extLst>
          </p:cNvPr>
          <p:cNvCxnSpPr>
            <a:cxnSpLocks/>
          </p:cNvCxnSpPr>
          <p:nvPr/>
        </p:nvCxnSpPr>
        <p:spPr>
          <a:xfrm>
            <a:off x="16819827" y="13767047"/>
            <a:ext cx="27964" cy="1377727"/>
          </a:xfrm>
          <a:prstGeom prst="straightConnector1">
            <a:avLst/>
          </a:prstGeom>
          <a:noFill/>
          <a:ln w="44450" cap="flat" cmpd="sng">
            <a:solidFill>
              <a:srgbClr val="990000"/>
            </a:solidFill>
            <a:prstDash val="solid"/>
            <a:miter lim="800000"/>
            <a:headEnd type="none" w="lg" len="lg"/>
            <a:tailEnd type="oval" w="med" len="med"/>
          </a:ln>
        </p:spPr>
      </p:cxnSp>
      <p:sp>
        <p:nvSpPr>
          <p:cNvPr id="41" name="Google Shape;172;p1">
            <a:extLst>
              <a:ext uri="{FF2B5EF4-FFF2-40B4-BE49-F238E27FC236}">
                <a16:creationId xmlns:a16="http://schemas.microsoft.com/office/drawing/2014/main" id="{245CCDF6-EEBD-AC70-3592-C25F9C13B6B4}"/>
              </a:ext>
            </a:extLst>
          </p:cNvPr>
          <p:cNvSpPr txBox="1"/>
          <p:nvPr/>
        </p:nvSpPr>
        <p:spPr>
          <a:xfrm>
            <a:off x="15651863" y="15271088"/>
            <a:ext cx="4493867" cy="79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r>
              <a:rPr lang="en-GB" sz="3226" b="1" dirty="0">
                <a:solidFill>
                  <a:schemeClr val="bg1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Module 2</a:t>
            </a:r>
            <a:endParaRPr sz="3226" b="1" dirty="0">
              <a:solidFill>
                <a:schemeClr val="bg1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156;p1">
            <a:extLst>
              <a:ext uri="{FF2B5EF4-FFF2-40B4-BE49-F238E27FC236}">
                <a16:creationId xmlns:a16="http://schemas.microsoft.com/office/drawing/2014/main" id="{17E3F724-A3C9-6449-8233-2CD422DD1E35}"/>
              </a:ext>
            </a:extLst>
          </p:cNvPr>
          <p:cNvSpPr txBox="1"/>
          <p:nvPr/>
        </p:nvSpPr>
        <p:spPr>
          <a:xfrm>
            <a:off x="15132250" y="11517568"/>
            <a:ext cx="3291015" cy="2631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00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Free Time, Media and Technology</a:t>
            </a:r>
          </a:p>
          <a:p>
            <a:pPr algn="ctr"/>
            <a:r>
              <a:rPr lang="en-GB" sz="3300" b="1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21 </a:t>
            </a:r>
            <a:r>
              <a:rPr lang="en-GB" sz="3300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lessons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b="1" dirty="0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cxnSp>
        <p:nvCxnSpPr>
          <p:cNvPr id="43" name="Google Shape;138;p1">
            <a:extLst>
              <a:ext uri="{FF2B5EF4-FFF2-40B4-BE49-F238E27FC236}">
                <a16:creationId xmlns:a16="http://schemas.microsoft.com/office/drawing/2014/main" id="{78BCD1DE-4643-8221-544A-7468F69CEC43}"/>
              </a:ext>
            </a:extLst>
          </p:cNvPr>
          <p:cNvCxnSpPr>
            <a:cxnSpLocks/>
          </p:cNvCxnSpPr>
          <p:nvPr/>
        </p:nvCxnSpPr>
        <p:spPr>
          <a:xfrm flipH="1">
            <a:off x="4229771" y="13958993"/>
            <a:ext cx="169892" cy="825189"/>
          </a:xfrm>
          <a:prstGeom prst="straightConnector1">
            <a:avLst/>
          </a:prstGeom>
          <a:noFill/>
          <a:ln w="44450" cap="flat" cmpd="sng">
            <a:solidFill>
              <a:srgbClr val="990000"/>
            </a:solidFill>
            <a:prstDash val="solid"/>
            <a:miter lim="800000"/>
            <a:headEnd type="none" w="lg" len="lg"/>
            <a:tailEnd type="oval" w="med" len="med"/>
          </a:ln>
        </p:spPr>
      </p:cxnSp>
      <p:sp>
        <p:nvSpPr>
          <p:cNvPr id="44" name="Google Shape;172;p1">
            <a:extLst>
              <a:ext uri="{FF2B5EF4-FFF2-40B4-BE49-F238E27FC236}">
                <a16:creationId xmlns:a16="http://schemas.microsoft.com/office/drawing/2014/main" id="{C2F4C305-AAF4-7909-8663-1E4BF40132B5}"/>
              </a:ext>
            </a:extLst>
          </p:cNvPr>
          <p:cNvSpPr txBox="1"/>
          <p:nvPr/>
        </p:nvSpPr>
        <p:spPr>
          <a:xfrm>
            <a:off x="8120318" y="15317177"/>
            <a:ext cx="4493867" cy="79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r>
              <a:rPr lang="en-GB" sz="3226" b="1" dirty="0">
                <a:solidFill>
                  <a:schemeClr val="bg1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Module 3</a:t>
            </a:r>
            <a:endParaRPr sz="3226" b="1" dirty="0">
              <a:solidFill>
                <a:schemeClr val="bg1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156;p1">
            <a:extLst>
              <a:ext uri="{FF2B5EF4-FFF2-40B4-BE49-F238E27FC236}">
                <a16:creationId xmlns:a16="http://schemas.microsoft.com/office/drawing/2014/main" id="{9CFD6F45-F338-B911-BDB2-14712E6AFC01}"/>
              </a:ext>
            </a:extLst>
          </p:cNvPr>
          <p:cNvSpPr txBox="1"/>
          <p:nvPr/>
        </p:nvSpPr>
        <p:spPr>
          <a:xfrm>
            <a:off x="3467301" y="12279316"/>
            <a:ext cx="3291015" cy="2123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00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Healthy Living and Lifestyle</a:t>
            </a:r>
          </a:p>
          <a:p>
            <a:pPr algn="ctr"/>
            <a:r>
              <a:rPr lang="en-GB" sz="3300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14 lessons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b="1" dirty="0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cxnSp>
        <p:nvCxnSpPr>
          <p:cNvPr id="46" name="Google Shape;138;p1">
            <a:extLst>
              <a:ext uri="{FF2B5EF4-FFF2-40B4-BE49-F238E27FC236}">
                <a16:creationId xmlns:a16="http://schemas.microsoft.com/office/drawing/2014/main" id="{1847F470-B7F8-6485-4DB2-A7C577D0678D}"/>
              </a:ext>
            </a:extLst>
          </p:cNvPr>
          <p:cNvCxnSpPr>
            <a:cxnSpLocks/>
          </p:cNvCxnSpPr>
          <p:nvPr/>
        </p:nvCxnSpPr>
        <p:spPr>
          <a:xfrm>
            <a:off x="9293088" y="13709399"/>
            <a:ext cx="0" cy="1456519"/>
          </a:xfrm>
          <a:prstGeom prst="straightConnector1">
            <a:avLst/>
          </a:prstGeom>
          <a:noFill/>
          <a:ln w="44450" cap="flat" cmpd="sng">
            <a:solidFill>
              <a:srgbClr val="990000"/>
            </a:solidFill>
            <a:prstDash val="solid"/>
            <a:miter lim="800000"/>
            <a:headEnd type="none" w="lg" len="lg"/>
            <a:tailEnd type="oval" w="med" len="med"/>
          </a:ln>
        </p:spPr>
      </p:cxnSp>
      <p:sp>
        <p:nvSpPr>
          <p:cNvPr id="47" name="Google Shape;172;p1">
            <a:extLst>
              <a:ext uri="{FF2B5EF4-FFF2-40B4-BE49-F238E27FC236}">
                <a16:creationId xmlns:a16="http://schemas.microsoft.com/office/drawing/2014/main" id="{F60CBE05-8D33-A285-631D-C5ADEC8EB57F}"/>
              </a:ext>
            </a:extLst>
          </p:cNvPr>
          <p:cNvSpPr txBox="1"/>
          <p:nvPr/>
        </p:nvSpPr>
        <p:spPr>
          <a:xfrm>
            <a:off x="3137773" y="14929979"/>
            <a:ext cx="4493867" cy="79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r>
              <a:rPr lang="en-GB" sz="3226" b="1" dirty="0">
                <a:solidFill>
                  <a:schemeClr val="bg1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Module 4</a:t>
            </a:r>
            <a:endParaRPr sz="3226" b="1" dirty="0">
              <a:solidFill>
                <a:schemeClr val="bg1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156;p1">
            <a:extLst>
              <a:ext uri="{FF2B5EF4-FFF2-40B4-BE49-F238E27FC236}">
                <a16:creationId xmlns:a16="http://schemas.microsoft.com/office/drawing/2014/main" id="{40386157-9E70-5A78-6598-42B8F5EF123A}"/>
              </a:ext>
            </a:extLst>
          </p:cNvPr>
          <p:cNvSpPr txBox="1"/>
          <p:nvPr/>
        </p:nvSpPr>
        <p:spPr>
          <a:xfrm>
            <a:off x="7564539" y="12091399"/>
            <a:ext cx="3291015" cy="2123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00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Customs and Festivals</a:t>
            </a:r>
          </a:p>
          <a:p>
            <a:pPr algn="ctr"/>
            <a:r>
              <a:rPr lang="en-GB" sz="3300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10 lessons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b="1" dirty="0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cxnSp>
        <p:nvCxnSpPr>
          <p:cNvPr id="49" name="Google Shape;138;p1">
            <a:extLst>
              <a:ext uri="{FF2B5EF4-FFF2-40B4-BE49-F238E27FC236}">
                <a16:creationId xmlns:a16="http://schemas.microsoft.com/office/drawing/2014/main" id="{7772070E-5376-68DB-8770-2BB0E9F868B7}"/>
              </a:ext>
            </a:extLst>
          </p:cNvPr>
          <p:cNvCxnSpPr>
            <a:cxnSpLocks/>
          </p:cNvCxnSpPr>
          <p:nvPr/>
        </p:nvCxnSpPr>
        <p:spPr>
          <a:xfrm>
            <a:off x="17277479" y="8491966"/>
            <a:ext cx="340231" cy="1451159"/>
          </a:xfrm>
          <a:prstGeom prst="straightConnector1">
            <a:avLst/>
          </a:prstGeom>
          <a:noFill/>
          <a:ln w="44450" cap="flat" cmpd="sng">
            <a:solidFill>
              <a:srgbClr val="990000"/>
            </a:solidFill>
            <a:prstDash val="solid"/>
            <a:miter lim="800000"/>
            <a:headEnd type="none" w="lg" len="lg"/>
            <a:tailEnd type="oval" w="med" len="med"/>
          </a:ln>
        </p:spPr>
      </p:cxnSp>
      <p:sp>
        <p:nvSpPr>
          <p:cNvPr id="50" name="Google Shape;172;p1">
            <a:extLst>
              <a:ext uri="{FF2B5EF4-FFF2-40B4-BE49-F238E27FC236}">
                <a16:creationId xmlns:a16="http://schemas.microsoft.com/office/drawing/2014/main" id="{C31AB119-5241-EC9D-2DEC-A3DFA2FE25E5}"/>
              </a:ext>
            </a:extLst>
          </p:cNvPr>
          <p:cNvSpPr txBox="1"/>
          <p:nvPr/>
        </p:nvSpPr>
        <p:spPr>
          <a:xfrm>
            <a:off x="16677677" y="10045544"/>
            <a:ext cx="4493867" cy="79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r>
              <a:rPr lang="en-GB" sz="3226" b="1" dirty="0">
                <a:solidFill>
                  <a:schemeClr val="bg1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Module 6</a:t>
            </a:r>
            <a:endParaRPr sz="3226" b="1" dirty="0">
              <a:solidFill>
                <a:schemeClr val="bg1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156;p1">
            <a:extLst>
              <a:ext uri="{FF2B5EF4-FFF2-40B4-BE49-F238E27FC236}">
                <a16:creationId xmlns:a16="http://schemas.microsoft.com/office/drawing/2014/main" id="{B09A3958-B9DB-1AC7-2BC2-16537F2304FB}"/>
              </a:ext>
            </a:extLst>
          </p:cNvPr>
          <p:cNvSpPr txBox="1"/>
          <p:nvPr/>
        </p:nvSpPr>
        <p:spPr>
          <a:xfrm>
            <a:off x="15008180" y="6303196"/>
            <a:ext cx="3291015" cy="2631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00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Environment and where people live</a:t>
            </a:r>
          </a:p>
          <a:p>
            <a:pPr algn="ctr"/>
            <a:r>
              <a:rPr lang="en-GB" sz="3300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15 lessons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b="1" dirty="0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cxnSp>
        <p:nvCxnSpPr>
          <p:cNvPr id="52" name="Google Shape;138;p1">
            <a:extLst>
              <a:ext uri="{FF2B5EF4-FFF2-40B4-BE49-F238E27FC236}">
                <a16:creationId xmlns:a16="http://schemas.microsoft.com/office/drawing/2014/main" id="{F276FB02-CF64-8BCD-AF8C-18D8478EF905}"/>
              </a:ext>
            </a:extLst>
          </p:cNvPr>
          <p:cNvCxnSpPr>
            <a:cxnSpLocks/>
          </p:cNvCxnSpPr>
          <p:nvPr/>
        </p:nvCxnSpPr>
        <p:spPr>
          <a:xfrm>
            <a:off x="21895701" y="8565727"/>
            <a:ext cx="340231" cy="1451159"/>
          </a:xfrm>
          <a:prstGeom prst="straightConnector1">
            <a:avLst/>
          </a:prstGeom>
          <a:noFill/>
          <a:ln w="44450" cap="flat" cmpd="sng">
            <a:solidFill>
              <a:srgbClr val="990000"/>
            </a:solidFill>
            <a:prstDash val="solid"/>
            <a:miter lim="800000"/>
            <a:headEnd type="none" w="lg" len="lg"/>
            <a:tailEnd type="oval" w="med" len="med"/>
          </a:ln>
        </p:spPr>
      </p:cxnSp>
      <p:sp>
        <p:nvSpPr>
          <p:cNvPr id="53" name="Google Shape;172;p1">
            <a:extLst>
              <a:ext uri="{FF2B5EF4-FFF2-40B4-BE49-F238E27FC236}">
                <a16:creationId xmlns:a16="http://schemas.microsoft.com/office/drawing/2014/main" id="{732A5122-D233-A4A0-BFEF-2CEFC7B652B7}"/>
              </a:ext>
            </a:extLst>
          </p:cNvPr>
          <p:cNvSpPr txBox="1"/>
          <p:nvPr/>
        </p:nvSpPr>
        <p:spPr>
          <a:xfrm>
            <a:off x="21295899" y="10119305"/>
            <a:ext cx="4493867" cy="79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r>
              <a:rPr lang="en-GB" sz="3226" b="1" dirty="0">
                <a:solidFill>
                  <a:schemeClr val="bg1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Module 7</a:t>
            </a:r>
            <a:endParaRPr sz="3226" b="1" dirty="0">
              <a:solidFill>
                <a:schemeClr val="bg1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156;p1">
            <a:extLst>
              <a:ext uri="{FF2B5EF4-FFF2-40B4-BE49-F238E27FC236}">
                <a16:creationId xmlns:a16="http://schemas.microsoft.com/office/drawing/2014/main" id="{E2FB72C5-7AF4-3A22-E5A8-FF3A542A7574}"/>
              </a:ext>
            </a:extLst>
          </p:cNvPr>
          <p:cNvSpPr txBox="1"/>
          <p:nvPr/>
        </p:nvSpPr>
        <p:spPr>
          <a:xfrm>
            <a:off x="20001851" y="6658933"/>
            <a:ext cx="3291015" cy="2123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00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Education and Work </a:t>
            </a:r>
          </a:p>
          <a:p>
            <a:pPr algn="ctr"/>
            <a:r>
              <a:rPr lang="en-GB" sz="3300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18 lessons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b="1" dirty="0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cxnSp>
        <p:nvCxnSpPr>
          <p:cNvPr id="55" name="Google Shape;138;p1">
            <a:extLst>
              <a:ext uri="{FF2B5EF4-FFF2-40B4-BE49-F238E27FC236}">
                <a16:creationId xmlns:a16="http://schemas.microsoft.com/office/drawing/2014/main" id="{FA6EC072-A71E-CC31-68D5-6444E8CBD43A}"/>
              </a:ext>
            </a:extLst>
          </p:cNvPr>
          <p:cNvCxnSpPr>
            <a:cxnSpLocks/>
          </p:cNvCxnSpPr>
          <p:nvPr/>
        </p:nvCxnSpPr>
        <p:spPr>
          <a:xfrm>
            <a:off x="26003008" y="8493308"/>
            <a:ext cx="340231" cy="1451159"/>
          </a:xfrm>
          <a:prstGeom prst="straightConnector1">
            <a:avLst/>
          </a:prstGeom>
          <a:noFill/>
          <a:ln w="44450" cap="flat" cmpd="sng">
            <a:solidFill>
              <a:srgbClr val="990000"/>
            </a:solidFill>
            <a:prstDash val="solid"/>
            <a:miter lim="800000"/>
            <a:headEnd type="none" w="lg" len="lg"/>
            <a:tailEnd type="oval" w="med" len="med"/>
          </a:ln>
        </p:spPr>
      </p:cxnSp>
      <p:sp>
        <p:nvSpPr>
          <p:cNvPr id="56" name="Google Shape;172;p1">
            <a:extLst>
              <a:ext uri="{FF2B5EF4-FFF2-40B4-BE49-F238E27FC236}">
                <a16:creationId xmlns:a16="http://schemas.microsoft.com/office/drawing/2014/main" id="{95C66E63-DEB0-5D48-F8B1-4864103B4A80}"/>
              </a:ext>
            </a:extLst>
          </p:cNvPr>
          <p:cNvSpPr txBox="1"/>
          <p:nvPr/>
        </p:nvSpPr>
        <p:spPr>
          <a:xfrm>
            <a:off x="25403206" y="10046886"/>
            <a:ext cx="4493867" cy="79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r>
              <a:rPr lang="en-GB" sz="3226" b="1" dirty="0">
                <a:solidFill>
                  <a:schemeClr val="bg1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Module 8</a:t>
            </a:r>
            <a:endParaRPr sz="3226" b="1" dirty="0">
              <a:solidFill>
                <a:schemeClr val="bg1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156;p1">
            <a:extLst>
              <a:ext uri="{FF2B5EF4-FFF2-40B4-BE49-F238E27FC236}">
                <a16:creationId xmlns:a16="http://schemas.microsoft.com/office/drawing/2014/main" id="{7441A1C5-928D-EF63-DEC3-F5D6A0D83107}"/>
              </a:ext>
            </a:extLst>
          </p:cNvPr>
          <p:cNvSpPr txBox="1"/>
          <p:nvPr/>
        </p:nvSpPr>
        <p:spPr>
          <a:xfrm>
            <a:off x="23472161" y="6879285"/>
            <a:ext cx="3291015" cy="2123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00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Celebrity Culture</a:t>
            </a:r>
          </a:p>
          <a:p>
            <a:pPr algn="ctr"/>
            <a:r>
              <a:rPr lang="en-GB" sz="3300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7 lessons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b="1" dirty="0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172;p1">
            <a:extLst>
              <a:ext uri="{FF2B5EF4-FFF2-40B4-BE49-F238E27FC236}">
                <a16:creationId xmlns:a16="http://schemas.microsoft.com/office/drawing/2014/main" id="{91192BFB-CB48-037F-3E7A-633A971FEFD0}"/>
              </a:ext>
            </a:extLst>
          </p:cNvPr>
          <p:cNvSpPr txBox="1"/>
          <p:nvPr/>
        </p:nvSpPr>
        <p:spPr>
          <a:xfrm>
            <a:off x="20623802" y="4103564"/>
            <a:ext cx="4493867" cy="1290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r>
              <a:rPr lang="en-GB" sz="3226" b="1" dirty="0">
                <a:solidFill>
                  <a:schemeClr val="bg1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Topic Revision</a:t>
            </a:r>
          </a:p>
          <a:p>
            <a:endParaRPr sz="3226" b="1" dirty="0">
              <a:solidFill>
                <a:schemeClr val="bg1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cxnSp>
        <p:nvCxnSpPr>
          <p:cNvPr id="65" name="Google Shape;138;p1">
            <a:extLst>
              <a:ext uri="{FF2B5EF4-FFF2-40B4-BE49-F238E27FC236}">
                <a16:creationId xmlns:a16="http://schemas.microsoft.com/office/drawing/2014/main" id="{FD967A0E-A535-8DD7-360E-9CA847214D15}"/>
              </a:ext>
            </a:extLst>
          </p:cNvPr>
          <p:cNvCxnSpPr>
            <a:cxnSpLocks/>
          </p:cNvCxnSpPr>
          <p:nvPr/>
        </p:nvCxnSpPr>
        <p:spPr>
          <a:xfrm>
            <a:off x="6064939" y="8614026"/>
            <a:ext cx="340231" cy="1451159"/>
          </a:xfrm>
          <a:prstGeom prst="straightConnector1">
            <a:avLst/>
          </a:prstGeom>
          <a:noFill/>
          <a:ln w="44450" cap="flat" cmpd="sng">
            <a:solidFill>
              <a:srgbClr val="990000"/>
            </a:solidFill>
            <a:prstDash val="solid"/>
            <a:miter lim="800000"/>
            <a:headEnd type="none" w="lg" len="lg"/>
            <a:tailEnd type="oval" w="med" len="med"/>
          </a:ln>
        </p:spPr>
      </p:cxnSp>
      <p:sp>
        <p:nvSpPr>
          <p:cNvPr id="66" name="Google Shape;172;p1">
            <a:extLst>
              <a:ext uri="{FF2B5EF4-FFF2-40B4-BE49-F238E27FC236}">
                <a16:creationId xmlns:a16="http://schemas.microsoft.com/office/drawing/2014/main" id="{B6CA8C5B-5F65-8E5B-2AE3-221C1F637210}"/>
              </a:ext>
            </a:extLst>
          </p:cNvPr>
          <p:cNvSpPr txBox="1"/>
          <p:nvPr/>
        </p:nvSpPr>
        <p:spPr>
          <a:xfrm>
            <a:off x="5753701" y="10045544"/>
            <a:ext cx="4493867" cy="79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r>
              <a:rPr lang="en-GB" sz="3226" b="1" dirty="0">
                <a:solidFill>
                  <a:schemeClr val="bg1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Module 5</a:t>
            </a:r>
            <a:endParaRPr sz="3226" b="1" dirty="0">
              <a:solidFill>
                <a:schemeClr val="bg1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156;p1">
            <a:extLst>
              <a:ext uri="{FF2B5EF4-FFF2-40B4-BE49-F238E27FC236}">
                <a16:creationId xmlns:a16="http://schemas.microsoft.com/office/drawing/2014/main" id="{8D915631-695C-B676-B0FA-E77DC1FB91D6}"/>
              </a:ext>
            </a:extLst>
          </p:cNvPr>
          <p:cNvSpPr txBox="1"/>
          <p:nvPr/>
        </p:nvSpPr>
        <p:spPr>
          <a:xfrm>
            <a:off x="3618330" y="6537650"/>
            <a:ext cx="3291015" cy="2631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00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Travel, Tourism and Places of Interest</a:t>
            </a:r>
          </a:p>
          <a:p>
            <a:pPr algn="ctr"/>
            <a:r>
              <a:rPr lang="en-GB" sz="3300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15 lessons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300" b="1" dirty="0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112;p1">
            <a:extLst>
              <a:ext uri="{FF2B5EF4-FFF2-40B4-BE49-F238E27FC236}">
                <a16:creationId xmlns:a16="http://schemas.microsoft.com/office/drawing/2014/main" id="{93BF6261-147B-08E6-B5C5-6CA15391AEF2}"/>
              </a:ext>
            </a:extLst>
          </p:cNvPr>
          <p:cNvSpPr/>
          <p:nvPr/>
        </p:nvSpPr>
        <p:spPr>
          <a:xfrm>
            <a:off x="24003066" y="1735951"/>
            <a:ext cx="3919962" cy="4209977"/>
          </a:xfrm>
          <a:prstGeom prst="ellipse">
            <a:avLst/>
          </a:prstGeom>
          <a:solidFill>
            <a:srgbClr val="990000"/>
          </a:solidFill>
          <a:ln w="12700" cap="flat" cmpd="sng">
            <a:solidFill>
              <a:srgbClr val="7F6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94970" tIns="147445" rIns="294970" bIns="147445" anchor="ctr" anchorCtr="0">
            <a:noAutofit/>
          </a:bodyPr>
          <a:lstStyle/>
          <a:p>
            <a:pPr algn="ctr"/>
            <a:endParaRPr sz="6953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113;p1">
            <a:extLst>
              <a:ext uri="{FF2B5EF4-FFF2-40B4-BE49-F238E27FC236}">
                <a16:creationId xmlns:a16="http://schemas.microsoft.com/office/drawing/2014/main" id="{FDA92444-1824-B50A-AA20-9E9AD8C6B762}"/>
              </a:ext>
            </a:extLst>
          </p:cNvPr>
          <p:cNvSpPr/>
          <p:nvPr/>
        </p:nvSpPr>
        <p:spPr>
          <a:xfrm>
            <a:off x="24640092" y="2380476"/>
            <a:ext cx="2713610" cy="2914374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294970" tIns="147445" rIns="294970" bIns="147445" anchor="ctr" anchorCtr="0">
            <a:noAutofit/>
          </a:bodyPr>
          <a:lstStyle/>
          <a:p>
            <a:pPr algn="ctr"/>
            <a:endParaRPr sz="6953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122;p1">
            <a:extLst>
              <a:ext uri="{FF2B5EF4-FFF2-40B4-BE49-F238E27FC236}">
                <a16:creationId xmlns:a16="http://schemas.microsoft.com/office/drawing/2014/main" id="{F4E20503-9920-5DCF-2A5C-182FC60093EE}"/>
              </a:ext>
            </a:extLst>
          </p:cNvPr>
          <p:cNvSpPr txBox="1"/>
          <p:nvPr/>
        </p:nvSpPr>
        <p:spPr>
          <a:xfrm>
            <a:off x="24431719" y="2951773"/>
            <a:ext cx="3159887" cy="893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pPr algn="ctr"/>
            <a:r>
              <a:rPr lang="en-GB" sz="3872" b="1" dirty="0">
                <a:solidFill>
                  <a:srgbClr val="002060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Revision</a:t>
            </a:r>
            <a:endParaRPr sz="3872" b="1" dirty="0">
              <a:solidFill>
                <a:srgbClr val="002060"/>
              </a:solidFill>
              <a:latin typeface="Aptos" panose="020B00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172;p1">
            <a:extLst>
              <a:ext uri="{FF2B5EF4-FFF2-40B4-BE49-F238E27FC236}">
                <a16:creationId xmlns:a16="http://schemas.microsoft.com/office/drawing/2014/main" id="{D51DADD5-8479-5523-125D-EFC809DEB69F}"/>
              </a:ext>
            </a:extLst>
          </p:cNvPr>
          <p:cNvSpPr txBox="1"/>
          <p:nvPr/>
        </p:nvSpPr>
        <p:spPr>
          <a:xfrm>
            <a:off x="9275197" y="3779888"/>
            <a:ext cx="4493867" cy="140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4970" tIns="147445" rIns="294970" bIns="14744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dirty="0">
                <a:solidFill>
                  <a:schemeClr val="bg1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Exam Strategy and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dirty="0">
                <a:solidFill>
                  <a:schemeClr val="bg1"/>
                </a:solidFill>
                <a:latin typeface="Aptos" panose="020B0004020202020204" pitchFamily="34" charset="0"/>
                <a:ea typeface="Calibri"/>
                <a:cs typeface="Calibri"/>
                <a:sym typeface="Calibri"/>
              </a:rPr>
              <a:t>Preparation</a:t>
            </a:r>
          </a:p>
        </p:txBody>
      </p:sp>
      <p:pic>
        <p:nvPicPr>
          <p:cNvPr id="78" name="Picture 77">
            <a:extLst>
              <a:ext uri="{FF2B5EF4-FFF2-40B4-BE49-F238E27FC236}">
                <a16:creationId xmlns:a16="http://schemas.microsoft.com/office/drawing/2014/main" id="{5A375FE9-5DF4-F3C8-7C07-DAA32764189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269038" y="12117555"/>
            <a:ext cx="1149224" cy="1097921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49A26C8C-76BD-B4D6-35AB-9E3D8AFD64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114523" y="11829075"/>
            <a:ext cx="1187266" cy="1268215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5B9B5D76-AAFE-7D23-EEFE-6AAFC66EB74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65289" y="8062093"/>
            <a:ext cx="1044892" cy="1233862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AE1907A0-D18C-05F3-D354-A1F66FA2C8F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928407" y="8553034"/>
            <a:ext cx="936642" cy="982110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3722583A-30F4-3DBD-7BF6-CBBDAA957F3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4175002" y="6375900"/>
            <a:ext cx="1135262" cy="910168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E611F0B7-3CFB-5EC3-C16F-C6782947BAB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139881" y="8167669"/>
            <a:ext cx="777869" cy="1006155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6CD65391-6A16-8ECB-82F8-8567D6279F3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64539" y="1754184"/>
            <a:ext cx="1959526" cy="1879218"/>
          </a:xfrm>
          <a:prstGeom prst="rect">
            <a:avLst/>
          </a:prstGeom>
        </p:spPr>
      </p:pic>
      <p:pic>
        <p:nvPicPr>
          <p:cNvPr id="86" name="Google Shape;245;p1" descr="Graduation cap">
            <a:extLst>
              <a:ext uri="{FF2B5EF4-FFF2-40B4-BE49-F238E27FC236}">
                <a16:creationId xmlns:a16="http://schemas.microsoft.com/office/drawing/2014/main" id="{F56D3D9E-0EAD-E97A-31DE-B4F9B304D1E5}"/>
              </a:ext>
            </a:extLst>
          </p:cNvPr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739003" y="7893300"/>
            <a:ext cx="1057454" cy="950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9C474FDA-2D6C-A85F-CF1A-7CDA1A73E6E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446997" y="13220803"/>
            <a:ext cx="835813" cy="1057353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D415DAB7-F2DE-3764-B964-1D7C7336F11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428953" y="13325702"/>
            <a:ext cx="1217829" cy="1123343"/>
          </a:xfrm>
          <a:prstGeom prst="rect">
            <a:avLst/>
          </a:prstGeom>
        </p:spPr>
      </p:pic>
      <p:pic>
        <p:nvPicPr>
          <p:cNvPr id="128" name="Picture 127">
            <a:extLst>
              <a:ext uri="{FF2B5EF4-FFF2-40B4-BE49-F238E27FC236}">
                <a16:creationId xmlns:a16="http://schemas.microsoft.com/office/drawing/2014/main" id="{B7AF0C6B-F95A-0FAC-673C-A6E924595D7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989126" y="11355751"/>
            <a:ext cx="909746" cy="904232"/>
          </a:xfrm>
          <a:prstGeom prst="rect">
            <a:avLst/>
          </a:prstGeom>
        </p:spPr>
      </p:pic>
      <p:pic>
        <p:nvPicPr>
          <p:cNvPr id="141" name="Picture 140">
            <a:extLst>
              <a:ext uri="{FF2B5EF4-FFF2-40B4-BE49-F238E27FC236}">
                <a16:creationId xmlns:a16="http://schemas.microsoft.com/office/drawing/2014/main" id="{AC74AB59-BF06-7354-1EBB-206ADA96C08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482083" y="11468301"/>
            <a:ext cx="902623" cy="772348"/>
          </a:xfrm>
          <a:prstGeom prst="rect">
            <a:avLst/>
          </a:prstGeom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8A135B1D-983E-3746-0282-42D6875CEE5D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6090502" y="5950675"/>
            <a:ext cx="1074904" cy="105278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3" ma:contentTypeDescription="Create a new document." ma:contentTypeScope="" ma:versionID="8f5ce4421aa4a22eeb039737f26f861c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d8090f6dfb4f84373d99160089cb740d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EF7DE4-798E-4B5E-B994-B9D1494C1F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6f8178-f21d-440e-bae6-9186c126f1ba"/>
    <ds:schemaRef ds:uri="fff680cc-455a-4a14-ab0b-b7a7cac639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CE2C71-BDA6-44EF-9E21-CC45DFE80F01}">
  <ds:schemaRefs>
    <ds:schemaRef ds:uri="http://purl.org/dc/elements/1.1/"/>
    <ds:schemaRef ds:uri="http://purl.org/dc/dcmitype/"/>
    <ds:schemaRef ds:uri="4db35dfd-c09f-4e88-ba05-cc5b5fe33784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bcdf304c-8060-49ab-98d1-2f2a5fddd17b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3B69370-A197-4D1A-85D8-1A326398EE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100</Words>
  <Application>Microsoft Office PowerPoint</Application>
  <PresentationFormat>Custom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Marshall, Sarah</dc:creator>
  <cp:lastModifiedBy>Marie-Laure Bose</cp:lastModifiedBy>
  <cp:revision>77</cp:revision>
  <dcterms:created xsi:type="dcterms:W3CDTF">2018-02-08T08:28:53Z</dcterms:created>
  <dcterms:modified xsi:type="dcterms:W3CDTF">2025-09-17T15:46:49Z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</Properties>
</file>