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90" d="100"/>
          <a:sy n="90" d="100"/>
        </p:scale>
        <p:origin x="1470" y="-1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70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45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2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2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7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7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7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21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7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5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7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8277A-7D6B-4A68-AD33-BC0758027A2A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949B1-DDFC-4688-8653-F9C1964E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48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F097F0-EF58-4BD2-9203-8A71B94F50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98" r="3783"/>
          <a:stretch/>
        </p:blipFill>
        <p:spPr>
          <a:xfrm>
            <a:off x="0" y="1452523"/>
            <a:ext cx="6858000" cy="99968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D05A1E-515C-4056-B337-E8E49D0CBFA4}"/>
              </a:ext>
            </a:extLst>
          </p:cNvPr>
          <p:cNvSpPr txBox="1"/>
          <p:nvPr/>
        </p:nvSpPr>
        <p:spPr>
          <a:xfrm>
            <a:off x="1273249" y="742644"/>
            <a:ext cx="431150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Mock Revision Checklist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Health and Social Care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019616-700A-49F9-907B-D98A46C633FD}"/>
              </a:ext>
            </a:extLst>
          </p:cNvPr>
          <p:cNvSpPr txBox="1"/>
          <p:nvPr/>
        </p:nvSpPr>
        <p:spPr>
          <a:xfrm>
            <a:off x="425302" y="2068076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Service users rights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9968F2-AA53-4518-9B8B-EBD696B54F2B}"/>
              </a:ext>
            </a:extLst>
          </p:cNvPr>
          <p:cNvSpPr txBox="1"/>
          <p:nvPr/>
        </p:nvSpPr>
        <p:spPr>
          <a:xfrm>
            <a:off x="443908" y="2783950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Definition of person-centred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47125D-75C1-4CED-836E-43BD63E08FC2}"/>
              </a:ext>
            </a:extLst>
          </p:cNvPr>
          <p:cNvSpPr txBox="1"/>
          <p:nvPr/>
        </p:nvSpPr>
        <p:spPr>
          <a:xfrm>
            <a:off x="443908" y="3163300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Active listening and its benefits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45093B-C26F-47D4-AB64-85ED4DCB1645}"/>
              </a:ext>
            </a:extLst>
          </p:cNvPr>
          <p:cNvSpPr txBox="1"/>
          <p:nvPr/>
        </p:nvSpPr>
        <p:spPr>
          <a:xfrm>
            <a:off x="443908" y="3567494"/>
            <a:ext cx="459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Choice, independence and respect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B96A3B-2527-40BB-89FE-3FB10EB06D06}"/>
              </a:ext>
            </a:extLst>
          </p:cNvPr>
          <p:cNvSpPr txBox="1"/>
          <p:nvPr/>
        </p:nvSpPr>
        <p:spPr>
          <a:xfrm>
            <a:off x="443908" y="3931242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Specialist methods of communication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60095A-6F45-4966-983A-DF17044D5C49}"/>
              </a:ext>
            </a:extLst>
          </p:cNvPr>
          <p:cNvSpPr txBox="1"/>
          <p:nvPr/>
        </p:nvSpPr>
        <p:spPr>
          <a:xfrm>
            <a:off x="443908" y="4327710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Empowerment and self-esteem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BB13CE-98FF-41A1-8C49-C93B32F947EA}"/>
              </a:ext>
            </a:extLst>
          </p:cNvPr>
          <p:cNvSpPr txBox="1"/>
          <p:nvPr/>
        </p:nvSpPr>
        <p:spPr>
          <a:xfrm>
            <a:off x="443908" y="4706381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Needing an advocate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49795D-4376-4C0C-9117-0782247379BD}"/>
              </a:ext>
            </a:extLst>
          </p:cNvPr>
          <p:cNvSpPr txBox="1"/>
          <p:nvPr/>
        </p:nvSpPr>
        <p:spPr>
          <a:xfrm>
            <a:off x="443908" y="5085810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Valuing individuality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E7C619-0C12-4F5F-9914-DC99EEE0579B}"/>
              </a:ext>
            </a:extLst>
          </p:cNvPr>
          <p:cNvSpPr txBox="1"/>
          <p:nvPr/>
        </p:nvSpPr>
        <p:spPr>
          <a:xfrm>
            <a:off x="443908" y="5453142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Security measures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A593C6-A522-4B0E-9EFD-1B80A8E42550}"/>
              </a:ext>
            </a:extLst>
          </p:cNvPr>
          <p:cNvSpPr txBox="1"/>
          <p:nvPr/>
        </p:nvSpPr>
        <p:spPr>
          <a:xfrm>
            <a:off x="443908" y="5876746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Personal hygiene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E88C1D-5FFD-44E3-91BE-3FBCABA51607}"/>
              </a:ext>
            </a:extLst>
          </p:cNvPr>
          <p:cNvSpPr txBox="1"/>
          <p:nvPr/>
        </p:nvSpPr>
        <p:spPr>
          <a:xfrm>
            <a:off x="443908" y="6266273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 we use DBS checks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734A33-C954-4119-8D3A-2416573CC595}"/>
              </a:ext>
            </a:extLst>
          </p:cNvPr>
          <p:cNvSpPr txBox="1"/>
          <p:nvPr/>
        </p:nvSpPr>
        <p:spPr>
          <a:xfrm>
            <a:off x="443908" y="6655800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Safeguarding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F888DD-A013-436B-B59E-FE411EC72D89}"/>
              </a:ext>
            </a:extLst>
          </p:cNvPr>
          <p:cNvSpPr txBox="1"/>
          <p:nvPr/>
        </p:nvSpPr>
        <p:spPr>
          <a:xfrm>
            <a:off x="443908" y="7034729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Confidentiality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8BC10F-0979-499A-A020-D102A051505C}"/>
              </a:ext>
            </a:extLst>
          </p:cNvPr>
          <p:cNvSpPr txBox="1"/>
          <p:nvPr/>
        </p:nvSpPr>
        <p:spPr>
          <a:xfrm>
            <a:off x="443908" y="7404061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PPE protects care workers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6A7FD1-7CD7-4903-A962-8B972F219528}"/>
              </a:ext>
            </a:extLst>
          </p:cNvPr>
          <p:cNvSpPr txBox="1"/>
          <p:nvPr/>
        </p:nvSpPr>
        <p:spPr>
          <a:xfrm>
            <a:off x="443908" y="7773393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Types of care settings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419F6C1-D400-4FCD-8AF4-9AFF7C4B95B3}"/>
              </a:ext>
            </a:extLst>
          </p:cNvPr>
          <p:cNvSpPr txBox="1"/>
          <p:nvPr/>
        </p:nvSpPr>
        <p:spPr>
          <a:xfrm>
            <a:off x="443908" y="2431903"/>
            <a:ext cx="431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6 C’s</a:t>
            </a:r>
          </a:p>
        </p:txBody>
      </p:sp>
    </p:spTree>
    <p:extLst>
      <p:ext uri="{BB962C8B-B14F-4D97-AF65-F5344CB8AC3E}">
        <p14:creationId xmlns:p14="http://schemas.microsoft.com/office/powerpoint/2010/main" val="427992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3BCEB263790F4FADC7CF28A9EAE404" ma:contentTypeVersion="14" ma:contentTypeDescription="Create a new document." ma:contentTypeScope="" ma:versionID="6ae11a64ae3f305ca49afa5ffbe6ebd5">
  <xsd:schema xmlns:xsd="http://www.w3.org/2001/XMLSchema" xmlns:xs="http://www.w3.org/2001/XMLSchema" xmlns:p="http://schemas.microsoft.com/office/2006/metadata/properties" xmlns:ns2="482297c9-79a6-4519-af0e-f748e630faae" xmlns:ns3="29429927-4d05-44b8-b8f8-809184a6d93c" targetNamespace="http://schemas.microsoft.com/office/2006/metadata/properties" ma:root="true" ma:fieldsID="10610009b929121a885ffebbd9413dee" ns2:_="" ns3:_="">
    <xsd:import namespace="482297c9-79a6-4519-af0e-f748e630faae"/>
    <xsd:import namespace="29429927-4d05-44b8-b8f8-809184a6d9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297c9-79a6-4519-af0e-f748e630fa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29927-4d05-44b8-b8f8-809184a6d9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af62dce-d91d-4085-8bcf-957a02daf300}" ma:internalName="TaxCatchAll" ma:showField="CatchAllData" ma:web="29429927-4d05-44b8-b8f8-809184a6d9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429927-4d05-44b8-b8f8-809184a6d93c" xsi:nil="true"/>
    <lcf76f155ced4ddcb4097134ff3c332f xmlns="482297c9-79a6-4519-af0e-f748e630faa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A20BB2-EFB3-4AEA-868A-F0AE9482BFB2}"/>
</file>

<file path=customXml/itemProps2.xml><?xml version="1.0" encoding="utf-8"?>
<ds:datastoreItem xmlns:ds="http://schemas.openxmlformats.org/officeDocument/2006/customXml" ds:itemID="{C030553A-83B9-4184-81E5-B077260E89F9}"/>
</file>

<file path=customXml/itemProps3.xml><?xml version="1.0" encoding="utf-8"?>
<ds:datastoreItem xmlns:ds="http://schemas.openxmlformats.org/officeDocument/2006/customXml" ds:itemID="{C8E84048-4F12-4808-AE7A-F1E14128A2F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59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Iley</dc:creator>
  <cp:lastModifiedBy>Judith Iley</cp:lastModifiedBy>
  <cp:revision>2</cp:revision>
  <cp:lastPrinted>2024-02-23T09:55:13Z</cp:lastPrinted>
  <dcterms:created xsi:type="dcterms:W3CDTF">2024-02-23T09:44:28Z</dcterms:created>
  <dcterms:modified xsi:type="dcterms:W3CDTF">2024-02-23T11:38:36Z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0x010100CC3BCEB263790F4FADC7CF28A9EAE404</vt:lpwstr>
  </property>
</Properties>
</file>