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9906000" cy="6858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FF0000"/>
    <a:srgbClr val="FF5050"/>
    <a:srgbClr val="FF5947"/>
    <a:srgbClr val="A50021"/>
    <a:srgbClr val="00B050"/>
    <a:srgbClr val="FFCC00"/>
    <a:srgbClr val="FFFF66"/>
    <a:srgbClr val="00CCFF"/>
    <a:srgbClr val="448D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657" autoAdjust="0"/>
    <p:restoredTop sz="94660"/>
  </p:normalViewPr>
  <p:slideViewPr>
    <p:cSldViewPr snapToGrid="0">
      <p:cViewPr>
        <p:scale>
          <a:sx n="120" d="100"/>
          <a:sy n="120" d="100"/>
        </p:scale>
        <p:origin x="2008" y="-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e Wells" userId="251b35ad-3341-4cfe-ae99-8492c6acec98" providerId="ADAL" clId="{2DB15960-1D77-4572-B8B5-C3CD6B4F0C84}"/>
    <pc:docChg chg="undo redo custSel addSld modSld">
      <pc:chgData name="Joe Wells" userId="251b35ad-3341-4cfe-ae99-8492c6acec98" providerId="ADAL" clId="{2DB15960-1D77-4572-B8B5-C3CD6B4F0C84}" dt="2022-02-22T16:28:38.477" v="2310" actId="20577"/>
      <pc:docMkLst>
        <pc:docMk/>
      </pc:docMkLst>
      <pc:sldChg chg="addSp delSp modSp mod">
        <pc:chgData name="Joe Wells" userId="251b35ad-3341-4cfe-ae99-8492c6acec98" providerId="ADAL" clId="{2DB15960-1D77-4572-B8B5-C3CD6B4F0C84}" dt="2022-02-22T16:28:38.477" v="2310" actId="20577"/>
        <pc:sldMkLst>
          <pc:docMk/>
          <pc:sldMk cId="2388340685" sldId="256"/>
        </pc:sldMkLst>
        <pc:spChg chg="mod">
          <ac:chgData name="Joe Wells" userId="251b35ad-3341-4cfe-ae99-8492c6acec98" providerId="ADAL" clId="{2DB15960-1D77-4572-B8B5-C3CD6B4F0C84}" dt="2022-02-22T15:47:30.311" v="777" actId="12789"/>
          <ac:spMkLst>
            <pc:docMk/>
            <pc:sldMk cId="2388340685" sldId="256"/>
            <ac:spMk id="4" creationId="{8D2DFE4D-F23C-419E-A8D1-C3630EB46E84}"/>
          </ac:spMkLst>
        </pc:spChg>
        <pc:spChg chg="mod">
          <ac:chgData name="Joe Wells" userId="251b35ad-3341-4cfe-ae99-8492c6acec98" providerId="ADAL" clId="{2DB15960-1D77-4572-B8B5-C3CD6B4F0C84}" dt="2022-02-22T15:47:30.311" v="777" actId="12789"/>
          <ac:spMkLst>
            <pc:docMk/>
            <pc:sldMk cId="2388340685" sldId="256"/>
            <ac:spMk id="5" creationId="{8945A657-8485-47E1-9DE4-D62E8E652A26}"/>
          </ac:spMkLst>
        </pc:spChg>
        <pc:spChg chg="mod">
          <ac:chgData name="Joe Wells" userId="251b35ad-3341-4cfe-ae99-8492c6acec98" providerId="ADAL" clId="{2DB15960-1D77-4572-B8B5-C3CD6B4F0C84}" dt="2022-02-22T16:28:38.477" v="2310" actId="20577"/>
          <ac:spMkLst>
            <pc:docMk/>
            <pc:sldMk cId="2388340685" sldId="256"/>
            <ac:spMk id="15" creationId="{31ADD787-E2C4-4CFE-B19C-67F985B6CC37}"/>
          </ac:spMkLst>
        </pc:spChg>
        <pc:spChg chg="mod">
          <ac:chgData name="Joe Wells" userId="251b35ad-3341-4cfe-ae99-8492c6acec98" providerId="ADAL" clId="{2DB15960-1D77-4572-B8B5-C3CD6B4F0C84}" dt="2022-02-22T15:09:38.876" v="129" actId="1076"/>
          <ac:spMkLst>
            <pc:docMk/>
            <pc:sldMk cId="2388340685" sldId="256"/>
            <ac:spMk id="24" creationId="{8AE31725-D91E-4A8A-9059-BB070C524DD3}"/>
          </ac:spMkLst>
        </pc:spChg>
        <pc:spChg chg="mod">
          <ac:chgData name="Joe Wells" userId="251b35ad-3341-4cfe-ae99-8492c6acec98" providerId="ADAL" clId="{2DB15960-1D77-4572-B8B5-C3CD6B4F0C84}" dt="2022-02-22T14:35:40.965" v="17" actId="1036"/>
          <ac:spMkLst>
            <pc:docMk/>
            <pc:sldMk cId="2388340685" sldId="256"/>
            <ac:spMk id="33" creationId="{DF922CB6-E6DA-424F-9BFE-8C112C92EA9C}"/>
          </ac:spMkLst>
        </pc:spChg>
        <pc:spChg chg="del">
          <ac:chgData name="Joe Wells" userId="251b35ad-3341-4cfe-ae99-8492c6acec98" providerId="ADAL" clId="{2DB15960-1D77-4572-B8B5-C3CD6B4F0C84}" dt="2022-02-22T14:35:09.714" v="14" actId="478"/>
          <ac:spMkLst>
            <pc:docMk/>
            <pc:sldMk cId="2388340685" sldId="256"/>
            <ac:spMk id="34" creationId="{0B674653-BE1A-400A-B6EF-C0E84B698353}"/>
          </ac:spMkLst>
        </pc:spChg>
        <pc:spChg chg="mod">
          <ac:chgData name="Joe Wells" userId="251b35ad-3341-4cfe-ae99-8492c6acec98" providerId="ADAL" clId="{2DB15960-1D77-4572-B8B5-C3CD6B4F0C84}" dt="2022-02-22T15:54:50.233" v="999" actId="1035"/>
          <ac:spMkLst>
            <pc:docMk/>
            <pc:sldMk cId="2388340685" sldId="256"/>
            <ac:spMk id="35" creationId="{B5291754-7E10-4493-807B-ED7568A97B89}"/>
          </ac:spMkLst>
        </pc:spChg>
        <pc:spChg chg="mod">
          <ac:chgData name="Joe Wells" userId="251b35ad-3341-4cfe-ae99-8492c6acec98" providerId="ADAL" clId="{2DB15960-1D77-4572-B8B5-C3CD6B4F0C84}" dt="2022-02-22T15:53:12.475" v="931" actId="1038"/>
          <ac:spMkLst>
            <pc:docMk/>
            <pc:sldMk cId="2388340685" sldId="256"/>
            <ac:spMk id="54" creationId="{8525BB6C-70A6-4CEE-93A7-DEB9EDD97F6D}"/>
          </ac:spMkLst>
        </pc:spChg>
        <pc:spChg chg="mod">
          <ac:chgData name="Joe Wells" userId="251b35ad-3341-4cfe-ae99-8492c6acec98" providerId="ADAL" clId="{2DB15960-1D77-4572-B8B5-C3CD6B4F0C84}" dt="2022-02-22T15:53:12.475" v="931" actId="1038"/>
          <ac:spMkLst>
            <pc:docMk/>
            <pc:sldMk cId="2388340685" sldId="256"/>
            <ac:spMk id="75" creationId="{345A6EC7-F324-4EE2-B80C-788F17C741B2}"/>
          </ac:spMkLst>
        </pc:spChg>
        <pc:spChg chg="mod">
          <ac:chgData name="Joe Wells" userId="251b35ad-3341-4cfe-ae99-8492c6acec98" providerId="ADAL" clId="{2DB15960-1D77-4572-B8B5-C3CD6B4F0C84}" dt="2022-02-22T15:53:12.475" v="931" actId="1038"/>
          <ac:spMkLst>
            <pc:docMk/>
            <pc:sldMk cId="2388340685" sldId="256"/>
            <ac:spMk id="77" creationId="{F70961CA-C464-4166-99A3-5EBB1E9D446F}"/>
          </ac:spMkLst>
        </pc:spChg>
        <pc:spChg chg="mod">
          <ac:chgData name="Joe Wells" userId="251b35ad-3341-4cfe-ae99-8492c6acec98" providerId="ADAL" clId="{2DB15960-1D77-4572-B8B5-C3CD6B4F0C84}" dt="2022-02-22T15:53:12.475" v="931" actId="1038"/>
          <ac:spMkLst>
            <pc:docMk/>
            <pc:sldMk cId="2388340685" sldId="256"/>
            <ac:spMk id="81" creationId="{DA4837FE-650B-4C65-8EE9-5D592C15E5A1}"/>
          </ac:spMkLst>
        </pc:spChg>
        <pc:spChg chg="mod">
          <ac:chgData name="Joe Wells" userId="251b35ad-3341-4cfe-ae99-8492c6acec98" providerId="ADAL" clId="{2DB15960-1D77-4572-B8B5-C3CD6B4F0C84}" dt="2022-02-22T15:53:12.475" v="931" actId="1038"/>
          <ac:spMkLst>
            <pc:docMk/>
            <pc:sldMk cId="2388340685" sldId="256"/>
            <ac:spMk id="82" creationId="{773BE076-0FFA-4AFC-A60F-7E87D12B6FC2}"/>
          </ac:spMkLst>
        </pc:spChg>
        <pc:spChg chg="del mod">
          <ac:chgData name="Joe Wells" userId="251b35ad-3341-4cfe-ae99-8492c6acec98" providerId="ADAL" clId="{2DB15960-1D77-4572-B8B5-C3CD6B4F0C84}" dt="2022-02-22T16:13:42.516" v="2133" actId="478"/>
          <ac:spMkLst>
            <pc:docMk/>
            <pc:sldMk cId="2388340685" sldId="256"/>
            <ac:spMk id="93" creationId="{B4EE2F2D-7C80-4289-8926-5CACE9ECC352}"/>
          </ac:spMkLst>
        </pc:spChg>
        <pc:spChg chg="del mod">
          <ac:chgData name="Joe Wells" userId="251b35ad-3341-4cfe-ae99-8492c6acec98" providerId="ADAL" clId="{2DB15960-1D77-4572-B8B5-C3CD6B4F0C84}" dt="2022-02-22T16:13:42.516" v="2133" actId="478"/>
          <ac:spMkLst>
            <pc:docMk/>
            <pc:sldMk cId="2388340685" sldId="256"/>
            <ac:spMk id="94" creationId="{CCFF332A-02C9-4AF9-95FF-CDB90FD9F7CB}"/>
          </ac:spMkLst>
        </pc:spChg>
        <pc:spChg chg="del mod">
          <ac:chgData name="Joe Wells" userId="251b35ad-3341-4cfe-ae99-8492c6acec98" providerId="ADAL" clId="{2DB15960-1D77-4572-B8B5-C3CD6B4F0C84}" dt="2022-02-22T16:13:42.516" v="2133" actId="478"/>
          <ac:spMkLst>
            <pc:docMk/>
            <pc:sldMk cId="2388340685" sldId="256"/>
            <ac:spMk id="95" creationId="{B8041576-2817-46BC-A276-7F38028B44EA}"/>
          </ac:spMkLst>
        </pc:spChg>
        <pc:spChg chg="del mod">
          <ac:chgData name="Joe Wells" userId="251b35ad-3341-4cfe-ae99-8492c6acec98" providerId="ADAL" clId="{2DB15960-1D77-4572-B8B5-C3CD6B4F0C84}" dt="2022-02-22T16:13:42.516" v="2133" actId="478"/>
          <ac:spMkLst>
            <pc:docMk/>
            <pc:sldMk cId="2388340685" sldId="256"/>
            <ac:spMk id="96" creationId="{B53F0526-7BCF-4A5F-A58F-90335CFE658E}"/>
          </ac:spMkLst>
        </pc:spChg>
        <pc:spChg chg="del mod">
          <ac:chgData name="Joe Wells" userId="251b35ad-3341-4cfe-ae99-8492c6acec98" providerId="ADAL" clId="{2DB15960-1D77-4572-B8B5-C3CD6B4F0C84}" dt="2022-02-22T16:13:42.516" v="2133" actId="478"/>
          <ac:spMkLst>
            <pc:docMk/>
            <pc:sldMk cId="2388340685" sldId="256"/>
            <ac:spMk id="97" creationId="{FA813DF3-AEE6-4B93-B96F-5502FE3FB628}"/>
          </ac:spMkLst>
        </pc:spChg>
        <pc:spChg chg="del mod">
          <ac:chgData name="Joe Wells" userId="251b35ad-3341-4cfe-ae99-8492c6acec98" providerId="ADAL" clId="{2DB15960-1D77-4572-B8B5-C3CD6B4F0C84}" dt="2022-02-22T16:13:42.516" v="2133" actId="478"/>
          <ac:spMkLst>
            <pc:docMk/>
            <pc:sldMk cId="2388340685" sldId="256"/>
            <ac:spMk id="98" creationId="{7B36172D-1931-4352-8610-C52CB4B5396B}"/>
          </ac:spMkLst>
        </pc:spChg>
        <pc:spChg chg="mod">
          <ac:chgData name="Joe Wells" userId="251b35ad-3341-4cfe-ae99-8492c6acec98" providerId="ADAL" clId="{2DB15960-1D77-4572-B8B5-C3CD6B4F0C84}" dt="2022-02-22T16:02:57.235" v="1366" actId="1035"/>
          <ac:spMkLst>
            <pc:docMk/>
            <pc:sldMk cId="2388340685" sldId="256"/>
            <ac:spMk id="101" creationId="{AA03755E-5316-478A-8F99-85456C32A9E7}"/>
          </ac:spMkLst>
        </pc:spChg>
        <pc:spChg chg="mod">
          <ac:chgData name="Joe Wells" userId="251b35ad-3341-4cfe-ae99-8492c6acec98" providerId="ADAL" clId="{2DB15960-1D77-4572-B8B5-C3CD6B4F0C84}" dt="2022-02-22T15:53:51.539" v="967" actId="1076"/>
          <ac:spMkLst>
            <pc:docMk/>
            <pc:sldMk cId="2388340685" sldId="256"/>
            <ac:spMk id="141" creationId="{D53E9E60-D6FB-47E6-B8E8-49B284211E6E}"/>
          </ac:spMkLst>
        </pc:spChg>
        <pc:spChg chg="mod">
          <ac:chgData name="Joe Wells" userId="251b35ad-3341-4cfe-ae99-8492c6acec98" providerId="ADAL" clId="{2DB15960-1D77-4572-B8B5-C3CD6B4F0C84}" dt="2022-02-22T15:53:40.682" v="965" actId="1036"/>
          <ac:spMkLst>
            <pc:docMk/>
            <pc:sldMk cId="2388340685" sldId="256"/>
            <ac:spMk id="142" creationId="{0198340B-7EC2-42CF-9A7A-F57D23A799C0}"/>
          </ac:spMkLst>
        </pc:spChg>
        <pc:spChg chg="mod">
          <ac:chgData name="Joe Wells" userId="251b35ad-3341-4cfe-ae99-8492c6acec98" providerId="ADAL" clId="{2DB15960-1D77-4572-B8B5-C3CD6B4F0C84}" dt="2022-02-22T15:52:17.217" v="912"/>
          <ac:spMkLst>
            <pc:docMk/>
            <pc:sldMk cId="2388340685" sldId="256"/>
            <ac:spMk id="143" creationId="{4523CC48-51BA-4885-907D-D89CE763A32F}"/>
          </ac:spMkLst>
        </pc:spChg>
        <pc:spChg chg="mod">
          <ac:chgData name="Joe Wells" userId="251b35ad-3341-4cfe-ae99-8492c6acec98" providerId="ADAL" clId="{2DB15960-1D77-4572-B8B5-C3CD6B4F0C84}" dt="2022-02-22T15:50:44.077" v="845"/>
          <ac:spMkLst>
            <pc:docMk/>
            <pc:sldMk cId="2388340685" sldId="256"/>
            <ac:spMk id="144" creationId="{8209BF57-C6A2-4D0C-A47E-49259466B640}"/>
          </ac:spMkLst>
        </pc:spChg>
        <pc:spChg chg="mod">
          <ac:chgData name="Joe Wells" userId="251b35ad-3341-4cfe-ae99-8492c6acec98" providerId="ADAL" clId="{2DB15960-1D77-4572-B8B5-C3CD6B4F0C84}" dt="2022-02-22T16:01:34.437" v="1347" actId="12789"/>
          <ac:spMkLst>
            <pc:docMk/>
            <pc:sldMk cId="2388340685" sldId="256"/>
            <ac:spMk id="153" creationId="{251B1B9A-3545-4EA9-A83F-6F47D9E982A7}"/>
          </ac:spMkLst>
        </pc:spChg>
        <pc:spChg chg="mod">
          <ac:chgData name="Joe Wells" userId="251b35ad-3341-4cfe-ae99-8492c6acec98" providerId="ADAL" clId="{2DB15960-1D77-4572-B8B5-C3CD6B4F0C84}" dt="2022-02-22T16:01:34.437" v="1347" actId="12789"/>
          <ac:spMkLst>
            <pc:docMk/>
            <pc:sldMk cId="2388340685" sldId="256"/>
            <ac:spMk id="154" creationId="{FF737A30-5AAC-4ED1-A72A-1B3FCD5996D6}"/>
          </ac:spMkLst>
        </pc:spChg>
        <pc:spChg chg="mod">
          <ac:chgData name="Joe Wells" userId="251b35ad-3341-4cfe-ae99-8492c6acec98" providerId="ADAL" clId="{2DB15960-1D77-4572-B8B5-C3CD6B4F0C84}" dt="2022-02-22T16:01:34.437" v="1347" actId="12789"/>
          <ac:spMkLst>
            <pc:docMk/>
            <pc:sldMk cId="2388340685" sldId="256"/>
            <ac:spMk id="155" creationId="{23E2D9D5-34FE-497E-A8BC-9626985B55C3}"/>
          </ac:spMkLst>
        </pc:spChg>
        <pc:spChg chg="mod">
          <ac:chgData name="Joe Wells" userId="251b35ad-3341-4cfe-ae99-8492c6acec98" providerId="ADAL" clId="{2DB15960-1D77-4572-B8B5-C3CD6B4F0C84}" dt="2022-02-22T16:01:03.894" v="1270" actId="1035"/>
          <ac:spMkLst>
            <pc:docMk/>
            <pc:sldMk cId="2388340685" sldId="256"/>
            <ac:spMk id="156" creationId="{CE994F6B-7D4E-4474-ACA5-9B63161253EF}"/>
          </ac:spMkLst>
        </pc:spChg>
        <pc:spChg chg="mod">
          <ac:chgData name="Joe Wells" userId="251b35ad-3341-4cfe-ae99-8492c6acec98" providerId="ADAL" clId="{2DB15960-1D77-4572-B8B5-C3CD6B4F0C84}" dt="2022-02-22T15:59:51.057" v="1150" actId="14100"/>
          <ac:spMkLst>
            <pc:docMk/>
            <pc:sldMk cId="2388340685" sldId="256"/>
            <ac:spMk id="157" creationId="{1CDFDC9C-CD1E-48B7-AF85-06ABFA2252F7}"/>
          </ac:spMkLst>
        </pc:spChg>
        <pc:spChg chg="mod">
          <ac:chgData name="Joe Wells" userId="251b35ad-3341-4cfe-ae99-8492c6acec98" providerId="ADAL" clId="{2DB15960-1D77-4572-B8B5-C3CD6B4F0C84}" dt="2022-02-22T16:27:30.124" v="2265" actId="20577"/>
          <ac:spMkLst>
            <pc:docMk/>
            <pc:sldMk cId="2388340685" sldId="256"/>
            <ac:spMk id="159" creationId="{7E052C2F-C3F1-4AF3-B8EA-322C40B40E8F}"/>
          </ac:spMkLst>
        </pc:spChg>
        <pc:spChg chg="mod">
          <ac:chgData name="Joe Wells" userId="251b35ad-3341-4cfe-ae99-8492c6acec98" providerId="ADAL" clId="{2DB15960-1D77-4572-B8B5-C3CD6B4F0C84}" dt="2022-02-22T16:03:01.175" v="1373" actId="1035"/>
          <ac:spMkLst>
            <pc:docMk/>
            <pc:sldMk cId="2388340685" sldId="256"/>
            <ac:spMk id="168" creationId="{00E00144-301B-4404-89AD-055FDA9F9060}"/>
          </ac:spMkLst>
        </pc:spChg>
        <pc:spChg chg="mod">
          <ac:chgData name="Joe Wells" userId="251b35ad-3341-4cfe-ae99-8492c6acec98" providerId="ADAL" clId="{2DB15960-1D77-4572-B8B5-C3CD6B4F0C84}" dt="2022-02-22T16:04:43.075" v="1430" actId="1037"/>
          <ac:spMkLst>
            <pc:docMk/>
            <pc:sldMk cId="2388340685" sldId="256"/>
            <ac:spMk id="173" creationId="{0BC3EBC2-7473-4070-994B-C48F4BCEFB0A}"/>
          </ac:spMkLst>
        </pc:spChg>
        <pc:spChg chg="mod">
          <ac:chgData name="Joe Wells" userId="251b35ad-3341-4cfe-ae99-8492c6acec98" providerId="ADAL" clId="{2DB15960-1D77-4572-B8B5-C3CD6B4F0C84}" dt="2022-02-22T16:05:11.937" v="1458" actId="12789"/>
          <ac:spMkLst>
            <pc:docMk/>
            <pc:sldMk cId="2388340685" sldId="256"/>
            <ac:spMk id="174" creationId="{8E68D015-99AA-48A7-A007-A53F4AE3671C}"/>
          </ac:spMkLst>
        </pc:spChg>
        <pc:spChg chg="mod">
          <ac:chgData name="Joe Wells" userId="251b35ad-3341-4cfe-ae99-8492c6acec98" providerId="ADAL" clId="{2DB15960-1D77-4572-B8B5-C3CD6B4F0C84}" dt="2022-02-22T16:03:51.975" v="1383"/>
          <ac:spMkLst>
            <pc:docMk/>
            <pc:sldMk cId="2388340685" sldId="256"/>
            <ac:spMk id="176" creationId="{941688CB-C972-4060-8AE3-A1E05074DDEA}"/>
          </ac:spMkLst>
        </pc:spChg>
        <pc:spChg chg="mod">
          <ac:chgData name="Joe Wells" userId="251b35ad-3341-4cfe-ae99-8492c6acec98" providerId="ADAL" clId="{2DB15960-1D77-4572-B8B5-C3CD6B4F0C84}" dt="2022-02-22T16:05:11.937" v="1458" actId="12789"/>
          <ac:spMkLst>
            <pc:docMk/>
            <pc:sldMk cId="2388340685" sldId="256"/>
            <ac:spMk id="179" creationId="{09E1DD0F-936A-4120-8E91-82D97F958FA3}"/>
          </ac:spMkLst>
        </pc:spChg>
        <pc:spChg chg="mod">
          <ac:chgData name="Joe Wells" userId="251b35ad-3341-4cfe-ae99-8492c6acec98" providerId="ADAL" clId="{2DB15960-1D77-4572-B8B5-C3CD6B4F0C84}" dt="2022-02-22T16:03:09.703" v="1382" actId="1035"/>
          <ac:spMkLst>
            <pc:docMk/>
            <pc:sldMk cId="2388340685" sldId="256"/>
            <ac:spMk id="184" creationId="{D6F832C5-78EB-422A-AD5C-9555E4133FAC}"/>
          </ac:spMkLst>
        </pc:spChg>
        <pc:spChg chg="add del mod">
          <ac:chgData name="Joe Wells" userId="251b35ad-3341-4cfe-ae99-8492c6acec98" providerId="ADAL" clId="{2DB15960-1D77-4572-B8B5-C3CD6B4F0C84}" dt="2022-02-22T15:16:24.539" v="335" actId="478"/>
          <ac:spMkLst>
            <pc:docMk/>
            <pc:sldMk cId="2388340685" sldId="256"/>
            <ac:spMk id="188" creationId="{529FC930-C183-4284-A916-E0C176307288}"/>
          </ac:spMkLst>
        </pc:spChg>
        <pc:spChg chg="add del mod">
          <ac:chgData name="Joe Wells" userId="251b35ad-3341-4cfe-ae99-8492c6acec98" providerId="ADAL" clId="{2DB15960-1D77-4572-B8B5-C3CD6B4F0C84}" dt="2022-02-22T15:16:41.489" v="338" actId="478"/>
          <ac:spMkLst>
            <pc:docMk/>
            <pc:sldMk cId="2388340685" sldId="256"/>
            <ac:spMk id="207" creationId="{963F9BA5-CE24-4199-ABE3-56464B7409BB}"/>
          </ac:spMkLst>
        </pc:spChg>
        <pc:spChg chg="add mod">
          <ac:chgData name="Joe Wells" userId="251b35ad-3341-4cfe-ae99-8492c6acec98" providerId="ADAL" clId="{2DB15960-1D77-4572-B8B5-C3CD6B4F0C84}" dt="2022-02-22T15:53:12.475" v="931" actId="1038"/>
          <ac:spMkLst>
            <pc:docMk/>
            <pc:sldMk cId="2388340685" sldId="256"/>
            <ac:spMk id="208" creationId="{58523520-D939-439E-9568-F214C39DEF6B}"/>
          </ac:spMkLst>
        </pc:spChg>
        <pc:spChg chg="add del mod">
          <ac:chgData name="Joe Wells" userId="251b35ad-3341-4cfe-ae99-8492c6acec98" providerId="ADAL" clId="{2DB15960-1D77-4572-B8B5-C3CD6B4F0C84}" dt="2022-02-22T15:17:24.373" v="391" actId="478"/>
          <ac:spMkLst>
            <pc:docMk/>
            <pc:sldMk cId="2388340685" sldId="256"/>
            <ac:spMk id="213" creationId="{2FCE96B8-A342-4E60-BE51-DC932677AF3B}"/>
          </ac:spMkLst>
        </pc:spChg>
        <pc:spChg chg="add mod">
          <ac:chgData name="Joe Wells" userId="251b35ad-3341-4cfe-ae99-8492c6acec98" providerId="ADAL" clId="{2DB15960-1D77-4572-B8B5-C3CD6B4F0C84}" dt="2022-02-22T15:53:12.475" v="931" actId="1038"/>
          <ac:spMkLst>
            <pc:docMk/>
            <pc:sldMk cId="2388340685" sldId="256"/>
            <ac:spMk id="223" creationId="{B56A488A-D6A2-4808-932E-6A5541382335}"/>
          </ac:spMkLst>
        </pc:spChg>
        <pc:spChg chg="add del mod">
          <ac:chgData name="Joe Wells" userId="251b35ad-3341-4cfe-ae99-8492c6acec98" providerId="ADAL" clId="{2DB15960-1D77-4572-B8B5-C3CD6B4F0C84}" dt="2022-02-22T15:19:33.026" v="492" actId="478"/>
          <ac:spMkLst>
            <pc:docMk/>
            <pc:sldMk cId="2388340685" sldId="256"/>
            <ac:spMk id="227" creationId="{922364C1-4A5B-40F5-95F2-084AEA9D29A7}"/>
          </ac:spMkLst>
        </pc:spChg>
        <pc:spChg chg="add del mod">
          <ac:chgData name="Joe Wells" userId="251b35ad-3341-4cfe-ae99-8492c6acec98" providerId="ADAL" clId="{2DB15960-1D77-4572-B8B5-C3CD6B4F0C84}" dt="2022-02-22T15:19:43.374" v="496" actId="478"/>
          <ac:spMkLst>
            <pc:docMk/>
            <pc:sldMk cId="2388340685" sldId="256"/>
            <ac:spMk id="228" creationId="{5DA65288-2EB0-4509-8F04-40D87941D20D}"/>
          </ac:spMkLst>
        </pc:spChg>
        <pc:spChg chg="add del mod">
          <ac:chgData name="Joe Wells" userId="251b35ad-3341-4cfe-ae99-8492c6acec98" providerId="ADAL" clId="{2DB15960-1D77-4572-B8B5-C3CD6B4F0C84}" dt="2022-02-22T15:19:36.872" v="493" actId="478"/>
          <ac:spMkLst>
            <pc:docMk/>
            <pc:sldMk cId="2388340685" sldId="256"/>
            <ac:spMk id="230" creationId="{A9F49F4B-C348-47EB-9132-FCC7999F0EE0}"/>
          </ac:spMkLst>
        </pc:spChg>
        <pc:spChg chg="add mod">
          <ac:chgData name="Joe Wells" userId="251b35ad-3341-4cfe-ae99-8492c6acec98" providerId="ADAL" clId="{2DB15960-1D77-4572-B8B5-C3CD6B4F0C84}" dt="2022-02-22T15:53:12.475" v="931" actId="1038"/>
          <ac:spMkLst>
            <pc:docMk/>
            <pc:sldMk cId="2388340685" sldId="256"/>
            <ac:spMk id="231" creationId="{9022D3CD-2D1A-4AD5-A7F0-B65E3A029E77}"/>
          </ac:spMkLst>
        </pc:spChg>
        <pc:spChg chg="add mod">
          <ac:chgData name="Joe Wells" userId="251b35ad-3341-4cfe-ae99-8492c6acec98" providerId="ADAL" clId="{2DB15960-1D77-4572-B8B5-C3CD6B4F0C84}" dt="2022-02-22T16:11:54.834" v="1792" actId="20577"/>
          <ac:spMkLst>
            <pc:docMk/>
            <pc:sldMk cId="2388340685" sldId="256"/>
            <ac:spMk id="233" creationId="{F96A1E74-5BA5-4908-82C6-9590468B04F9}"/>
          </ac:spMkLst>
        </pc:spChg>
        <pc:spChg chg="add mod">
          <ac:chgData name="Joe Wells" userId="251b35ad-3341-4cfe-ae99-8492c6acec98" providerId="ADAL" clId="{2DB15960-1D77-4572-B8B5-C3CD6B4F0C84}" dt="2022-02-22T15:53:12.475" v="931" actId="1038"/>
          <ac:spMkLst>
            <pc:docMk/>
            <pc:sldMk cId="2388340685" sldId="256"/>
            <ac:spMk id="235" creationId="{7A616B11-6F46-448C-8207-7EFD9649870D}"/>
          </ac:spMkLst>
        </pc:spChg>
        <pc:spChg chg="add del mod">
          <ac:chgData name="Joe Wells" userId="251b35ad-3341-4cfe-ae99-8492c6acec98" providerId="ADAL" clId="{2DB15960-1D77-4572-B8B5-C3CD6B4F0C84}" dt="2022-02-22T15:48:31.768" v="787" actId="478"/>
          <ac:spMkLst>
            <pc:docMk/>
            <pc:sldMk cId="2388340685" sldId="256"/>
            <ac:spMk id="241" creationId="{A11EB295-9742-40FE-A5FC-BFD17412BD39}"/>
          </ac:spMkLst>
        </pc:spChg>
        <pc:spChg chg="add mod">
          <ac:chgData name="Joe Wells" userId="251b35ad-3341-4cfe-ae99-8492c6acec98" providerId="ADAL" clId="{2DB15960-1D77-4572-B8B5-C3CD6B4F0C84}" dt="2022-02-22T15:50:24.174" v="829"/>
          <ac:spMkLst>
            <pc:docMk/>
            <pc:sldMk cId="2388340685" sldId="256"/>
            <ac:spMk id="242" creationId="{BF584EDF-23C9-4A43-91F7-6DD316BB0458}"/>
          </ac:spMkLst>
        </pc:spChg>
        <pc:spChg chg="add del mod">
          <ac:chgData name="Joe Wells" userId="251b35ad-3341-4cfe-ae99-8492c6acec98" providerId="ADAL" clId="{2DB15960-1D77-4572-B8B5-C3CD6B4F0C84}" dt="2022-02-22T15:50:11.770" v="828" actId="478"/>
          <ac:spMkLst>
            <pc:docMk/>
            <pc:sldMk cId="2388340685" sldId="256"/>
            <ac:spMk id="245" creationId="{1A60C368-805B-45CA-BBE0-717903CAC251}"/>
          </ac:spMkLst>
        </pc:spChg>
        <pc:spChg chg="add mod">
          <ac:chgData name="Joe Wells" userId="251b35ad-3341-4cfe-ae99-8492c6acec98" providerId="ADAL" clId="{2DB15960-1D77-4572-B8B5-C3CD6B4F0C84}" dt="2022-02-22T15:50:05.935" v="827" actId="1076"/>
          <ac:spMkLst>
            <pc:docMk/>
            <pc:sldMk cId="2388340685" sldId="256"/>
            <ac:spMk id="247" creationId="{1B6C8EF9-DEA6-4058-A945-08295D1DABE6}"/>
          </ac:spMkLst>
        </pc:spChg>
        <pc:grpChg chg="mod">
          <ac:chgData name="Joe Wells" userId="251b35ad-3341-4cfe-ae99-8492c6acec98" providerId="ADAL" clId="{2DB15960-1D77-4572-B8B5-C3CD6B4F0C84}" dt="2022-02-22T16:02:36.831" v="1353" actId="1076"/>
          <ac:grpSpMkLst>
            <pc:docMk/>
            <pc:sldMk cId="2388340685" sldId="256"/>
            <ac:grpSpMk id="21" creationId="{1C293152-9E82-42F3-853E-B05E7BA249F1}"/>
          </ac:grpSpMkLst>
        </pc:grpChg>
        <pc:grpChg chg="mod">
          <ac:chgData name="Joe Wells" userId="251b35ad-3341-4cfe-ae99-8492c6acec98" providerId="ADAL" clId="{2DB15960-1D77-4572-B8B5-C3CD6B4F0C84}" dt="2022-02-22T15:55:14.608" v="1016" actId="1036"/>
          <ac:grpSpMkLst>
            <pc:docMk/>
            <pc:sldMk cId="2388340685" sldId="256"/>
            <ac:grpSpMk id="27" creationId="{32DAA525-74BB-458E-B4FD-79E81A8A0AEB}"/>
          </ac:grpSpMkLst>
        </pc:grpChg>
        <pc:grpChg chg="mod">
          <ac:chgData name="Joe Wells" userId="251b35ad-3341-4cfe-ae99-8492c6acec98" providerId="ADAL" clId="{2DB15960-1D77-4572-B8B5-C3CD6B4F0C84}" dt="2022-02-22T15:53:12.475" v="931" actId="1038"/>
          <ac:grpSpMkLst>
            <pc:docMk/>
            <pc:sldMk cId="2388340685" sldId="256"/>
            <ac:grpSpMk id="52" creationId="{4A0330ED-7AB4-4886-99C8-6A645FD02A4B}"/>
          </ac:grpSpMkLst>
        </pc:grpChg>
        <pc:grpChg chg="mod">
          <ac:chgData name="Joe Wells" userId="251b35ad-3341-4cfe-ae99-8492c6acec98" providerId="ADAL" clId="{2DB15960-1D77-4572-B8B5-C3CD6B4F0C84}" dt="2022-02-22T16:02:57.235" v="1366" actId="1035"/>
          <ac:grpSpMkLst>
            <pc:docMk/>
            <pc:sldMk cId="2388340685" sldId="256"/>
            <ac:grpSpMk id="99" creationId="{22632178-6126-4BDA-B73F-E2903F7C9F84}"/>
          </ac:grpSpMkLst>
        </pc:grpChg>
        <pc:grpChg chg="mod">
          <ac:chgData name="Joe Wells" userId="251b35ad-3341-4cfe-ae99-8492c6acec98" providerId="ADAL" clId="{2DB15960-1D77-4572-B8B5-C3CD6B4F0C84}" dt="2022-02-22T16:03:01.175" v="1373" actId="1035"/>
          <ac:grpSpMkLst>
            <pc:docMk/>
            <pc:sldMk cId="2388340685" sldId="256"/>
            <ac:grpSpMk id="166" creationId="{FC5C58F9-170E-4998-9283-1E3EDF934734}"/>
          </ac:grpSpMkLst>
        </pc:grpChg>
        <pc:grpChg chg="del">
          <ac:chgData name="Joe Wells" userId="251b35ad-3341-4cfe-ae99-8492c6acec98" providerId="ADAL" clId="{2DB15960-1D77-4572-B8B5-C3CD6B4F0C84}" dt="2022-02-22T14:35:03.426" v="13" actId="478"/>
          <ac:grpSpMkLst>
            <pc:docMk/>
            <pc:sldMk cId="2388340685" sldId="256"/>
            <ac:grpSpMk id="175" creationId="{6066FF1F-0AB8-44DD-98C3-B5ED8D1F7985}"/>
          </ac:grpSpMkLst>
        </pc:grpChg>
        <pc:grpChg chg="mod">
          <ac:chgData name="Joe Wells" userId="251b35ad-3341-4cfe-ae99-8492c6acec98" providerId="ADAL" clId="{2DB15960-1D77-4572-B8B5-C3CD6B4F0C84}" dt="2022-02-22T16:03:09.703" v="1382" actId="1035"/>
          <ac:grpSpMkLst>
            <pc:docMk/>
            <pc:sldMk cId="2388340685" sldId="256"/>
            <ac:grpSpMk id="182" creationId="{F3084093-4E1C-45DC-84D8-24505B863661}"/>
          </ac:grpSpMkLst>
        </pc:grpChg>
        <pc:grpChg chg="mod">
          <ac:chgData name="Joe Wells" userId="251b35ad-3341-4cfe-ae99-8492c6acec98" providerId="ADAL" clId="{2DB15960-1D77-4572-B8B5-C3CD6B4F0C84}" dt="2022-02-22T15:03:21.790" v="29" actId="1076"/>
          <ac:grpSpMkLst>
            <pc:docMk/>
            <pc:sldMk cId="2388340685" sldId="256"/>
            <ac:grpSpMk id="192" creationId="{3A79645D-8BA1-4993-928F-C4D3DD075D49}"/>
          </ac:grpSpMkLst>
        </pc:grpChg>
        <pc:graphicFrameChg chg="modGraphic">
          <ac:chgData name="Joe Wells" userId="251b35ad-3341-4cfe-ae99-8492c6acec98" providerId="ADAL" clId="{2DB15960-1D77-4572-B8B5-C3CD6B4F0C84}" dt="2022-02-22T16:13:32.324" v="2132" actId="20577"/>
          <ac:graphicFrameMkLst>
            <pc:docMk/>
            <pc:sldMk cId="2388340685" sldId="256"/>
            <ac:graphicFrameMk id="1038" creationId="{C3D13CAE-0286-4868-8EC1-9C8535CE3993}"/>
          </ac:graphicFrameMkLst>
        </pc:graphicFrameChg>
        <pc:picChg chg="add del mod">
          <ac:chgData name="Joe Wells" userId="251b35ad-3341-4cfe-ae99-8492c6acec98" providerId="ADAL" clId="{2DB15960-1D77-4572-B8B5-C3CD6B4F0C84}" dt="2022-02-22T15:08:54.033" v="118" actId="478"/>
          <ac:picMkLst>
            <pc:docMk/>
            <pc:sldMk cId="2388340685" sldId="256"/>
            <ac:picMk id="2" creationId="{24F4DE34-894B-4B70-8E97-C4F4A9E72587}"/>
          </ac:picMkLst>
        </pc:picChg>
        <pc:picChg chg="add del mod">
          <ac:chgData name="Joe Wells" userId="251b35ad-3341-4cfe-ae99-8492c6acec98" providerId="ADAL" clId="{2DB15960-1D77-4572-B8B5-C3CD6B4F0C84}" dt="2022-02-22T15:13:46.555" v="166" actId="478"/>
          <ac:picMkLst>
            <pc:docMk/>
            <pc:sldMk cId="2388340685" sldId="256"/>
            <ac:picMk id="3" creationId="{9EAD9ED6-5EEA-4DE6-BCFE-EFD4C956DACE}"/>
          </ac:picMkLst>
        </pc:picChg>
        <pc:picChg chg="add mod">
          <ac:chgData name="Joe Wells" userId="251b35ad-3341-4cfe-ae99-8492c6acec98" providerId="ADAL" clId="{2DB15960-1D77-4572-B8B5-C3CD6B4F0C84}" dt="2022-02-22T15:55:40.157" v="1057" actId="1038"/>
          <ac:picMkLst>
            <pc:docMk/>
            <pc:sldMk cId="2388340685" sldId="256"/>
            <ac:picMk id="22" creationId="{87F228D5-B140-4EA3-B302-0F4F3D1511F4}"/>
          </ac:picMkLst>
        </pc:picChg>
        <pc:picChg chg="del mod">
          <ac:chgData name="Joe Wells" userId="251b35ad-3341-4cfe-ae99-8492c6acec98" providerId="ADAL" clId="{2DB15960-1D77-4572-B8B5-C3CD6B4F0C84}" dt="2022-02-22T15:10:51.966" v="148" actId="478"/>
          <ac:picMkLst>
            <pc:docMk/>
            <pc:sldMk cId="2388340685" sldId="256"/>
            <ac:picMk id="30" creationId="{E4F404DC-D262-4F8D-B946-3A8751B68F4B}"/>
          </ac:picMkLst>
        </pc:picChg>
        <pc:picChg chg="mod">
          <ac:chgData name="Joe Wells" userId="251b35ad-3341-4cfe-ae99-8492c6acec98" providerId="ADAL" clId="{2DB15960-1D77-4572-B8B5-C3CD6B4F0C84}" dt="2022-02-22T15:53:12.475" v="931" actId="1038"/>
          <ac:picMkLst>
            <pc:docMk/>
            <pc:sldMk cId="2388340685" sldId="256"/>
            <ac:picMk id="53" creationId="{819EDFB0-DC91-4B90-A5B4-DF5A01E40027}"/>
          </ac:picMkLst>
        </pc:picChg>
        <pc:picChg chg="mod">
          <ac:chgData name="Joe Wells" userId="251b35ad-3341-4cfe-ae99-8492c6acec98" providerId="ADAL" clId="{2DB15960-1D77-4572-B8B5-C3CD6B4F0C84}" dt="2022-02-22T15:53:12.475" v="931" actId="1038"/>
          <ac:picMkLst>
            <pc:docMk/>
            <pc:sldMk cId="2388340685" sldId="256"/>
            <ac:picMk id="55" creationId="{6922F63E-AD9B-460A-B27F-028DE234864C}"/>
          </ac:picMkLst>
        </pc:picChg>
        <pc:picChg chg="mod">
          <ac:chgData name="Joe Wells" userId="251b35ad-3341-4cfe-ae99-8492c6acec98" providerId="ADAL" clId="{2DB15960-1D77-4572-B8B5-C3CD6B4F0C84}" dt="2022-02-22T16:02:57.235" v="1366" actId="1035"/>
          <ac:picMkLst>
            <pc:docMk/>
            <pc:sldMk cId="2388340685" sldId="256"/>
            <ac:picMk id="100" creationId="{23CEDC88-DED0-44E8-BED7-E92205C47749}"/>
          </ac:picMkLst>
        </pc:picChg>
        <pc:picChg chg="mod">
          <ac:chgData name="Joe Wells" userId="251b35ad-3341-4cfe-ae99-8492c6acec98" providerId="ADAL" clId="{2DB15960-1D77-4572-B8B5-C3CD6B4F0C84}" dt="2022-02-22T16:02:57.235" v="1366" actId="1035"/>
          <ac:picMkLst>
            <pc:docMk/>
            <pc:sldMk cId="2388340685" sldId="256"/>
            <ac:picMk id="102" creationId="{A2F2024F-DCB7-45F6-BB6F-A9D9F1027486}"/>
          </ac:picMkLst>
        </pc:picChg>
        <pc:picChg chg="del">
          <ac:chgData name="Joe Wells" userId="251b35ad-3341-4cfe-ae99-8492c6acec98" providerId="ADAL" clId="{2DB15960-1D77-4572-B8B5-C3CD6B4F0C84}" dt="2022-02-22T15:05:33.155" v="96" actId="478"/>
          <ac:picMkLst>
            <pc:docMk/>
            <pc:sldMk cId="2388340685" sldId="256"/>
            <ac:picMk id="103" creationId="{A036F738-E1FC-47D5-8584-CABC5F538207}"/>
          </ac:picMkLst>
        </pc:picChg>
        <pc:picChg chg="del">
          <ac:chgData name="Joe Wells" userId="251b35ad-3341-4cfe-ae99-8492c6acec98" providerId="ADAL" clId="{2DB15960-1D77-4572-B8B5-C3CD6B4F0C84}" dt="2022-02-22T15:09:26.643" v="125" actId="478"/>
          <ac:picMkLst>
            <pc:docMk/>
            <pc:sldMk cId="2388340685" sldId="256"/>
            <ac:picMk id="116" creationId="{DF2F01D0-DF21-4198-9603-DF1B32A88DAC}"/>
          </ac:picMkLst>
        </pc:picChg>
        <pc:picChg chg="del">
          <ac:chgData name="Joe Wells" userId="251b35ad-3341-4cfe-ae99-8492c6acec98" providerId="ADAL" clId="{2DB15960-1D77-4572-B8B5-C3CD6B4F0C84}" dt="2022-02-22T15:09:29.159" v="126" actId="478"/>
          <ac:picMkLst>
            <pc:docMk/>
            <pc:sldMk cId="2388340685" sldId="256"/>
            <ac:picMk id="158" creationId="{94601762-D175-4AC4-9B3B-0C719D330F70}"/>
          </ac:picMkLst>
        </pc:picChg>
        <pc:picChg chg="mod">
          <ac:chgData name="Joe Wells" userId="251b35ad-3341-4cfe-ae99-8492c6acec98" providerId="ADAL" clId="{2DB15960-1D77-4572-B8B5-C3CD6B4F0C84}" dt="2022-02-22T16:03:01.175" v="1373" actId="1035"/>
          <ac:picMkLst>
            <pc:docMk/>
            <pc:sldMk cId="2388340685" sldId="256"/>
            <ac:picMk id="167" creationId="{A252C815-8718-46C2-A89B-8F974FE51E3A}"/>
          </ac:picMkLst>
        </pc:picChg>
        <pc:picChg chg="mod">
          <ac:chgData name="Joe Wells" userId="251b35ad-3341-4cfe-ae99-8492c6acec98" providerId="ADAL" clId="{2DB15960-1D77-4572-B8B5-C3CD6B4F0C84}" dt="2022-02-22T16:03:01.175" v="1373" actId="1035"/>
          <ac:picMkLst>
            <pc:docMk/>
            <pc:sldMk cId="2388340685" sldId="256"/>
            <ac:picMk id="169" creationId="{749F5C44-DE61-47A2-95DF-3FA8EEABB035}"/>
          </ac:picMkLst>
        </pc:picChg>
        <pc:picChg chg="mod">
          <ac:chgData name="Joe Wells" userId="251b35ad-3341-4cfe-ae99-8492c6acec98" providerId="ADAL" clId="{2DB15960-1D77-4572-B8B5-C3CD6B4F0C84}" dt="2022-02-22T16:03:09.703" v="1382" actId="1035"/>
          <ac:picMkLst>
            <pc:docMk/>
            <pc:sldMk cId="2388340685" sldId="256"/>
            <ac:picMk id="183" creationId="{02C25EB6-CD3F-42EF-BDBB-63F2929C636B}"/>
          </ac:picMkLst>
        </pc:picChg>
        <pc:picChg chg="mod">
          <ac:chgData name="Joe Wells" userId="251b35ad-3341-4cfe-ae99-8492c6acec98" providerId="ADAL" clId="{2DB15960-1D77-4572-B8B5-C3CD6B4F0C84}" dt="2022-02-22T16:03:09.703" v="1382" actId="1035"/>
          <ac:picMkLst>
            <pc:docMk/>
            <pc:sldMk cId="2388340685" sldId="256"/>
            <ac:picMk id="185" creationId="{77ABA060-5F2A-4303-9753-E4FDD8FCF290}"/>
          </ac:picMkLst>
        </pc:picChg>
        <pc:picChg chg="add del mod">
          <ac:chgData name="Joe Wells" userId="251b35ad-3341-4cfe-ae99-8492c6acec98" providerId="ADAL" clId="{2DB15960-1D77-4572-B8B5-C3CD6B4F0C84}" dt="2022-02-22T15:13:44.719" v="165" actId="478"/>
          <ac:picMkLst>
            <pc:docMk/>
            <pc:sldMk cId="2388340685" sldId="256"/>
            <ac:picMk id="186" creationId="{864CDAFF-FDE1-4042-9EA3-F601ACB09A69}"/>
          </ac:picMkLst>
        </pc:picChg>
        <pc:picChg chg="add mod">
          <ac:chgData name="Joe Wells" userId="251b35ad-3341-4cfe-ae99-8492c6acec98" providerId="ADAL" clId="{2DB15960-1D77-4572-B8B5-C3CD6B4F0C84}" dt="2022-02-22T15:55:33.745" v="1038" actId="1035"/>
          <ac:picMkLst>
            <pc:docMk/>
            <pc:sldMk cId="2388340685" sldId="256"/>
            <ac:picMk id="248" creationId="{EBAC0D27-4817-46C9-AB0A-796930F583BE}"/>
          </ac:picMkLst>
        </pc:picChg>
        <pc:picChg chg="add mod">
          <ac:chgData name="Joe Wells" userId="251b35ad-3341-4cfe-ae99-8492c6acec98" providerId="ADAL" clId="{2DB15960-1D77-4572-B8B5-C3CD6B4F0C84}" dt="2022-02-22T15:56:00.433" v="1060" actId="1076"/>
          <ac:picMkLst>
            <pc:docMk/>
            <pc:sldMk cId="2388340685" sldId="256"/>
            <ac:picMk id="249" creationId="{1A73A12F-2A14-4683-9F9A-01148C3D10B3}"/>
          </ac:picMkLst>
        </pc:picChg>
        <pc:picChg chg="del">
          <ac:chgData name="Joe Wells" userId="251b35ad-3341-4cfe-ae99-8492c6acec98" providerId="ADAL" clId="{2DB15960-1D77-4572-B8B5-C3CD6B4F0C84}" dt="2022-02-22T14:35:03.426" v="13" actId="478"/>
          <ac:picMkLst>
            <pc:docMk/>
            <pc:sldMk cId="2388340685" sldId="256"/>
            <ac:picMk id="1026" creationId="{8CA23C8F-7A60-4373-8517-9DAD4935C151}"/>
          </ac:picMkLst>
        </pc:picChg>
        <pc:picChg chg="add del mod">
          <ac:chgData name="Joe Wells" userId="251b35ad-3341-4cfe-ae99-8492c6acec98" providerId="ADAL" clId="{2DB15960-1D77-4572-B8B5-C3CD6B4F0C84}" dt="2022-02-22T15:10:15.113" v="139"/>
          <ac:picMkLst>
            <pc:docMk/>
            <pc:sldMk cId="2388340685" sldId="256"/>
            <ac:picMk id="1028" creationId="{95C742F2-8C8C-46F4-9512-4DB466777A03}"/>
          </ac:picMkLst>
        </pc:picChg>
        <pc:cxnChg chg="mod">
          <ac:chgData name="Joe Wells" userId="251b35ad-3341-4cfe-ae99-8492c6acec98" providerId="ADAL" clId="{2DB15960-1D77-4572-B8B5-C3CD6B4F0C84}" dt="2022-02-22T16:02:18.895" v="1351" actId="12789"/>
          <ac:cxnSpMkLst>
            <pc:docMk/>
            <pc:sldMk cId="2388340685" sldId="256"/>
            <ac:cxnSpMk id="31" creationId="{8A309AE6-2F3D-41DF-AEBA-29236FCD215B}"/>
          </ac:cxnSpMkLst>
        </pc:cxnChg>
        <pc:cxnChg chg="mod">
          <ac:chgData name="Joe Wells" userId="251b35ad-3341-4cfe-ae99-8492c6acec98" providerId="ADAL" clId="{2DB15960-1D77-4572-B8B5-C3CD6B4F0C84}" dt="2022-02-22T16:02:18.895" v="1351" actId="12789"/>
          <ac:cxnSpMkLst>
            <pc:docMk/>
            <pc:sldMk cId="2388340685" sldId="256"/>
            <ac:cxnSpMk id="72" creationId="{EE6A3FB0-EBA8-465D-B154-D2908FEA71CD}"/>
          </ac:cxnSpMkLst>
        </pc:cxnChg>
        <pc:cxnChg chg="mod">
          <ac:chgData name="Joe Wells" userId="251b35ad-3341-4cfe-ae99-8492c6acec98" providerId="ADAL" clId="{2DB15960-1D77-4572-B8B5-C3CD6B4F0C84}" dt="2022-02-22T16:02:06.952" v="1350" actId="12789"/>
          <ac:cxnSpMkLst>
            <pc:docMk/>
            <pc:sldMk cId="2388340685" sldId="256"/>
            <ac:cxnSpMk id="73" creationId="{B0DF9BA6-608F-4212-9F64-0E39F61BA3B4}"/>
          </ac:cxnSpMkLst>
        </pc:cxnChg>
        <pc:cxnChg chg="mod">
          <ac:chgData name="Joe Wells" userId="251b35ad-3341-4cfe-ae99-8492c6acec98" providerId="ADAL" clId="{2DB15960-1D77-4572-B8B5-C3CD6B4F0C84}" dt="2022-02-22T16:02:06.952" v="1350" actId="12789"/>
          <ac:cxnSpMkLst>
            <pc:docMk/>
            <pc:sldMk cId="2388340685" sldId="256"/>
            <ac:cxnSpMk id="80" creationId="{9CD99A06-40D5-47A2-A10D-2BF799EB4750}"/>
          </ac:cxnSpMkLst>
        </pc:cxnChg>
        <pc:cxnChg chg="del mod">
          <ac:chgData name="Joe Wells" userId="251b35ad-3341-4cfe-ae99-8492c6acec98" providerId="ADAL" clId="{2DB15960-1D77-4572-B8B5-C3CD6B4F0C84}" dt="2022-02-22T16:13:42.516" v="2133" actId="478"/>
          <ac:cxnSpMkLst>
            <pc:docMk/>
            <pc:sldMk cId="2388340685" sldId="256"/>
            <ac:cxnSpMk id="83" creationId="{8318A116-C4C4-42DB-9255-B760E8BB4EDA}"/>
          </ac:cxnSpMkLst>
        </pc:cxnChg>
        <pc:cxnChg chg="del mod">
          <ac:chgData name="Joe Wells" userId="251b35ad-3341-4cfe-ae99-8492c6acec98" providerId="ADAL" clId="{2DB15960-1D77-4572-B8B5-C3CD6B4F0C84}" dt="2022-02-22T16:13:42.516" v="2133" actId="478"/>
          <ac:cxnSpMkLst>
            <pc:docMk/>
            <pc:sldMk cId="2388340685" sldId="256"/>
            <ac:cxnSpMk id="84" creationId="{EB43F471-CCA9-4503-BC1F-2EC3CF8D3A68}"/>
          </ac:cxnSpMkLst>
        </pc:cxnChg>
        <pc:cxnChg chg="del mod">
          <ac:chgData name="Joe Wells" userId="251b35ad-3341-4cfe-ae99-8492c6acec98" providerId="ADAL" clId="{2DB15960-1D77-4572-B8B5-C3CD6B4F0C84}" dt="2022-02-22T16:13:42.516" v="2133" actId="478"/>
          <ac:cxnSpMkLst>
            <pc:docMk/>
            <pc:sldMk cId="2388340685" sldId="256"/>
            <ac:cxnSpMk id="85" creationId="{8BF5B6C4-E594-4A03-8385-DD7DC77AD6B5}"/>
          </ac:cxnSpMkLst>
        </pc:cxnChg>
        <pc:cxnChg chg="del mod">
          <ac:chgData name="Joe Wells" userId="251b35ad-3341-4cfe-ae99-8492c6acec98" providerId="ADAL" clId="{2DB15960-1D77-4572-B8B5-C3CD6B4F0C84}" dt="2022-02-22T16:13:42.516" v="2133" actId="478"/>
          <ac:cxnSpMkLst>
            <pc:docMk/>
            <pc:sldMk cId="2388340685" sldId="256"/>
            <ac:cxnSpMk id="86" creationId="{CA216E67-43E2-42F4-B220-78F88B47AB3E}"/>
          </ac:cxnSpMkLst>
        </pc:cxnChg>
        <pc:cxnChg chg="del mod">
          <ac:chgData name="Joe Wells" userId="251b35ad-3341-4cfe-ae99-8492c6acec98" providerId="ADAL" clId="{2DB15960-1D77-4572-B8B5-C3CD6B4F0C84}" dt="2022-02-22T16:13:42.516" v="2133" actId="478"/>
          <ac:cxnSpMkLst>
            <pc:docMk/>
            <pc:sldMk cId="2388340685" sldId="256"/>
            <ac:cxnSpMk id="88" creationId="{A3964780-1D6E-4940-BFFD-2CCF2BB8F615}"/>
          </ac:cxnSpMkLst>
        </pc:cxnChg>
        <pc:cxnChg chg="del mod">
          <ac:chgData name="Joe Wells" userId="251b35ad-3341-4cfe-ae99-8492c6acec98" providerId="ADAL" clId="{2DB15960-1D77-4572-B8B5-C3CD6B4F0C84}" dt="2022-02-22T16:13:42.516" v="2133" actId="478"/>
          <ac:cxnSpMkLst>
            <pc:docMk/>
            <pc:sldMk cId="2388340685" sldId="256"/>
            <ac:cxnSpMk id="92" creationId="{24BBD425-1B74-479F-9C41-23C398C68CCE}"/>
          </ac:cxnSpMkLst>
        </pc:cxnChg>
        <pc:cxnChg chg="mod">
          <ac:chgData name="Joe Wells" userId="251b35ad-3341-4cfe-ae99-8492c6acec98" providerId="ADAL" clId="{2DB15960-1D77-4572-B8B5-C3CD6B4F0C84}" dt="2022-02-22T16:01:53.293" v="1349" actId="12788"/>
          <ac:cxnSpMkLst>
            <pc:docMk/>
            <pc:sldMk cId="2388340685" sldId="256"/>
            <ac:cxnSpMk id="121" creationId="{DC5E6C7D-6DCE-43B6-BA48-646C7C641CDB}"/>
          </ac:cxnSpMkLst>
        </pc:cxnChg>
        <pc:cxnChg chg="mod">
          <ac:chgData name="Joe Wells" userId="251b35ad-3341-4cfe-ae99-8492c6acec98" providerId="ADAL" clId="{2DB15960-1D77-4572-B8B5-C3CD6B4F0C84}" dt="2022-02-22T16:01:53.293" v="1349" actId="12788"/>
          <ac:cxnSpMkLst>
            <pc:docMk/>
            <pc:sldMk cId="2388340685" sldId="256"/>
            <ac:cxnSpMk id="136" creationId="{F17377F4-EB7D-4E8A-A2DE-5B7834E70D9A}"/>
          </ac:cxnSpMkLst>
        </pc:cxnChg>
        <pc:cxnChg chg="mod">
          <ac:chgData name="Joe Wells" userId="251b35ad-3341-4cfe-ae99-8492c6acec98" providerId="ADAL" clId="{2DB15960-1D77-4572-B8B5-C3CD6B4F0C84}" dt="2022-02-22T16:01:46.459" v="1348" actId="12788"/>
          <ac:cxnSpMkLst>
            <pc:docMk/>
            <pc:sldMk cId="2388340685" sldId="256"/>
            <ac:cxnSpMk id="138" creationId="{7812661C-6D0A-4FE0-8BF5-F6B0D0F81780}"/>
          </ac:cxnSpMkLst>
        </pc:cxnChg>
        <pc:cxnChg chg="mod">
          <ac:chgData name="Joe Wells" userId="251b35ad-3341-4cfe-ae99-8492c6acec98" providerId="ADAL" clId="{2DB15960-1D77-4572-B8B5-C3CD6B4F0C84}" dt="2022-02-22T16:01:46.459" v="1348" actId="12788"/>
          <ac:cxnSpMkLst>
            <pc:docMk/>
            <pc:sldMk cId="2388340685" sldId="256"/>
            <ac:cxnSpMk id="147" creationId="{20AB7A9E-A812-427F-865A-A5DCB06C2714}"/>
          </ac:cxnSpMkLst>
        </pc:cxnChg>
        <pc:cxnChg chg="mod">
          <ac:chgData name="Joe Wells" userId="251b35ad-3341-4cfe-ae99-8492c6acec98" providerId="ADAL" clId="{2DB15960-1D77-4572-B8B5-C3CD6B4F0C84}" dt="2022-02-22T15:05:28.716" v="95" actId="208"/>
          <ac:cxnSpMkLst>
            <pc:docMk/>
            <pc:sldMk cId="2388340685" sldId="256"/>
            <ac:cxnSpMk id="148" creationId="{0FB5F113-4A2C-4322-966C-B0183B80A356}"/>
          </ac:cxnSpMkLst>
        </pc:cxnChg>
        <pc:cxnChg chg="mod">
          <ac:chgData name="Joe Wells" userId="251b35ad-3341-4cfe-ae99-8492c6acec98" providerId="ADAL" clId="{2DB15960-1D77-4572-B8B5-C3CD6B4F0C84}" dt="2022-02-22T15:05:28.716" v="95" actId="208"/>
          <ac:cxnSpMkLst>
            <pc:docMk/>
            <pc:sldMk cId="2388340685" sldId="256"/>
            <ac:cxnSpMk id="149" creationId="{28BAA602-38F0-41C1-8313-1E18E7B8B47E}"/>
          </ac:cxnSpMkLst>
        </pc:cxnChg>
        <pc:cxnChg chg="mod">
          <ac:chgData name="Joe Wells" userId="251b35ad-3341-4cfe-ae99-8492c6acec98" providerId="ADAL" clId="{2DB15960-1D77-4572-B8B5-C3CD6B4F0C84}" dt="2022-02-22T16:05:23.937" v="1459" actId="12789"/>
          <ac:cxnSpMkLst>
            <pc:docMk/>
            <pc:sldMk cId="2388340685" sldId="256"/>
            <ac:cxnSpMk id="150" creationId="{DAC0AF2C-F567-412B-977E-3E09B0997856}"/>
          </ac:cxnSpMkLst>
        </pc:cxnChg>
        <pc:cxnChg chg="mod">
          <ac:chgData name="Joe Wells" userId="251b35ad-3341-4cfe-ae99-8492c6acec98" providerId="ADAL" clId="{2DB15960-1D77-4572-B8B5-C3CD6B4F0C84}" dt="2022-02-22T16:05:23.937" v="1459" actId="12789"/>
          <ac:cxnSpMkLst>
            <pc:docMk/>
            <pc:sldMk cId="2388340685" sldId="256"/>
            <ac:cxnSpMk id="151" creationId="{15BF974D-21BD-4975-85E5-D7C12B58C2B0}"/>
          </ac:cxnSpMkLst>
        </pc:cxnChg>
        <pc:cxnChg chg="mod">
          <ac:chgData name="Joe Wells" userId="251b35ad-3341-4cfe-ae99-8492c6acec98" providerId="ADAL" clId="{2DB15960-1D77-4572-B8B5-C3CD6B4F0C84}" dt="2022-02-22T16:05:23.937" v="1459" actId="12789"/>
          <ac:cxnSpMkLst>
            <pc:docMk/>
            <pc:sldMk cId="2388340685" sldId="256"/>
            <ac:cxnSpMk id="152" creationId="{EA28783B-8B06-4621-A065-01216B4C52CB}"/>
          </ac:cxnSpMkLst>
        </pc:cxnChg>
        <pc:cxnChg chg="mod">
          <ac:chgData name="Joe Wells" userId="251b35ad-3341-4cfe-ae99-8492c6acec98" providerId="ADAL" clId="{2DB15960-1D77-4572-B8B5-C3CD6B4F0C84}" dt="2022-02-22T15:05:28.716" v="95" actId="208"/>
          <ac:cxnSpMkLst>
            <pc:docMk/>
            <pc:sldMk cId="2388340685" sldId="256"/>
            <ac:cxnSpMk id="170" creationId="{07323AB7-1712-4072-9F23-41D6F14D68D7}"/>
          </ac:cxnSpMkLst>
        </pc:cxnChg>
        <pc:cxnChg chg="mod">
          <ac:chgData name="Joe Wells" userId="251b35ad-3341-4cfe-ae99-8492c6acec98" providerId="ADAL" clId="{2DB15960-1D77-4572-B8B5-C3CD6B4F0C84}" dt="2022-02-22T15:05:28.716" v="95" actId="208"/>
          <ac:cxnSpMkLst>
            <pc:docMk/>
            <pc:sldMk cId="2388340685" sldId="256"/>
            <ac:cxnSpMk id="171" creationId="{21BF4CC2-0D0A-45BC-AFE9-543D9C709616}"/>
          </ac:cxnSpMkLst>
        </pc:cxnChg>
        <pc:cxnChg chg="mod">
          <ac:chgData name="Joe Wells" userId="251b35ad-3341-4cfe-ae99-8492c6acec98" providerId="ADAL" clId="{2DB15960-1D77-4572-B8B5-C3CD6B4F0C84}" dt="2022-02-22T16:05:23.937" v="1459" actId="12789"/>
          <ac:cxnSpMkLst>
            <pc:docMk/>
            <pc:sldMk cId="2388340685" sldId="256"/>
            <ac:cxnSpMk id="172" creationId="{11E0D3AE-64BC-4503-90DD-E0B21B36A371}"/>
          </ac:cxnSpMkLst>
        </pc:cxnChg>
        <pc:cxnChg chg="mod">
          <ac:chgData name="Joe Wells" userId="251b35ad-3341-4cfe-ae99-8492c6acec98" providerId="ADAL" clId="{2DB15960-1D77-4572-B8B5-C3CD6B4F0C84}" dt="2022-02-22T16:05:23.937" v="1459" actId="12789"/>
          <ac:cxnSpMkLst>
            <pc:docMk/>
            <pc:sldMk cId="2388340685" sldId="256"/>
            <ac:cxnSpMk id="178" creationId="{FFF0C087-73E6-4DD1-B124-1E4BFAF53D1D}"/>
          </ac:cxnSpMkLst>
        </pc:cxnChg>
        <pc:cxnChg chg="add del mod">
          <ac:chgData name="Joe Wells" userId="251b35ad-3341-4cfe-ae99-8492c6acec98" providerId="ADAL" clId="{2DB15960-1D77-4572-B8B5-C3CD6B4F0C84}" dt="2022-02-22T15:16:24.539" v="335" actId="478"/>
          <ac:cxnSpMkLst>
            <pc:docMk/>
            <pc:sldMk cId="2388340685" sldId="256"/>
            <ac:cxnSpMk id="187" creationId="{6D318BBD-2981-4B29-98C8-7CF6C879579B}"/>
          </ac:cxnSpMkLst>
        </pc:cxnChg>
        <pc:cxnChg chg="add mod">
          <ac:chgData name="Joe Wells" userId="251b35ad-3341-4cfe-ae99-8492c6acec98" providerId="ADAL" clId="{2DB15960-1D77-4572-B8B5-C3CD6B4F0C84}" dt="2022-02-22T16:02:18.895" v="1351" actId="12789"/>
          <ac:cxnSpMkLst>
            <pc:docMk/>
            <pc:sldMk cId="2388340685" sldId="256"/>
            <ac:cxnSpMk id="189" creationId="{4B4FF604-51D0-4BCF-933D-888E5D27A485}"/>
          </ac:cxnSpMkLst>
        </pc:cxnChg>
        <pc:cxnChg chg="add del mod">
          <ac:chgData name="Joe Wells" userId="251b35ad-3341-4cfe-ae99-8492c6acec98" providerId="ADAL" clId="{2DB15960-1D77-4572-B8B5-C3CD6B4F0C84}" dt="2022-02-22T15:16:44.579" v="339" actId="478"/>
          <ac:cxnSpMkLst>
            <pc:docMk/>
            <pc:sldMk cId="2388340685" sldId="256"/>
            <ac:cxnSpMk id="191" creationId="{2ACE4046-89E4-4DA6-A726-AEA80CB1B6B4}"/>
          </ac:cxnSpMkLst>
        </pc:cxnChg>
        <pc:cxnChg chg="add del mod">
          <ac:chgData name="Joe Wells" userId="251b35ad-3341-4cfe-ae99-8492c6acec98" providerId="ADAL" clId="{2DB15960-1D77-4572-B8B5-C3CD6B4F0C84}" dt="2022-02-22T15:17:22.524" v="390" actId="478"/>
          <ac:cxnSpMkLst>
            <pc:docMk/>
            <pc:sldMk cId="2388340685" sldId="256"/>
            <ac:cxnSpMk id="212" creationId="{E9C9B2F0-D7EE-4424-A84E-BF2A44197DE8}"/>
          </ac:cxnSpMkLst>
        </pc:cxnChg>
        <pc:cxnChg chg="add mod">
          <ac:chgData name="Joe Wells" userId="251b35ad-3341-4cfe-ae99-8492c6acec98" providerId="ADAL" clId="{2DB15960-1D77-4572-B8B5-C3CD6B4F0C84}" dt="2022-02-22T16:02:06.952" v="1350" actId="12789"/>
          <ac:cxnSpMkLst>
            <pc:docMk/>
            <pc:sldMk cId="2388340685" sldId="256"/>
            <ac:cxnSpMk id="214" creationId="{B47651D6-37BA-4C1F-A500-37B291C8619C}"/>
          </ac:cxnSpMkLst>
        </pc:cxnChg>
        <pc:cxnChg chg="add del mod">
          <ac:chgData name="Joe Wells" userId="251b35ad-3341-4cfe-ae99-8492c6acec98" providerId="ADAL" clId="{2DB15960-1D77-4572-B8B5-C3CD6B4F0C84}" dt="2022-02-22T15:19:38.567" v="494" actId="478"/>
          <ac:cxnSpMkLst>
            <pc:docMk/>
            <pc:sldMk cId="2388340685" sldId="256"/>
            <ac:cxnSpMk id="224" creationId="{6AE4AFEB-0E8B-448A-A9B3-4DD07299C99C}"/>
          </ac:cxnSpMkLst>
        </pc:cxnChg>
        <pc:cxnChg chg="add del mod">
          <ac:chgData name="Joe Wells" userId="251b35ad-3341-4cfe-ae99-8492c6acec98" providerId="ADAL" clId="{2DB15960-1D77-4572-B8B5-C3CD6B4F0C84}" dt="2022-02-22T15:19:31.468" v="491" actId="478"/>
          <ac:cxnSpMkLst>
            <pc:docMk/>
            <pc:sldMk cId="2388340685" sldId="256"/>
            <ac:cxnSpMk id="225" creationId="{0A04D5B9-4A0A-4784-8E3C-DBA729C713A6}"/>
          </ac:cxnSpMkLst>
        </pc:cxnChg>
        <pc:cxnChg chg="add del mod">
          <ac:chgData name="Joe Wells" userId="251b35ad-3341-4cfe-ae99-8492c6acec98" providerId="ADAL" clId="{2DB15960-1D77-4572-B8B5-C3CD6B4F0C84}" dt="2022-02-22T15:19:40.383" v="495" actId="478"/>
          <ac:cxnSpMkLst>
            <pc:docMk/>
            <pc:sldMk cId="2388340685" sldId="256"/>
            <ac:cxnSpMk id="226" creationId="{873124BA-FB20-4362-BA1D-C6145F2AA0B7}"/>
          </ac:cxnSpMkLst>
        </pc:cxnChg>
        <pc:cxnChg chg="add mod">
          <ac:chgData name="Joe Wells" userId="251b35ad-3341-4cfe-ae99-8492c6acec98" providerId="ADAL" clId="{2DB15960-1D77-4572-B8B5-C3CD6B4F0C84}" dt="2022-02-22T16:02:06.952" v="1350" actId="12789"/>
          <ac:cxnSpMkLst>
            <pc:docMk/>
            <pc:sldMk cId="2388340685" sldId="256"/>
            <ac:cxnSpMk id="229" creationId="{2D385DB9-6AF4-418A-A433-13670878C837}"/>
          </ac:cxnSpMkLst>
        </pc:cxnChg>
        <pc:cxnChg chg="add mod">
          <ac:chgData name="Joe Wells" userId="251b35ad-3341-4cfe-ae99-8492c6acec98" providerId="ADAL" clId="{2DB15960-1D77-4572-B8B5-C3CD6B4F0C84}" dt="2022-02-22T16:02:18.895" v="1351" actId="12789"/>
          <ac:cxnSpMkLst>
            <pc:docMk/>
            <pc:sldMk cId="2388340685" sldId="256"/>
            <ac:cxnSpMk id="232" creationId="{6F5D2DDD-3275-40A1-8AF4-F179F8D75BA0}"/>
          </ac:cxnSpMkLst>
        </pc:cxnChg>
        <pc:cxnChg chg="add mod">
          <ac:chgData name="Joe Wells" userId="251b35ad-3341-4cfe-ae99-8492c6acec98" providerId="ADAL" clId="{2DB15960-1D77-4572-B8B5-C3CD6B4F0C84}" dt="2022-02-22T16:02:06.952" v="1350" actId="12789"/>
          <ac:cxnSpMkLst>
            <pc:docMk/>
            <pc:sldMk cId="2388340685" sldId="256"/>
            <ac:cxnSpMk id="234" creationId="{7BFCF568-8E66-4B53-BF0B-9DB4AF5C57DA}"/>
          </ac:cxnSpMkLst>
        </pc:cxnChg>
        <pc:cxnChg chg="add del mod">
          <ac:chgData name="Joe Wells" userId="251b35ad-3341-4cfe-ae99-8492c6acec98" providerId="ADAL" clId="{2DB15960-1D77-4572-B8B5-C3CD6B4F0C84}" dt="2022-02-22T15:46:15.919" v="738" actId="478"/>
          <ac:cxnSpMkLst>
            <pc:docMk/>
            <pc:sldMk cId="2388340685" sldId="256"/>
            <ac:cxnSpMk id="236" creationId="{A54597C5-B4EA-436B-842F-A14F5876B422}"/>
          </ac:cxnSpMkLst>
        </pc:cxnChg>
        <pc:cxnChg chg="add del mod">
          <ac:chgData name="Joe Wells" userId="251b35ad-3341-4cfe-ae99-8492c6acec98" providerId="ADAL" clId="{2DB15960-1D77-4572-B8B5-C3CD6B4F0C84}" dt="2022-02-22T15:46:15.919" v="738" actId="478"/>
          <ac:cxnSpMkLst>
            <pc:docMk/>
            <pc:sldMk cId="2388340685" sldId="256"/>
            <ac:cxnSpMk id="237" creationId="{58A614C9-7F2B-4261-8796-3354954616A2}"/>
          </ac:cxnSpMkLst>
        </pc:cxnChg>
        <pc:cxnChg chg="add del mod">
          <ac:chgData name="Joe Wells" userId="251b35ad-3341-4cfe-ae99-8492c6acec98" providerId="ADAL" clId="{2DB15960-1D77-4572-B8B5-C3CD6B4F0C84}" dt="2022-02-22T15:46:37.041" v="745" actId="478"/>
          <ac:cxnSpMkLst>
            <pc:docMk/>
            <pc:sldMk cId="2388340685" sldId="256"/>
            <ac:cxnSpMk id="238" creationId="{3199C4D0-E661-47B0-AB3A-3D33047AFD97}"/>
          </ac:cxnSpMkLst>
        </pc:cxnChg>
        <pc:cxnChg chg="add del mod">
          <ac:chgData name="Joe Wells" userId="251b35ad-3341-4cfe-ae99-8492c6acec98" providerId="ADAL" clId="{2DB15960-1D77-4572-B8B5-C3CD6B4F0C84}" dt="2022-02-22T15:46:37.041" v="745" actId="478"/>
          <ac:cxnSpMkLst>
            <pc:docMk/>
            <pc:sldMk cId="2388340685" sldId="256"/>
            <ac:cxnSpMk id="239" creationId="{7D7DD84D-F3B7-497F-A634-8FF170798E2A}"/>
          </ac:cxnSpMkLst>
        </pc:cxnChg>
        <pc:cxnChg chg="add mod">
          <ac:chgData name="Joe Wells" userId="251b35ad-3341-4cfe-ae99-8492c6acec98" providerId="ADAL" clId="{2DB15960-1D77-4572-B8B5-C3CD6B4F0C84}" dt="2022-02-22T16:01:46.459" v="1348" actId="12788"/>
          <ac:cxnSpMkLst>
            <pc:docMk/>
            <pc:sldMk cId="2388340685" sldId="256"/>
            <ac:cxnSpMk id="240" creationId="{08C2DF48-9958-414D-AC64-062C701B77DF}"/>
          </ac:cxnSpMkLst>
        </pc:cxnChg>
        <pc:cxnChg chg="add del mod">
          <ac:chgData name="Joe Wells" userId="251b35ad-3341-4cfe-ae99-8492c6acec98" providerId="ADAL" clId="{2DB15960-1D77-4572-B8B5-C3CD6B4F0C84}" dt="2022-02-22T15:48:31.768" v="787" actId="478"/>
          <ac:cxnSpMkLst>
            <pc:docMk/>
            <pc:sldMk cId="2388340685" sldId="256"/>
            <ac:cxnSpMk id="243" creationId="{23BD8E99-E70C-4255-B00F-B974BD6F22A4}"/>
          </ac:cxnSpMkLst>
        </pc:cxnChg>
        <pc:cxnChg chg="add del mod">
          <ac:chgData name="Joe Wells" userId="251b35ad-3341-4cfe-ae99-8492c6acec98" providerId="ADAL" clId="{2DB15960-1D77-4572-B8B5-C3CD6B4F0C84}" dt="2022-02-22T15:50:11.770" v="828" actId="478"/>
          <ac:cxnSpMkLst>
            <pc:docMk/>
            <pc:sldMk cId="2388340685" sldId="256"/>
            <ac:cxnSpMk id="244" creationId="{84F061B0-16D3-4E42-9D27-C34C48C0CC20}"/>
          </ac:cxnSpMkLst>
        </pc:cxnChg>
        <pc:cxnChg chg="add mod">
          <ac:chgData name="Joe Wells" userId="251b35ad-3341-4cfe-ae99-8492c6acec98" providerId="ADAL" clId="{2DB15960-1D77-4572-B8B5-C3CD6B4F0C84}" dt="2022-02-22T16:01:46.459" v="1348" actId="12788"/>
          <ac:cxnSpMkLst>
            <pc:docMk/>
            <pc:sldMk cId="2388340685" sldId="256"/>
            <ac:cxnSpMk id="246" creationId="{D1FE5D50-B5F6-4C8E-A22D-27CAF6BBAC26}"/>
          </ac:cxnSpMkLst>
        </pc:cxnChg>
      </pc:sldChg>
    </pc:docChg>
  </pc:docChgLst>
  <pc:docChgLst>
    <pc:chgData name="Joe Wells" userId="251b35ad-3341-4cfe-ae99-8492c6acec98" providerId="ADAL" clId="{3832C338-8698-4A3A-8460-4954147F7DDB}"/>
    <pc:docChg chg="undo redo custSel modSld">
      <pc:chgData name="Joe Wells" userId="251b35ad-3341-4cfe-ae99-8492c6acec98" providerId="ADAL" clId="{3832C338-8698-4A3A-8460-4954147F7DDB}" dt="2022-03-10T11:10:22.052" v="3320" actId="20577"/>
      <pc:docMkLst>
        <pc:docMk/>
      </pc:docMkLst>
      <pc:sldChg chg="addSp delSp modSp mod">
        <pc:chgData name="Joe Wells" userId="251b35ad-3341-4cfe-ae99-8492c6acec98" providerId="ADAL" clId="{3832C338-8698-4A3A-8460-4954147F7DDB}" dt="2022-03-10T11:10:22.052" v="3320" actId="20577"/>
        <pc:sldMkLst>
          <pc:docMk/>
          <pc:sldMk cId="2388340685" sldId="256"/>
        </pc:sldMkLst>
        <pc:spChg chg="mod">
          <ac:chgData name="Joe Wells" userId="251b35ad-3341-4cfe-ae99-8492c6acec98" providerId="ADAL" clId="{3832C338-8698-4A3A-8460-4954147F7DDB}" dt="2022-03-10T11:09:59.365" v="3317" actId="165"/>
          <ac:spMkLst>
            <pc:docMk/>
            <pc:sldMk cId="2388340685" sldId="256"/>
            <ac:spMk id="9" creationId="{4229CB67-CC26-48AA-A71A-0392B7A9C20E}"/>
          </ac:spMkLst>
        </pc:spChg>
        <pc:spChg chg="mod">
          <ac:chgData name="Joe Wells" userId="251b35ad-3341-4cfe-ae99-8492c6acec98" providerId="ADAL" clId="{3832C338-8698-4A3A-8460-4954147F7DDB}" dt="2022-03-10T11:09:59.365" v="3317" actId="165"/>
          <ac:spMkLst>
            <pc:docMk/>
            <pc:sldMk cId="2388340685" sldId="256"/>
            <ac:spMk id="10" creationId="{C3FE533B-3039-48E2-9707-00BB17A96CD4}"/>
          </ac:spMkLst>
        </pc:spChg>
        <pc:spChg chg="mod topLvl">
          <ac:chgData name="Joe Wells" userId="251b35ad-3341-4cfe-ae99-8492c6acec98" providerId="ADAL" clId="{3832C338-8698-4A3A-8460-4954147F7DDB}" dt="2022-03-10T11:10:09.751" v="3318" actId="164"/>
          <ac:spMkLst>
            <pc:docMk/>
            <pc:sldMk cId="2388340685" sldId="256"/>
            <ac:spMk id="11" creationId="{90A92740-6F76-44F1-963D-6A39E20CB4F4}"/>
          </ac:spMkLst>
        </pc:spChg>
        <pc:spChg chg="mod topLvl">
          <ac:chgData name="Joe Wells" userId="251b35ad-3341-4cfe-ae99-8492c6acec98" providerId="ADAL" clId="{3832C338-8698-4A3A-8460-4954147F7DDB}" dt="2022-03-10T11:10:09.751" v="3318" actId="164"/>
          <ac:spMkLst>
            <pc:docMk/>
            <pc:sldMk cId="2388340685" sldId="256"/>
            <ac:spMk id="12" creationId="{3185FDD7-15E2-4340-99B0-707D8D0F56A4}"/>
          </ac:spMkLst>
        </pc:spChg>
        <pc:spChg chg="mod">
          <ac:chgData name="Joe Wells" userId="251b35ad-3341-4cfe-ae99-8492c6acec98" providerId="ADAL" clId="{3832C338-8698-4A3A-8460-4954147F7DDB}" dt="2022-03-10T09:25:38.252" v="102" actId="20577"/>
          <ac:spMkLst>
            <pc:docMk/>
            <pc:sldMk cId="2388340685" sldId="256"/>
            <ac:spMk id="14" creationId="{1D98F7AD-1844-4428-9900-DB95EFD9F242}"/>
          </ac:spMkLst>
        </pc:spChg>
        <pc:spChg chg="mod">
          <ac:chgData name="Joe Wells" userId="251b35ad-3341-4cfe-ae99-8492c6acec98" providerId="ADAL" clId="{3832C338-8698-4A3A-8460-4954147F7DDB}" dt="2022-03-10T10:55:39.598" v="3314" actId="20577"/>
          <ac:spMkLst>
            <pc:docMk/>
            <pc:sldMk cId="2388340685" sldId="256"/>
            <ac:spMk id="15" creationId="{31ADD787-E2C4-4CFE-B19C-67F985B6CC37}"/>
          </ac:spMkLst>
        </pc:spChg>
        <pc:spChg chg="mod">
          <ac:chgData name="Joe Wells" userId="251b35ad-3341-4cfe-ae99-8492c6acec98" providerId="ADAL" clId="{3832C338-8698-4A3A-8460-4954147F7DDB}" dt="2022-03-10T09:22:29.777" v="70" actId="207"/>
          <ac:spMkLst>
            <pc:docMk/>
            <pc:sldMk cId="2388340685" sldId="256"/>
            <ac:spMk id="17" creationId="{2206DC16-B4B2-4F60-B7F9-447980E6777B}"/>
          </ac:spMkLst>
        </pc:spChg>
        <pc:spChg chg="mod">
          <ac:chgData name="Joe Wells" userId="251b35ad-3341-4cfe-ae99-8492c6acec98" providerId="ADAL" clId="{3832C338-8698-4A3A-8460-4954147F7DDB}" dt="2022-03-10T09:21:20.336" v="67" actId="165"/>
          <ac:spMkLst>
            <pc:docMk/>
            <pc:sldMk cId="2388340685" sldId="256"/>
            <ac:spMk id="18" creationId="{3380A99A-0091-4ED8-9091-31188542907D}"/>
          </ac:spMkLst>
        </pc:spChg>
        <pc:spChg chg="mod topLvl">
          <ac:chgData name="Joe Wells" userId="251b35ad-3341-4cfe-ae99-8492c6acec98" providerId="ADAL" clId="{3832C338-8698-4A3A-8460-4954147F7DDB}" dt="2022-03-10T09:21:35.836" v="69" actId="164"/>
          <ac:spMkLst>
            <pc:docMk/>
            <pc:sldMk cId="2388340685" sldId="256"/>
            <ac:spMk id="19" creationId="{85E1CE20-BA97-436D-85F1-CE2AF018AD05}"/>
          </ac:spMkLst>
        </pc:spChg>
        <pc:spChg chg="mod topLvl">
          <ac:chgData name="Joe Wells" userId="251b35ad-3341-4cfe-ae99-8492c6acec98" providerId="ADAL" clId="{3832C338-8698-4A3A-8460-4954147F7DDB}" dt="2022-03-10T09:21:35.836" v="69" actId="164"/>
          <ac:spMkLst>
            <pc:docMk/>
            <pc:sldMk cId="2388340685" sldId="256"/>
            <ac:spMk id="20" creationId="{A21A9F6E-0C7B-423C-A126-B1BA00339E15}"/>
          </ac:spMkLst>
        </pc:spChg>
        <pc:spChg chg="mod">
          <ac:chgData name="Joe Wells" userId="251b35ad-3341-4cfe-ae99-8492c6acec98" providerId="ADAL" clId="{3832C338-8698-4A3A-8460-4954147F7DDB}" dt="2022-03-10T09:34:40.488" v="151" actId="207"/>
          <ac:spMkLst>
            <pc:docMk/>
            <pc:sldMk cId="2388340685" sldId="256"/>
            <ac:spMk id="24" creationId="{8AE31725-D91E-4A8A-9059-BB070C524DD3}"/>
          </ac:spMkLst>
        </pc:spChg>
        <pc:spChg chg="mod">
          <ac:chgData name="Joe Wells" userId="251b35ad-3341-4cfe-ae99-8492c6acec98" providerId="ADAL" clId="{3832C338-8698-4A3A-8460-4954147F7DDB}" dt="2022-03-10T09:35:54.095" v="153" actId="207"/>
          <ac:spMkLst>
            <pc:docMk/>
            <pc:sldMk cId="2388340685" sldId="256"/>
            <ac:spMk id="25" creationId="{576758AB-26C1-4312-A151-D6285929C581}"/>
          </ac:spMkLst>
        </pc:spChg>
        <pc:spChg chg="mod">
          <ac:chgData name="Joe Wells" userId="251b35ad-3341-4cfe-ae99-8492c6acec98" providerId="ADAL" clId="{3832C338-8698-4A3A-8460-4954147F7DDB}" dt="2022-03-10T09:34:40.488" v="151" actId="207"/>
          <ac:spMkLst>
            <pc:docMk/>
            <pc:sldMk cId="2388340685" sldId="256"/>
            <ac:spMk id="29" creationId="{511F487A-D0C6-483D-BC5B-7F20CD82501C}"/>
          </ac:spMkLst>
        </pc:spChg>
        <pc:spChg chg="del mod">
          <ac:chgData name="Joe Wells" userId="251b35ad-3341-4cfe-ae99-8492c6acec98" providerId="ADAL" clId="{3832C338-8698-4A3A-8460-4954147F7DDB}" dt="2022-03-10T09:44:09.621" v="158" actId="478"/>
          <ac:spMkLst>
            <pc:docMk/>
            <pc:sldMk cId="2388340685" sldId="256"/>
            <ac:spMk id="33" creationId="{DF922CB6-E6DA-424F-9BFE-8C112C92EA9C}"/>
          </ac:spMkLst>
        </pc:spChg>
        <pc:spChg chg="mod">
          <ac:chgData name="Joe Wells" userId="251b35ad-3341-4cfe-ae99-8492c6acec98" providerId="ADAL" clId="{3832C338-8698-4A3A-8460-4954147F7DDB}" dt="2022-03-10T10:22:17.429" v="1069" actId="1035"/>
          <ac:spMkLst>
            <pc:docMk/>
            <pc:sldMk cId="2388340685" sldId="256"/>
            <ac:spMk id="35" creationId="{B5291754-7E10-4493-807B-ED7568A97B89}"/>
          </ac:spMkLst>
        </pc:spChg>
        <pc:spChg chg="mod">
          <ac:chgData name="Joe Wells" userId="251b35ad-3341-4cfe-ae99-8492c6acec98" providerId="ADAL" clId="{3832C338-8698-4A3A-8460-4954147F7DDB}" dt="2022-03-10T09:52:00.438" v="328" actId="1038"/>
          <ac:spMkLst>
            <pc:docMk/>
            <pc:sldMk cId="2388340685" sldId="256"/>
            <ac:spMk id="36" creationId="{2D0004B7-A88C-4AE6-8A57-79AF03FEF1CB}"/>
          </ac:spMkLst>
        </pc:spChg>
        <pc:spChg chg="mod">
          <ac:chgData name="Joe Wells" userId="251b35ad-3341-4cfe-ae99-8492c6acec98" providerId="ADAL" clId="{3832C338-8698-4A3A-8460-4954147F7DDB}" dt="2022-03-10T09:52:00.438" v="328" actId="1038"/>
          <ac:spMkLst>
            <pc:docMk/>
            <pc:sldMk cId="2388340685" sldId="256"/>
            <ac:spMk id="37" creationId="{7DB4271B-5700-4087-8C52-E16936C1B079}"/>
          </ac:spMkLst>
        </pc:spChg>
        <pc:spChg chg="mod">
          <ac:chgData name="Joe Wells" userId="251b35ad-3341-4cfe-ae99-8492c6acec98" providerId="ADAL" clId="{3832C338-8698-4A3A-8460-4954147F7DDB}" dt="2022-03-10T10:28:36.756" v="1577" actId="1038"/>
          <ac:spMkLst>
            <pc:docMk/>
            <pc:sldMk cId="2388340685" sldId="256"/>
            <ac:spMk id="54" creationId="{8525BB6C-70A6-4CEE-93A7-DEB9EDD97F6D}"/>
          </ac:spMkLst>
        </pc:spChg>
        <pc:spChg chg="mod">
          <ac:chgData name="Joe Wells" userId="251b35ad-3341-4cfe-ae99-8492c6acec98" providerId="ADAL" clId="{3832C338-8698-4A3A-8460-4954147F7DDB}" dt="2022-03-10T10:34:53.522" v="1912" actId="554"/>
          <ac:spMkLst>
            <pc:docMk/>
            <pc:sldMk cId="2388340685" sldId="256"/>
            <ac:spMk id="75" creationId="{345A6EC7-F324-4EE2-B80C-788F17C741B2}"/>
          </ac:spMkLst>
        </pc:spChg>
        <pc:spChg chg="mod">
          <ac:chgData name="Joe Wells" userId="251b35ad-3341-4cfe-ae99-8492c6acec98" providerId="ADAL" clId="{3832C338-8698-4A3A-8460-4954147F7DDB}" dt="2022-03-10T10:34:43.506" v="1911" actId="1035"/>
          <ac:spMkLst>
            <pc:docMk/>
            <pc:sldMk cId="2388340685" sldId="256"/>
            <ac:spMk id="77" creationId="{F70961CA-C464-4166-99A3-5EBB1E9D446F}"/>
          </ac:spMkLst>
        </pc:spChg>
        <pc:spChg chg="mod">
          <ac:chgData name="Joe Wells" userId="251b35ad-3341-4cfe-ae99-8492c6acec98" providerId="ADAL" clId="{3832C338-8698-4A3A-8460-4954147F7DDB}" dt="2022-03-10T10:34:53.522" v="1912" actId="554"/>
          <ac:spMkLst>
            <pc:docMk/>
            <pc:sldMk cId="2388340685" sldId="256"/>
            <ac:spMk id="81" creationId="{DA4837FE-650B-4C65-8EE9-5D592C15E5A1}"/>
          </ac:spMkLst>
        </pc:spChg>
        <pc:spChg chg="mod">
          <ac:chgData name="Joe Wells" userId="251b35ad-3341-4cfe-ae99-8492c6acec98" providerId="ADAL" clId="{3832C338-8698-4A3A-8460-4954147F7DDB}" dt="2022-03-10T10:34:43.506" v="1911" actId="1035"/>
          <ac:spMkLst>
            <pc:docMk/>
            <pc:sldMk cId="2388340685" sldId="256"/>
            <ac:spMk id="82" creationId="{773BE076-0FFA-4AFC-A60F-7E87D12B6FC2}"/>
          </ac:spMkLst>
        </pc:spChg>
        <pc:spChg chg="mod">
          <ac:chgData name="Joe Wells" userId="251b35ad-3341-4cfe-ae99-8492c6acec98" providerId="ADAL" clId="{3832C338-8698-4A3A-8460-4954147F7DDB}" dt="2022-03-10T10:28:23.507" v="1553" actId="554"/>
          <ac:spMkLst>
            <pc:docMk/>
            <pc:sldMk cId="2388340685" sldId="256"/>
            <ac:spMk id="101" creationId="{AA03755E-5316-478A-8F99-85456C32A9E7}"/>
          </ac:spMkLst>
        </pc:spChg>
        <pc:spChg chg="mod">
          <ac:chgData name="Joe Wells" userId="251b35ad-3341-4cfe-ae99-8492c6acec98" providerId="ADAL" clId="{3832C338-8698-4A3A-8460-4954147F7DDB}" dt="2022-03-10T10:43:33.503" v="2066"/>
          <ac:spMkLst>
            <pc:docMk/>
            <pc:sldMk cId="2388340685" sldId="256"/>
            <ac:spMk id="141" creationId="{D53E9E60-D6FB-47E6-B8E8-49B284211E6E}"/>
          </ac:spMkLst>
        </pc:spChg>
        <pc:spChg chg="mod">
          <ac:chgData name="Joe Wells" userId="251b35ad-3341-4cfe-ae99-8492c6acec98" providerId="ADAL" clId="{3832C338-8698-4A3A-8460-4954147F7DDB}" dt="2022-03-10T10:44:27.171" v="2110" actId="14100"/>
          <ac:spMkLst>
            <pc:docMk/>
            <pc:sldMk cId="2388340685" sldId="256"/>
            <ac:spMk id="142" creationId="{0198340B-7EC2-42CF-9A7A-F57D23A799C0}"/>
          </ac:spMkLst>
        </pc:spChg>
        <pc:spChg chg="mod">
          <ac:chgData name="Joe Wells" userId="251b35ad-3341-4cfe-ae99-8492c6acec98" providerId="ADAL" clId="{3832C338-8698-4A3A-8460-4954147F7DDB}" dt="2022-03-10T10:44:31.357" v="2114" actId="1035"/>
          <ac:spMkLst>
            <pc:docMk/>
            <pc:sldMk cId="2388340685" sldId="256"/>
            <ac:spMk id="143" creationId="{4523CC48-51BA-4885-907D-D89CE763A32F}"/>
          </ac:spMkLst>
        </pc:spChg>
        <pc:spChg chg="mod">
          <ac:chgData name="Joe Wells" userId="251b35ad-3341-4cfe-ae99-8492c6acec98" providerId="ADAL" clId="{3832C338-8698-4A3A-8460-4954147F7DDB}" dt="2022-03-10T10:44:16.125" v="2109" actId="1037"/>
          <ac:spMkLst>
            <pc:docMk/>
            <pc:sldMk cId="2388340685" sldId="256"/>
            <ac:spMk id="144" creationId="{8209BF57-C6A2-4D0C-A47E-49259466B640}"/>
          </ac:spMkLst>
        </pc:spChg>
        <pc:spChg chg="mod">
          <ac:chgData name="Joe Wells" userId="251b35ad-3341-4cfe-ae99-8492c6acec98" providerId="ADAL" clId="{3832C338-8698-4A3A-8460-4954147F7DDB}" dt="2022-03-10T10:46:11.146" v="2371" actId="1035"/>
          <ac:spMkLst>
            <pc:docMk/>
            <pc:sldMk cId="2388340685" sldId="256"/>
            <ac:spMk id="153" creationId="{251B1B9A-3545-4EA9-A83F-6F47D9E982A7}"/>
          </ac:spMkLst>
        </pc:spChg>
        <pc:spChg chg="mod">
          <ac:chgData name="Joe Wells" userId="251b35ad-3341-4cfe-ae99-8492c6acec98" providerId="ADAL" clId="{3832C338-8698-4A3A-8460-4954147F7DDB}" dt="2022-03-10T10:46:15.824" v="2374" actId="1038"/>
          <ac:spMkLst>
            <pc:docMk/>
            <pc:sldMk cId="2388340685" sldId="256"/>
            <ac:spMk id="154" creationId="{FF737A30-5AAC-4ED1-A72A-1B3FCD5996D6}"/>
          </ac:spMkLst>
        </pc:spChg>
        <pc:spChg chg="mod">
          <ac:chgData name="Joe Wells" userId="251b35ad-3341-4cfe-ae99-8492c6acec98" providerId="ADAL" clId="{3832C338-8698-4A3A-8460-4954147F7DDB}" dt="2022-03-10T10:46:11.146" v="2371" actId="1035"/>
          <ac:spMkLst>
            <pc:docMk/>
            <pc:sldMk cId="2388340685" sldId="256"/>
            <ac:spMk id="155" creationId="{23E2D9D5-34FE-497E-A8BC-9626985B55C3}"/>
          </ac:spMkLst>
        </pc:spChg>
        <pc:spChg chg="mod">
          <ac:chgData name="Joe Wells" userId="251b35ad-3341-4cfe-ae99-8492c6acec98" providerId="ADAL" clId="{3832C338-8698-4A3A-8460-4954147F7DDB}" dt="2022-03-10T10:46:25.906" v="2381" actId="1038"/>
          <ac:spMkLst>
            <pc:docMk/>
            <pc:sldMk cId="2388340685" sldId="256"/>
            <ac:spMk id="156" creationId="{CE994F6B-7D4E-4474-ACA5-9B63161253EF}"/>
          </ac:spMkLst>
        </pc:spChg>
        <pc:spChg chg="mod">
          <ac:chgData name="Joe Wells" userId="251b35ad-3341-4cfe-ae99-8492c6acec98" providerId="ADAL" clId="{3832C338-8698-4A3A-8460-4954147F7DDB}" dt="2022-03-10T10:46:25.906" v="2381" actId="1038"/>
          <ac:spMkLst>
            <pc:docMk/>
            <pc:sldMk cId="2388340685" sldId="256"/>
            <ac:spMk id="157" creationId="{1CDFDC9C-CD1E-48B7-AF85-06ABFA2252F7}"/>
          </ac:spMkLst>
        </pc:spChg>
        <pc:spChg chg="mod">
          <ac:chgData name="Joe Wells" userId="251b35ad-3341-4cfe-ae99-8492c6acec98" providerId="ADAL" clId="{3832C338-8698-4A3A-8460-4954147F7DDB}" dt="2022-03-10T10:11:08.262" v="968" actId="20577"/>
          <ac:spMkLst>
            <pc:docMk/>
            <pc:sldMk cId="2388340685" sldId="256"/>
            <ac:spMk id="159" creationId="{7E052C2F-C3F1-4AF3-B8EA-322C40B40E8F}"/>
          </ac:spMkLst>
        </pc:spChg>
        <pc:spChg chg="del mod">
          <ac:chgData name="Joe Wells" userId="251b35ad-3341-4cfe-ae99-8492c6acec98" providerId="ADAL" clId="{3832C338-8698-4A3A-8460-4954147F7DDB}" dt="2022-03-10T10:55:18.262" v="3310" actId="478"/>
          <ac:spMkLst>
            <pc:docMk/>
            <pc:sldMk cId="2388340685" sldId="256"/>
            <ac:spMk id="173" creationId="{0BC3EBC2-7473-4070-994B-C48F4BCEFB0A}"/>
          </ac:spMkLst>
        </pc:spChg>
        <pc:spChg chg="del mod">
          <ac:chgData name="Joe Wells" userId="251b35ad-3341-4cfe-ae99-8492c6acec98" providerId="ADAL" clId="{3832C338-8698-4A3A-8460-4954147F7DDB}" dt="2022-03-10T10:55:18.262" v="3310" actId="478"/>
          <ac:spMkLst>
            <pc:docMk/>
            <pc:sldMk cId="2388340685" sldId="256"/>
            <ac:spMk id="174" creationId="{8E68D015-99AA-48A7-A007-A53F4AE3671C}"/>
          </ac:spMkLst>
        </pc:spChg>
        <pc:spChg chg="mod topLvl">
          <ac:chgData name="Joe Wells" userId="251b35ad-3341-4cfe-ae99-8492c6acec98" providerId="ADAL" clId="{3832C338-8698-4A3A-8460-4954147F7DDB}" dt="2022-03-10T10:16:58.268" v="1012" actId="165"/>
          <ac:spMkLst>
            <pc:docMk/>
            <pc:sldMk cId="2388340685" sldId="256"/>
            <ac:spMk id="175" creationId="{12D89C12-9181-448A-9020-9989AC4A6675}"/>
          </ac:spMkLst>
        </pc:spChg>
        <pc:spChg chg="del mod">
          <ac:chgData name="Joe Wells" userId="251b35ad-3341-4cfe-ae99-8492c6acec98" providerId="ADAL" clId="{3832C338-8698-4A3A-8460-4954147F7DDB}" dt="2022-03-10T10:55:18.262" v="3310" actId="478"/>
          <ac:spMkLst>
            <pc:docMk/>
            <pc:sldMk cId="2388340685" sldId="256"/>
            <ac:spMk id="176" creationId="{941688CB-C972-4060-8AE3-A1E05074DDEA}"/>
          </ac:spMkLst>
        </pc:spChg>
        <pc:spChg chg="del mod">
          <ac:chgData name="Joe Wells" userId="251b35ad-3341-4cfe-ae99-8492c6acec98" providerId="ADAL" clId="{3832C338-8698-4A3A-8460-4954147F7DDB}" dt="2022-03-10T10:55:18.262" v="3310" actId="478"/>
          <ac:spMkLst>
            <pc:docMk/>
            <pc:sldMk cId="2388340685" sldId="256"/>
            <ac:spMk id="179" creationId="{09E1DD0F-936A-4120-8E91-82D97F958FA3}"/>
          </ac:spMkLst>
        </pc:spChg>
        <pc:spChg chg="mod">
          <ac:chgData name="Joe Wells" userId="251b35ad-3341-4cfe-ae99-8492c6acec98" providerId="ADAL" clId="{3832C338-8698-4A3A-8460-4954147F7DDB}" dt="2022-03-10T10:51:05.448" v="2853" actId="1038"/>
          <ac:spMkLst>
            <pc:docMk/>
            <pc:sldMk cId="2388340685" sldId="256"/>
            <ac:spMk id="184" creationId="{D6F832C5-78EB-422A-AD5C-9555E4133FAC}"/>
          </ac:spMkLst>
        </pc:spChg>
        <pc:spChg chg="add del mod">
          <ac:chgData name="Joe Wells" userId="251b35ad-3341-4cfe-ae99-8492c6acec98" providerId="ADAL" clId="{3832C338-8698-4A3A-8460-4954147F7DDB}" dt="2022-03-10T09:44:03.304" v="157"/>
          <ac:spMkLst>
            <pc:docMk/>
            <pc:sldMk cId="2388340685" sldId="256"/>
            <ac:spMk id="186" creationId="{D84FBDA2-911E-48E7-9F95-D6FBCDE59C69}"/>
          </ac:spMkLst>
        </pc:spChg>
        <pc:spChg chg="add del mod">
          <ac:chgData name="Joe Wells" userId="251b35ad-3341-4cfe-ae99-8492c6acec98" providerId="ADAL" clId="{3832C338-8698-4A3A-8460-4954147F7DDB}" dt="2022-03-10T09:44:03.304" v="157"/>
          <ac:spMkLst>
            <pc:docMk/>
            <pc:sldMk cId="2388340685" sldId="256"/>
            <ac:spMk id="187" creationId="{FFDF7A07-9507-4E40-A523-24B5D718E14F}"/>
          </ac:spMkLst>
        </pc:spChg>
        <pc:spChg chg="add del mod">
          <ac:chgData name="Joe Wells" userId="251b35ad-3341-4cfe-ae99-8492c6acec98" providerId="ADAL" clId="{3832C338-8698-4A3A-8460-4954147F7DDB}" dt="2022-03-10T09:44:03.304" v="157"/>
          <ac:spMkLst>
            <pc:docMk/>
            <pc:sldMk cId="2388340685" sldId="256"/>
            <ac:spMk id="188" creationId="{D0BA12B9-C86D-41FF-87BA-C66F78A75A81}"/>
          </ac:spMkLst>
        </pc:spChg>
        <pc:spChg chg="mod">
          <ac:chgData name="Joe Wells" userId="251b35ad-3341-4cfe-ae99-8492c6acec98" providerId="ADAL" clId="{3832C338-8698-4A3A-8460-4954147F7DDB}" dt="2022-03-10T10:34:53.522" v="1912" actId="554"/>
          <ac:spMkLst>
            <pc:docMk/>
            <pc:sldMk cId="2388340685" sldId="256"/>
            <ac:spMk id="208" creationId="{58523520-D939-439E-9568-F214C39DEF6B}"/>
          </ac:spMkLst>
        </pc:spChg>
        <pc:spChg chg="mod">
          <ac:chgData name="Joe Wells" userId="251b35ad-3341-4cfe-ae99-8492c6acec98" providerId="ADAL" clId="{3832C338-8698-4A3A-8460-4954147F7DDB}" dt="2022-03-10T10:29:45.469" v="1664" actId="1076"/>
          <ac:spMkLst>
            <pc:docMk/>
            <pc:sldMk cId="2388340685" sldId="256"/>
            <ac:spMk id="210" creationId="{C8DBDA9B-A9D3-4837-AEDF-E69B996EF15F}"/>
          </ac:spMkLst>
        </pc:spChg>
        <pc:spChg chg="add del mod">
          <ac:chgData name="Joe Wells" userId="251b35ad-3341-4cfe-ae99-8492c6acec98" providerId="ADAL" clId="{3832C338-8698-4A3A-8460-4954147F7DDB}" dt="2022-03-10T09:44:03.304" v="157"/>
          <ac:spMkLst>
            <pc:docMk/>
            <pc:sldMk cId="2388340685" sldId="256"/>
            <ac:spMk id="212" creationId="{5D36E26E-5068-4430-BD14-141B4C5B831B}"/>
          </ac:spMkLst>
        </pc:spChg>
        <pc:spChg chg="mod">
          <ac:chgData name="Joe Wells" userId="251b35ad-3341-4cfe-ae99-8492c6acec98" providerId="ADAL" clId="{3832C338-8698-4A3A-8460-4954147F7DDB}" dt="2022-03-10T10:53:24.965" v="3102" actId="1036"/>
          <ac:spMkLst>
            <pc:docMk/>
            <pc:sldMk cId="2388340685" sldId="256"/>
            <ac:spMk id="217" creationId="{70315A7D-DD6F-420F-9690-15A647984C38}"/>
          </ac:spMkLst>
        </pc:spChg>
        <pc:spChg chg="mod">
          <ac:chgData name="Joe Wells" userId="251b35ad-3341-4cfe-ae99-8492c6acec98" providerId="ADAL" clId="{3832C338-8698-4A3A-8460-4954147F7DDB}" dt="2022-03-10T10:34:43.506" v="1911" actId="1035"/>
          <ac:spMkLst>
            <pc:docMk/>
            <pc:sldMk cId="2388340685" sldId="256"/>
            <ac:spMk id="223" creationId="{B56A488A-D6A2-4808-932E-6A5541382335}"/>
          </ac:spMkLst>
        </pc:spChg>
        <pc:spChg chg="add mod">
          <ac:chgData name="Joe Wells" userId="251b35ad-3341-4cfe-ae99-8492c6acec98" providerId="ADAL" clId="{3832C338-8698-4A3A-8460-4954147F7DDB}" dt="2022-03-10T09:52:00.438" v="328" actId="1038"/>
          <ac:spMkLst>
            <pc:docMk/>
            <pc:sldMk cId="2388340685" sldId="256"/>
            <ac:spMk id="225" creationId="{50C47AEF-E009-4E00-8C88-63C7C6102B4A}"/>
          </ac:spMkLst>
        </pc:spChg>
        <pc:spChg chg="add mod">
          <ac:chgData name="Joe Wells" userId="251b35ad-3341-4cfe-ae99-8492c6acec98" providerId="ADAL" clId="{3832C338-8698-4A3A-8460-4954147F7DDB}" dt="2022-03-10T09:52:00.438" v="328" actId="1038"/>
          <ac:spMkLst>
            <pc:docMk/>
            <pc:sldMk cId="2388340685" sldId="256"/>
            <ac:spMk id="226" creationId="{2D3E53DD-3A9F-4108-B2A6-1EF90A3A2892}"/>
          </ac:spMkLst>
        </pc:spChg>
        <pc:spChg chg="add del mod">
          <ac:chgData name="Joe Wells" userId="251b35ad-3341-4cfe-ae99-8492c6acec98" providerId="ADAL" clId="{3832C338-8698-4A3A-8460-4954147F7DDB}" dt="2022-03-10T09:44:37.601" v="180" actId="478"/>
          <ac:spMkLst>
            <pc:docMk/>
            <pc:sldMk cId="2388340685" sldId="256"/>
            <ac:spMk id="227" creationId="{566C7176-F204-4B45-84EA-2B73AA210948}"/>
          </ac:spMkLst>
        </pc:spChg>
        <pc:spChg chg="mod">
          <ac:chgData name="Joe Wells" userId="251b35ad-3341-4cfe-ae99-8492c6acec98" providerId="ADAL" clId="{3832C338-8698-4A3A-8460-4954147F7DDB}" dt="2022-03-10T10:34:43.506" v="1911" actId="1035"/>
          <ac:spMkLst>
            <pc:docMk/>
            <pc:sldMk cId="2388340685" sldId="256"/>
            <ac:spMk id="231" creationId="{9022D3CD-2D1A-4AD5-A7F0-B65E3A029E77}"/>
          </ac:spMkLst>
        </pc:spChg>
        <pc:spChg chg="mod">
          <ac:chgData name="Joe Wells" userId="251b35ad-3341-4cfe-ae99-8492c6acec98" providerId="ADAL" clId="{3832C338-8698-4A3A-8460-4954147F7DDB}" dt="2022-03-10T10:34:53.522" v="1912" actId="554"/>
          <ac:spMkLst>
            <pc:docMk/>
            <pc:sldMk cId="2388340685" sldId="256"/>
            <ac:spMk id="233" creationId="{F96A1E74-5BA5-4908-82C6-9590468B04F9}"/>
          </ac:spMkLst>
        </pc:spChg>
        <pc:spChg chg="mod">
          <ac:chgData name="Joe Wells" userId="251b35ad-3341-4cfe-ae99-8492c6acec98" providerId="ADAL" clId="{3832C338-8698-4A3A-8460-4954147F7DDB}" dt="2022-03-10T10:34:43.506" v="1911" actId="1035"/>
          <ac:spMkLst>
            <pc:docMk/>
            <pc:sldMk cId="2388340685" sldId="256"/>
            <ac:spMk id="235" creationId="{7A616B11-6F46-448C-8207-7EFD9649870D}"/>
          </ac:spMkLst>
        </pc:spChg>
        <pc:spChg chg="add del mod">
          <ac:chgData name="Joe Wells" userId="251b35ad-3341-4cfe-ae99-8492c6acec98" providerId="ADAL" clId="{3832C338-8698-4A3A-8460-4954147F7DDB}" dt="2022-03-10T09:45:17.818" v="209" actId="478"/>
          <ac:spMkLst>
            <pc:docMk/>
            <pc:sldMk cId="2388340685" sldId="256"/>
            <ac:spMk id="237" creationId="{BEC9EB13-53BC-4545-8B6A-ABE0213E0CE9}"/>
          </ac:spMkLst>
        </pc:spChg>
        <pc:spChg chg="mod">
          <ac:chgData name="Joe Wells" userId="251b35ad-3341-4cfe-ae99-8492c6acec98" providerId="ADAL" clId="{3832C338-8698-4A3A-8460-4954147F7DDB}" dt="2022-03-10T10:44:36.620" v="2123" actId="1035"/>
          <ac:spMkLst>
            <pc:docMk/>
            <pc:sldMk cId="2388340685" sldId="256"/>
            <ac:spMk id="242" creationId="{BF584EDF-23C9-4A43-91F7-6DD316BB0458}"/>
          </ac:spMkLst>
        </pc:spChg>
        <pc:spChg chg="mod">
          <ac:chgData name="Joe Wells" userId="251b35ad-3341-4cfe-ae99-8492c6acec98" providerId="ADAL" clId="{3832C338-8698-4A3A-8460-4954147F7DDB}" dt="2022-03-10T09:44:41.882" v="181"/>
          <ac:spMkLst>
            <pc:docMk/>
            <pc:sldMk cId="2388340685" sldId="256"/>
            <ac:spMk id="243" creationId="{71092508-11F3-49CD-8EB3-0832C1831AE2}"/>
          </ac:spMkLst>
        </pc:spChg>
        <pc:spChg chg="del">
          <ac:chgData name="Joe Wells" userId="251b35ad-3341-4cfe-ae99-8492c6acec98" providerId="ADAL" clId="{3832C338-8698-4A3A-8460-4954147F7DDB}" dt="2022-03-10T10:32:54.039" v="1666" actId="478"/>
          <ac:spMkLst>
            <pc:docMk/>
            <pc:sldMk cId="2388340685" sldId="256"/>
            <ac:spMk id="247" creationId="{1B6C8EF9-DEA6-4058-A945-08295D1DABE6}"/>
          </ac:spMkLst>
        </pc:spChg>
        <pc:spChg chg="mod">
          <ac:chgData name="Joe Wells" userId="251b35ad-3341-4cfe-ae99-8492c6acec98" providerId="ADAL" clId="{3832C338-8698-4A3A-8460-4954147F7DDB}" dt="2022-03-10T09:45:20.645" v="210"/>
          <ac:spMkLst>
            <pc:docMk/>
            <pc:sldMk cId="2388340685" sldId="256"/>
            <ac:spMk id="253" creationId="{C0E8A188-E707-47DB-A35E-26592E9B75D5}"/>
          </ac:spMkLst>
        </pc:spChg>
        <pc:spChg chg="mod">
          <ac:chgData name="Joe Wells" userId="251b35ad-3341-4cfe-ae99-8492c6acec98" providerId="ADAL" clId="{3832C338-8698-4A3A-8460-4954147F7DDB}" dt="2022-03-10T09:49:39.026" v="284"/>
          <ac:spMkLst>
            <pc:docMk/>
            <pc:sldMk cId="2388340685" sldId="256"/>
            <ac:spMk id="259" creationId="{4C4CD420-9594-43F5-BDD2-1B952EB6F54A}"/>
          </ac:spMkLst>
        </pc:spChg>
        <pc:spChg chg="add mod">
          <ac:chgData name="Joe Wells" userId="251b35ad-3341-4cfe-ae99-8492c6acec98" providerId="ADAL" clId="{3832C338-8698-4A3A-8460-4954147F7DDB}" dt="2022-03-10T10:34:53.522" v="1912" actId="554"/>
          <ac:spMkLst>
            <pc:docMk/>
            <pc:sldMk cId="2388340685" sldId="256"/>
            <ac:spMk id="266" creationId="{8B80841E-ACB2-4E09-B3D2-19B16AEEDDAD}"/>
          </ac:spMkLst>
        </pc:spChg>
        <pc:spChg chg="add mod">
          <ac:chgData name="Joe Wells" userId="251b35ad-3341-4cfe-ae99-8492c6acec98" providerId="ADAL" clId="{3832C338-8698-4A3A-8460-4954147F7DDB}" dt="2022-03-10T10:44:40.999" v="2126" actId="1035"/>
          <ac:spMkLst>
            <pc:docMk/>
            <pc:sldMk cId="2388340685" sldId="256"/>
            <ac:spMk id="269" creationId="{56F5958A-9B2D-4440-8302-714D6ECE9113}"/>
          </ac:spMkLst>
        </pc:spChg>
        <pc:spChg chg="add mod">
          <ac:chgData name="Joe Wells" userId="251b35ad-3341-4cfe-ae99-8492c6acec98" providerId="ADAL" clId="{3832C338-8698-4A3A-8460-4954147F7DDB}" dt="2022-03-10T10:51:34.505" v="2863" actId="1038"/>
          <ac:spMkLst>
            <pc:docMk/>
            <pc:sldMk cId="2388340685" sldId="256"/>
            <ac:spMk id="272" creationId="{2A06FAF6-CEA9-49D6-9442-900224584F3B}"/>
          </ac:spMkLst>
        </pc:spChg>
        <pc:spChg chg="add mod">
          <ac:chgData name="Joe Wells" userId="251b35ad-3341-4cfe-ae99-8492c6acec98" providerId="ADAL" clId="{3832C338-8698-4A3A-8460-4954147F7DDB}" dt="2022-03-10T10:51:26.709" v="2859" actId="1035"/>
          <ac:spMkLst>
            <pc:docMk/>
            <pc:sldMk cId="2388340685" sldId="256"/>
            <ac:spMk id="273" creationId="{F6943459-EA94-4D78-AD91-9F92C57DA4CB}"/>
          </ac:spMkLst>
        </pc:spChg>
        <pc:spChg chg="add mod">
          <ac:chgData name="Joe Wells" userId="251b35ad-3341-4cfe-ae99-8492c6acec98" providerId="ADAL" clId="{3832C338-8698-4A3A-8460-4954147F7DDB}" dt="2022-03-10T10:51:26.709" v="2859" actId="1035"/>
          <ac:spMkLst>
            <pc:docMk/>
            <pc:sldMk cId="2388340685" sldId="256"/>
            <ac:spMk id="274" creationId="{2F68D47E-EBF9-4F34-A0DC-78E7C489973F}"/>
          </ac:spMkLst>
        </pc:spChg>
        <pc:spChg chg="add mod">
          <ac:chgData name="Joe Wells" userId="251b35ad-3341-4cfe-ae99-8492c6acec98" providerId="ADAL" clId="{3832C338-8698-4A3A-8460-4954147F7DDB}" dt="2022-03-10T10:51:14.508" v="2856" actId="1036"/>
          <ac:spMkLst>
            <pc:docMk/>
            <pc:sldMk cId="2388340685" sldId="256"/>
            <ac:spMk id="275" creationId="{B9750EA2-29C0-4DC9-B4AF-C5841D2804A2}"/>
          </ac:spMkLst>
        </pc:spChg>
        <pc:spChg chg="add mod">
          <ac:chgData name="Joe Wells" userId="251b35ad-3341-4cfe-ae99-8492c6acec98" providerId="ADAL" clId="{3832C338-8698-4A3A-8460-4954147F7DDB}" dt="2022-03-10T10:51:14.508" v="2856" actId="1036"/>
          <ac:spMkLst>
            <pc:docMk/>
            <pc:sldMk cId="2388340685" sldId="256"/>
            <ac:spMk id="276" creationId="{0E282B20-F867-49BF-8BD2-A6BFF71E7420}"/>
          </ac:spMkLst>
        </pc:spChg>
        <pc:grpChg chg="add mod">
          <ac:chgData name="Joe Wells" userId="251b35ad-3341-4cfe-ae99-8492c6acec98" providerId="ADAL" clId="{3832C338-8698-4A3A-8460-4954147F7DDB}" dt="2022-03-10T09:21:35.836" v="69" actId="164"/>
          <ac:grpSpMkLst>
            <pc:docMk/>
            <pc:sldMk cId="2388340685" sldId="256"/>
            <ac:grpSpMk id="2" creationId="{6A5F23B1-452E-4B75-8AB5-740FF7BC9E50}"/>
          </ac:grpSpMkLst>
        </pc:grpChg>
        <pc:grpChg chg="add mod">
          <ac:chgData name="Joe Wells" userId="251b35ad-3341-4cfe-ae99-8492c6acec98" providerId="ADAL" clId="{3832C338-8698-4A3A-8460-4954147F7DDB}" dt="2022-03-10T11:10:09.751" v="3318" actId="164"/>
          <ac:grpSpMkLst>
            <pc:docMk/>
            <pc:sldMk cId="2388340685" sldId="256"/>
            <ac:grpSpMk id="3" creationId="{02A55713-D951-444B-9FE2-69B1428F643F}"/>
          </ac:grpSpMkLst>
        </pc:grpChg>
        <pc:grpChg chg="add del mod">
          <ac:chgData name="Joe Wells" userId="251b35ad-3341-4cfe-ae99-8492c6acec98" providerId="ADAL" clId="{3832C338-8698-4A3A-8460-4954147F7DDB}" dt="2022-03-10T09:36:03.061" v="155" actId="165"/>
          <ac:grpSpMkLst>
            <pc:docMk/>
            <pc:sldMk cId="2388340685" sldId="256"/>
            <ac:grpSpMk id="7" creationId="{8F98689F-7CAA-4B74-9F46-9B3D63B7AF88}"/>
          </ac:grpSpMkLst>
        </pc:grpChg>
        <pc:grpChg chg="mod topLvl">
          <ac:chgData name="Joe Wells" userId="251b35ad-3341-4cfe-ae99-8492c6acec98" providerId="ADAL" clId="{3832C338-8698-4A3A-8460-4954147F7DDB}" dt="2022-03-10T11:10:09.751" v="3318" actId="164"/>
          <ac:grpSpMkLst>
            <pc:docMk/>
            <pc:sldMk cId="2388340685" sldId="256"/>
            <ac:grpSpMk id="8" creationId="{8F170B6E-174B-467E-8D33-A07556840416}"/>
          </ac:grpSpMkLst>
        </pc:grpChg>
        <pc:grpChg chg="mod topLvl">
          <ac:chgData name="Joe Wells" userId="251b35ad-3341-4cfe-ae99-8492c6acec98" providerId="ADAL" clId="{3832C338-8698-4A3A-8460-4954147F7DDB}" dt="2022-03-10T09:21:35.836" v="69" actId="164"/>
          <ac:grpSpMkLst>
            <pc:docMk/>
            <pc:sldMk cId="2388340685" sldId="256"/>
            <ac:grpSpMk id="16" creationId="{01C38250-C20E-4F4E-8CF1-3C0631609E2F}"/>
          </ac:grpSpMkLst>
        </pc:grpChg>
        <pc:grpChg chg="del">
          <ac:chgData name="Joe Wells" userId="251b35ad-3341-4cfe-ae99-8492c6acec98" providerId="ADAL" clId="{3832C338-8698-4A3A-8460-4954147F7DDB}" dt="2022-03-10T11:09:59.365" v="3317" actId="165"/>
          <ac:grpSpMkLst>
            <pc:docMk/>
            <pc:sldMk cId="2388340685" sldId="256"/>
            <ac:grpSpMk id="23" creationId="{AD8F112C-FD4E-45B3-A1FA-B214C03B31E1}"/>
          </ac:grpSpMkLst>
        </pc:grpChg>
        <pc:grpChg chg="del">
          <ac:chgData name="Joe Wells" userId="251b35ad-3341-4cfe-ae99-8492c6acec98" providerId="ADAL" clId="{3832C338-8698-4A3A-8460-4954147F7DDB}" dt="2022-03-10T09:21:20.336" v="67" actId="165"/>
          <ac:grpSpMkLst>
            <pc:docMk/>
            <pc:sldMk cId="2388340685" sldId="256"/>
            <ac:grpSpMk id="26" creationId="{06CB206D-1B95-494B-8E5B-0E562B6C5254}"/>
          </ac:grpSpMkLst>
        </pc:grpChg>
        <pc:grpChg chg="mod">
          <ac:chgData name="Joe Wells" userId="251b35ad-3341-4cfe-ae99-8492c6acec98" providerId="ADAL" clId="{3832C338-8698-4A3A-8460-4954147F7DDB}" dt="2022-03-10T10:22:17.429" v="1069" actId="1035"/>
          <ac:grpSpMkLst>
            <pc:docMk/>
            <pc:sldMk cId="2388340685" sldId="256"/>
            <ac:grpSpMk id="27" creationId="{32DAA525-74BB-458E-B4FD-79E81A8A0AEB}"/>
          </ac:grpSpMkLst>
        </pc:grpChg>
        <pc:grpChg chg="mod">
          <ac:chgData name="Joe Wells" userId="251b35ad-3341-4cfe-ae99-8492c6acec98" providerId="ADAL" clId="{3832C338-8698-4A3A-8460-4954147F7DDB}" dt="2022-03-10T10:28:36.756" v="1577" actId="1038"/>
          <ac:grpSpMkLst>
            <pc:docMk/>
            <pc:sldMk cId="2388340685" sldId="256"/>
            <ac:grpSpMk id="52" creationId="{4A0330ED-7AB4-4886-99C8-6A645FD02A4B}"/>
          </ac:grpSpMkLst>
        </pc:grpChg>
        <pc:grpChg chg="mod">
          <ac:chgData name="Joe Wells" userId="251b35ad-3341-4cfe-ae99-8492c6acec98" providerId="ADAL" clId="{3832C338-8698-4A3A-8460-4954147F7DDB}" dt="2022-03-10T10:28:23.507" v="1553" actId="554"/>
          <ac:grpSpMkLst>
            <pc:docMk/>
            <pc:sldMk cId="2388340685" sldId="256"/>
            <ac:grpSpMk id="99" creationId="{22632178-6126-4BDA-B73F-E2903F7C9F84}"/>
          </ac:grpSpMkLst>
        </pc:grpChg>
        <pc:grpChg chg="del">
          <ac:chgData name="Joe Wells" userId="251b35ad-3341-4cfe-ae99-8492c6acec98" providerId="ADAL" clId="{3832C338-8698-4A3A-8460-4954147F7DDB}" dt="2022-03-10T10:16:58.268" v="1012" actId="165"/>
          <ac:grpSpMkLst>
            <pc:docMk/>
            <pc:sldMk cId="2388340685" sldId="256"/>
            <ac:grpSpMk id="158" creationId="{489181AE-3E05-4A44-BF61-3FDB9D114A52}"/>
          </ac:grpSpMkLst>
        </pc:grpChg>
        <pc:grpChg chg="mod">
          <ac:chgData name="Joe Wells" userId="251b35ad-3341-4cfe-ae99-8492c6acec98" providerId="ADAL" clId="{3832C338-8698-4A3A-8460-4954147F7DDB}" dt="2022-03-10T10:51:05.448" v="2853" actId="1038"/>
          <ac:grpSpMkLst>
            <pc:docMk/>
            <pc:sldMk cId="2388340685" sldId="256"/>
            <ac:grpSpMk id="182" creationId="{F3084093-4E1C-45DC-84D8-24505B863661}"/>
          </ac:grpSpMkLst>
        </pc:grpChg>
        <pc:grpChg chg="del">
          <ac:chgData name="Joe Wells" userId="251b35ad-3341-4cfe-ae99-8492c6acec98" providerId="ADAL" clId="{3832C338-8698-4A3A-8460-4954147F7DDB}" dt="2022-03-10T09:44:09.621" v="158" actId="478"/>
          <ac:grpSpMkLst>
            <pc:docMk/>
            <pc:sldMk cId="2388340685" sldId="256"/>
            <ac:grpSpMk id="192" creationId="{3A79645D-8BA1-4993-928F-C4D3DD075D49}"/>
          </ac:grpSpMkLst>
        </pc:grpChg>
        <pc:grpChg chg="mod">
          <ac:chgData name="Joe Wells" userId="251b35ad-3341-4cfe-ae99-8492c6acec98" providerId="ADAL" clId="{3832C338-8698-4A3A-8460-4954147F7DDB}" dt="2022-03-10T09:51:27.600" v="312" actId="12788"/>
          <ac:grpSpMkLst>
            <pc:docMk/>
            <pc:sldMk cId="2388340685" sldId="256"/>
            <ac:grpSpMk id="218" creationId="{2A352385-8009-4CDF-B274-096E4512203C}"/>
          </ac:grpSpMkLst>
        </pc:grpChg>
        <pc:grpChg chg="add mod">
          <ac:chgData name="Joe Wells" userId="251b35ad-3341-4cfe-ae99-8492c6acec98" providerId="ADAL" clId="{3832C338-8698-4A3A-8460-4954147F7DDB}" dt="2022-03-10T09:51:51.132" v="316" actId="12788"/>
          <ac:grpSpMkLst>
            <pc:docMk/>
            <pc:sldMk cId="2388340685" sldId="256"/>
            <ac:grpSpMk id="241" creationId="{4741CBBB-5BB6-484E-ADD2-1DEB729A15DF}"/>
          </ac:grpSpMkLst>
        </pc:grpChg>
        <pc:grpChg chg="add mod">
          <ac:chgData name="Joe Wells" userId="251b35ad-3341-4cfe-ae99-8492c6acec98" providerId="ADAL" clId="{3832C338-8698-4A3A-8460-4954147F7DDB}" dt="2022-03-10T09:51:45.941" v="315" actId="12788"/>
          <ac:grpSpMkLst>
            <pc:docMk/>
            <pc:sldMk cId="2388340685" sldId="256"/>
            <ac:grpSpMk id="252" creationId="{2161C871-B7E0-4813-B13F-8EFAE77DC099}"/>
          </ac:grpSpMkLst>
        </pc:grpChg>
        <pc:grpChg chg="add mod">
          <ac:chgData name="Joe Wells" userId="251b35ad-3341-4cfe-ae99-8492c6acec98" providerId="ADAL" clId="{3832C338-8698-4A3A-8460-4954147F7DDB}" dt="2022-03-10T09:51:32.265" v="313" actId="12788"/>
          <ac:grpSpMkLst>
            <pc:docMk/>
            <pc:sldMk cId="2388340685" sldId="256"/>
            <ac:grpSpMk id="258" creationId="{3269F3EB-11A5-40B3-99CD-5671B6E2FDA2}"/>
          </ac:grpSpMkLst>
        </pc:grpChg>
        <pc:grpChg chg="del">
          <ac:chgData name="Joe Wells" userId="251b35ad-3341-4cfe-ae99-8492c6acec98" providerId="ADAL" clId="{3832C338-8698-4A3A-8460-4954147F7DDB}" dt="2022-03-10T09:49:46.693" v="287" actId="478"/>
          <ac:grpSpMkLst>
            <pc:docMk/>
            <pc:sldMk cId="2388340685" sldId="256"/>
            <ac:grpSpMk id="1029" creationId="{F122F62E-0A32-46DB-BF2C-76796CB370BC}"/>
          </ac:grpSpMkLst>
        </pc:grpChg>
        <pc:grpChg chg="mod">
          <ac:chgData name="Joe Wells" userId="251b35ad-3341-4cfe-ae99-8492c6acec98" providerId="ADAL" clId="{3832C338-8698-4A3A-8460-4954147F7DDB}" dt="2022-03-10T10:29:45.469" v="1664" actId="1076"/>
          <ac:grpSpMkLst>
            <pc:docMk/>
            <pc:sldMk cId="2388340685" sldId="256"/>
            <ac:grpSpMk id="1039" creationId="{503E052B-D415-48C9-972B-3357C71CFF4B}"/>
          </ac:grpSpMkLst>
        </pc:grpChg>
        <pc:grpChg chg="mod">
          <ac:chgData name="Joe Wells" userId="251b35ad-3341-4cfe-ae99-8492c6acec98" providerId="ADAL" clId="{3832C338-8698-4A3A-8460-4954147F7DDB}" dt="2022-03-10T10:29:45.469" v="1664" actId="1076"/>
          <ac:grpSpMkLst>
            <pc:docMk/>
            <pc:sldMk cId="2388340685" sldId="256"/>
            <ac:grpSpMk id="1040" creationId="{C9B167F3-200C-45F3-81A3-5881FA174F10}"/>
          </ac:grpSpMkLst>
        </pc:grpChg>
        <pc:graphicFrameChg chg="mod modGraphic">
          <ac:chgData name="Joe Wells" userId="251b35ad-3341-4cfe-ae99-8492c6acec98" providerId="ADAL" clId="{3832C338-8698-4A3A-8460-4954147F7DDB}" dt="2022-03-10T11:10:22.052" v="3320" actId="20577"/>
          <ac:graphicFrameMkLst>
            <pc:docMk/>
            <pc:sldMk cId="2388340685" sldId="256"/>
            <ac:graphicFrameMk id="1038" creationId="{C3D13CAE-0286-4868-8EC1-9C8535CE3993}"/>
          </ac:graphicFrameMkLst>
        </pc:graphicFrameChg>
        <pc:picChg chg="add del mod modCrop">
          <ac:chgData name="Joe Wells" userId="251b35ad-3341-4cfe-ae99-8492c6acec98" providerId="ADAL" clId="{3832C338-8698-4A3A-8460-4954147F7DDB}" dt="2022-03-10T09:29:13.790" v="120" actId="478"/>
          <ac:picMkLst>
            <pc:docMk/>
            <pc:sldMk cId="2388340685" sldId="256"/>
            <ac:picMk id="3" creationId="{4F6248B8-A297-41BE-94E2-A0DBD977FE97}"/>
          </ac:picMkLst>
        </pc:picChg>
        <pc:picChg chg="del">
          <ac:chgData name="Joe Wells" userId="251b35ad-3341-4cfe-ae99-8492c6acec98" providerId="ADAL" clId="{3832C338-8698-4A3A-8460-4954147F7DDB}" dt="2022-03-10T09:45:06.613" v="189" actId="478"/>
          <ac:picMkLst>
            <pc:docMk/>
            <pc:sldMk cId="2388340685" sldId="256"/>
            <ac:picMk id="22" creationId="{87F228D5-B140-4EA3-B302-0F4F3D1511F4}"/>
          </ac:picMkLst>
        </pc:picChg>
        <pc:picChg chg="add mod">
          <ac:chgData name="Joe Wells" userId="251b35ad-3341-4cfe-ae99-8492c6acec98" providerId="ADAL" clId="{3832C338-8698-4A3A-8460-4954147F7DDB}" dt="2022-03-10T10:55:27.179" v="3312" actId="1036"/>
          <ac:picMkLst>
            <pc:docMk/>
            <pc:sldMk cId="2388340685" sldId="256"/>
            <ac:picMk id="28" creationId="{B488497C-ADC1-48A1-8EA9-B93E6C0E71F9}"/>
          </ac:picMkLst>
        </pc:picChg>
        <pc:picChg chg="mod">
          <ac:chgData name="Joe Wells" userId="251b35ad-3341-4cfe-ae99-8492c6acec98" providerId="ADAL" clId="{3832C338-8698-4A3A-8460-4954147F7DDB}" dt="2022-03-10T10:28:36.756" v="1577" actId="1038"/>
          <ac:picMkLst>
            <pc:docMk/>
            <pc:sldMk cId="2388340685" sldId="256"/>
            <ac:picMk id="53" creationId="{819EDFB0-DC91-4B90-A5B4-DF5A01E40027}"/>
          </ac:picMkLst>
        </pc:picChg>
        <pc:picChg chg="mod">
          <ac:chgData name="Joe Wells" userId="251b35ad-3341-4cfe-ae99-8492c6acec98" providerId="ADAL" clId="{3832C338-8698-4A3A-8460-4954147F7DDB}" dt="2022-03-10T10:28:36.756" v="1577" actId="1038"/>
          <ac:picMkLst>
            <pc:docMk/>
            <pc:sldMk cId="2388340685" sldId="256"/>
            <ac:picMk id="55" creationId="{6922F63E-AD9B-460A-B27F-028DE234864C}"/>
          </ac:picMkLst>
        </pc:picChg>
        <pc:picChg chg="mod">
          <ac:chgData name="Joe Wells" userId="251b35ad-3341-4cfe-ae99-8492c6acec98" providerId="ADAL" clId="{3832C338-8698-4A3A-8460-4954147F7DDB}" dt="2022-03-10T10:28:23.507" v="1553" actId="554"/>
          <ac:picMkLst>
            <pc:docMk/>
            <pc:sldMk cId="2388340685" sldId="256"/>
            <ac:picMk id="100" creationId="{23CEDC88-DED0-44E8-BED7-E92205C47749}"/>
          </ac:picMkLst>
        </pc:picChg>
        <pc:picChg chg="mod">
          <ac:chgData name="Joe Wells" userId="251b35ad-3341-4cfe-ae99-8492c6acec98" providerId="ADAL" clId="{3832C338-8698-4A3A-8460-4954147F7DDB}" dt="2022-03-10T10:28:23.507" v="1553" actId="554"/>
          <ac:picMkLst>
            <pc:docMk/>
            <pc:sldMk cId="2388340685" sldId="256"/>
            <ac:picMk id="102" creationId="{A2F2024F-DCB7-45F6-BB6F-A9D9F1027486}"/>
          </ac:picMkLst>
        </pc:picChg>
        <pc:picChg chg="add del">
          <ac:chgData name="Joe Wells" userId="251b35ad-3341-4cfe-ae99-8492c6acec98" providerId="ADAL" clId="{3832C338-8698-4A3A-8460-4954147F7DDB}" dt="2022-03-10T09:24:49.655" v="92" actId="478"/>
          <ac:picMkLst>
            <pc:docMk/>
            <pc:sldMk cId="2388340685" sldId="256"/>
            <ac:picMk id="165" creationId="{275FDDAE-C7DC-4938-B928-953A079845AE}"/>
          </ac:picMkLst>
        </pc:picChg>
        <pc:picChg chg="del mod topLvl">
          <ac:chgData name="Joe Wells" userId="251b35ad-3341-4cfe-ae99-8492c6acec98" providerId="ADAL" clId="{3832C338-8698-4A3A-8460-4954147F7DDB}" dt="2022-03-10T10:17:16.314" v="1015" actId="478"/>
          <ac:picMkLst>
            <pc:docMk/>
            <pc:sldMk cId="2388340685" sldId="256"/>
            <ac:picMk id="177" creationId="{81A6CA0D-756E-4C7A-A64F-CE56AD43F683}"/>
          </ac:picMkLst>
        </pc:picChg>
        <pc:picChg chg="add mod">
          <ac:chgData name="Joe Wells" userId="251b35ad-3341-4cfe-ae99-8492c6acec98" providerId="ADAL" clId="{3832C338-8698-4A3A-8460-4954147F7DDB}" dt="2022-03-10T10:53:24.965" v="3102" actId="1036"/>
          <ac:picMkLst>
            <pc:docMk/>
            <pc:sldMk cId="2388340685" sldId="256"/>
            <ac:picMk id="180" creationId="{CE5AAE2A-2CAB-4FD3-8319-8CA9786C078E}"/>
          </ac:picMkLst>
        </pc:picChg>
        <pc:picChg chg="add mod">
          <ac:chgData name="Joe Wells" userId="251b35ad-3341-4cfe-ae99-8492c6acec98" providerId="ADAL" clId="{3832C338-8698-4A3A-8460-4954147F7DDB}" dt="2022-03-10T10:22:45.160" v="1077" actId="1076"/>
          <ac:picMkLst>
            <pc:docMk/>
            <pc:sldMk cId="2388340685" sldId="256"/>
            <ac:picMk id="181" creationId="{327A7E3F-92D4-43D1-8D84-88218148410B}"/>
          </ac:picMkLst>
        </pc:picChg>
        <pc:picChg chg="mod">
          <ac:chgData name="Joe Wells" userId="251b35ad-3341-4cfe-ae99-8492c6acec98" providerId="ADAL" clId="{3832C338-8698-4A3A-8460-4954147F7DDB}" dt="2022-03-10T10:51:05.448" v="2853" actId="1038"/>
          <ac:picMkLst>
            <pc:docMk/>
            <pc:sldMk cId="2388340685" sldId="256"/>
            <ac:picMk id="183" creationId="{02C25EB6-CD3F-42EF-BDBB-63F2929C636B}"/>
          </ac:picMkLst>
        </pc:picChg>
        <pc:picChg chg="mod">
          <ac:chgData name="Joe Wells" userId="251b35ad-3341-4cfe-ae99-8492c6acec98" providerId="ADAL" clId="{3832C338-8698-4A3A-8460-4954147F7DDB}" dt="2022-03-10T10:51:05.448" v="2853" actId="1038"/>
          <ac:picMkLst>
            <pc:docMk/>
            <pc:sldMk cId="2388340685" sldId="256"/>
            <ac:picMk id="185" creationId="{77ABA060-5F2A-4303-9753-E4FDD8FCF290}"/>
          </ac:picMkLst>
        </pc:picChg>
        <pc:picChg chg="add del mod">
          <ac:chgData name="Joe Wells" userId="251b35ad-3341-4cfe-ae99-8492c6acec98" providerId="ADAL" clId="{3832C338-8698-4A3A-8460-4954147F7DDB}" dt="2022-03-10T09:44:03.304" v="157"/>
          <ac:picMkLst>
            <pc:docMk/>
            <pc:sldMk cId="2388340685" sldId="256"/>
            <ac:picMk id="190" creationId="{DAE49AB9-4ACB-419E-9376-8EE3CCFBC408}"/>
          </ac:picMkLst>
        </pc:picChg>
        <pc:picChg chg="add del mod">
          <ac:chgData name="Joe Wells" userId="251b35ad-3341-4cfe-ae99-8492c6acec98" providerId="ADAL" clId="{3832C338-8698-4A3A-8460-4954147F7DDB}" dt="2022-03-10T09:44:03.304" v="157"/>
          <ac:picMkLst>
            <pc:docMk/>
            <pc:sldMk cId="2388340685" sldId="256"/>
            <ac:picMk id="191" creationId="{4C166B0B-9A88-4ACB-9E76-68149393447C}"/>
          </ac:picMkLst>
        </pc:picChg>
        <pc:picChg chg="add del mod">
          <ac:chgData name="Joe Wells" userId="251b35ad-3341-4cfe-ae99-8492c6acec98" providerId="ADAL" clId="{3832C338-8698-4A3A-8460-4954147F7DDB}" dt="2022-03-10T09:44:03.304" v="157"/>
          <ac:picMkLst>
            <pc:docMk/>
            <pc:sldMk cId="2388340685" sldId="256"/>
            <ac:picMk id="207" creationId="{7D15CBEA-F5C7-4EE7-9A8A-27E2B00E1F6B}"/>
          </ac:picMkLst>
        </pc:picChg>
        <pc:picChg chg="mod">
          <ac:chgData name="Joe Wells" userId="251b35ad-3341-4cfe-ae99-8492c6acec98" providerId="ADAL" clId="{3832C338-8698-4A3A-8460-4954147F7DDB}" dt="2022-03-10T10:29:45.469" v="1664" actId="1076"/>
          <ac:picMkLst>
            <pc:docMk/>
            <pc:sldMk cId="2388340685" sldId="256"/>
            <ac:picMk id="209" creationId="{3C0D069D-0919-4376-AE70-448538645226}"/>
          </ac:picMkLst>
        </pc:picChg>
        <pc:picChg chg="mod">
          <ac:chgData name="Joe Wells" userId="251b35ad-3341-4cfe-ae99-8492c6acec98" providerId="ADAL" clId="{3832C338-8698-4A3A-8460-4954147F7DDB}" dt="2022-03-10T10:29:45.469" v="1664" actId="1076"/>
          <ac:picMkLst>
            <pc:docMk/>
            <pc:sldMk cId="2388340685" sldId="256"/>
            <ac:picMk id="211" creationId="{A2F79878-30A9-45EA-8A3C-4B059863084D}"/>
          </ac:picMkLst>
        </pc:picChg>
        <pc:picChg chg="add del mod">
          <ac:chgData name="Joe Wells" userId="251b35ad-3341-4cfe-ae99-8492c6acec98" providerId="ADAL" clId="{3832C338-8698-4A3A-8460-4954147F7DDB}" dt="2022-03-10T09:44:03.304" v="157"/>
          <ac:picMkLst>
            <pc:docMk/>
            <pc:sldMk cId="2388340685" sldId="256"/>
            <ac:picMk id="213" creationId="{45FD7D4D-AA51-4B53-A238-28F15AE4F638}"/>
          </ac:picMkLst>
        </pc:picChg>
        <pc:picChg chg="del">
          <ac:chgData name="Joe Wells" userId="251b35ad-3341-4cfe-ae99-8492c6acec98" providerId="ADAL" clId="{3832C338-8698-4A3A-8460-4954147F7DDB}" dt="2022-03-10T09:20:15.455" v="12" actId="478"/>
          <ac:picMkLst>
            <pc:docMk/>
            <pc:sldMk cId="2388340685" sldId="256"/>
            <ac:picMk id="216" creationId="{9244D839-CA37-4AF6-AC9F-43EF620A85A6}"/>
          </ac:picMkLst>
        </pc:picChg>
        <pc:picChg chg="add del mod">
          <ac:chgData name="Joe Wells" userId="251b35ad-3341-4cfe-ae99-8492c6acec98" providerId="ADAL" clId="{3832C338-8698-4A3A-8460-4954147F7DDB}" dt="2022-03-10T09:44:03.304" v="157"/>
          <ac:picMkLst>
            <pc:docMk/>
            <pc:sldMk cId="2388340685" sldId="256"/>
            <ac:picMk id="224" creationId="{EF21C63B-F3F4-4C09-9BDA-8EE471A4F2A8}"/>
          </ac:picMkLst>
        </pc:picChg>
        <pc:picChg chg="add del mod">
          <ac:chgData name="Joe Wells" userId="251b35ad-3341-4cfe-ae99-8492c6acec98" providerId="ADAL" clId="{3832C338-8698-4A3A-8460-4954147F7DDB}" dt="2022-03-10T09:44:37.601" v="180" actId="478"/>
          <ac:picMkLst>
            <pc:docMk/>
            <pc:sldMk cId="2388340685" sldId="256"/>
            <ac:picMk id="228" creationId="{902218B1-F061-4F21-93C8-1E328398496B}"/>
          </ac:picMkLst>
        </pc:picChg>
        <pc:picChg chg="add del mod">
          <ac:chgData name="Joe Wells" userId="251b35ad-3341-4cfe-ae99-8492c6acec98" providerId="ADAL" clId="{3832C338-8698-4A3A-8460-4954147F7DDB}" dt="2022-03-10T09:44:37.601" v="180" actId="478"/>
          <ac:picMkLst>
            <pc:docMk/>
            <pc:sldMk cId="2388340685" sldId="256"/>
            <ac:picMk id="230" creationId="{9F83B471-93EE-4AE2-8466-ECBB7E5C15AA}"/>
          </ac:picMkLst>
        </pc:picChg>
        <pc:picChg chg="add del mod">
          <ac:chgData name="Joe Wells" userId="251b35ad-3341-4cfe-ae99-8492c6acec98" providerId="ADAL" clId="{3832C338-8698-4A3A-8460-4954147F7DDB}" dt="2022-03-10T09:44:37.601" v="180" actId="478"/>
          <ac:picMkLst>
            <pc:docMk/>
            <pc:sldMk cId="2388340685" sldId="256"/>
            <ac:picMk id="236" creationId="{80B0112D-9FA5-4BFF-B4E5-0B92547AAC1F}"/>
          </ac:picMkLst>
        </pc:picChg>
        <pc:picChg chg="add del mod">
          <ac:chgData name="Joe Wells" userId="251b35ad-3341-4cfe-ae99-8492c6acec98" providerId="ADAL" clId="{3832C338-8698-4A3A-8460-4954147F7DDB}" dt="2022-03-10T09:45:17.818" v="209" actId="478"/>
          <ac:picMkLst>
            <pc:docMk/>
            <pc:sldMk cId="2388340685" sldId="256"/>
            <ac:picMk id="238" creationId="{7ABE581E-E3BD-45D9-A900-DC4B15918C0A}"/>
          </ac:picMkLst>
        </pc:picChg>
        <pc:picChg chg="add del mod">
          <ac:chgData name="Joe Wells" userId="251b35ad-3341-4cfe-ae99-8492c6acec98" providerId="ADAL" clId="{3832C338-8698-4A3A-8460-4954147F7DDB}" dt="2022-03-10T09:45:17.818" v="209" actId="478"/>
          <ac:picMkLst>
            <pc:docMk/>
            <pc:sldMk cId="2388340685" sldId="256"/>
            <ac:picMk id="239" creationId="{6C64C193-48D5-40F2-BD20-885363069F71}"/>
          </ac:picMkLst>
        </pc:picChg>
        <pc:picChg chg="mod">
          <ac:chgData name="Joe Wells" userId="251b35ad-3341-4cfe-ae99-8492c6acec98" providerId="ADAL" clId="{3832C338-8698-4A3A-8460-4954147F7DDB}" dt="2022-03-10T09:44:41.882" v="181"/>
          <ac:picMkLst>
            <pc:docMk/>
            <pc:sldMk cId="2388340685" sldId="256"/>
            <ac:picMk id="244" creationId="{6FADD7FF-8D2A-4980-A8D1-AEE25FBB2031}"/>
          </ac:picMkLst>
        </pc:picChg>
        <pc:picChg chg="mod">
          <ac:chgData name="Joe Wells" userId="251b35ad-3341-4cfe-ae99-8492c6acec98" providerId="ADAL" clId="{3832C338-8698-4A3A-8460-4954147F7DDB}" dt="2022-03-10T09:44:41.882" v="181"/>
          <ac:picMkLst>
            <pc:docMk/>
            <pc:sldMk cId="2388340685" sldId="256"/>
            <ac:picMk id="245" creationId="{C4249166-DBDA-4289-A692-3D2FF3DA8B28}"/>
          </ac:picMkLst>
        </pc:picChg>
        <pc:picChg chg="del">
          <ac:chgData name="Joe Wells" userId="251b35ad-3341-4cfe-ae99-8492c6acec98" providerId="ADAL" clId="{3832C338-8698-4A3A-8460-4954147F7DDB}" dt="2022-03-10T10:11:22.346" v="971" actId="478"/>
          <ac:picMkLst>
            <pc:docMk/>
            <pc:sldMk cId="2388340685" sldId="256"/>
            <ac:picMk id="248" creationId="{EBAC0D27-4817-46C9-AB0A-796930F583BE}"/>
          </ac:picMkLst>
        </pc:picChg>
        <pc:picChg chg="del">
          <ac:chgData name="Joe Wells" userId="251b35ad-3341-4cfe-ae99-8492c6acec98" providerId="ADAL" clId="{3832C338-8698-4A3A-8460-4954147F7DDB}" dt="2022-03-10T10:11:22.346" v="971" actId="478"/>
          <ac:picMkLst>
            <pc:docMk/>
            <pc:sldMk cId="2388340685" sldId="256"/>
            <ac:picMk id="249" creationId="{1A73A12F-2A14-4683-9F9A-01148C3D10B3}"/>
          </ac:picMkLst>
        </pc:picChg>
        <pc:picChg chg="mod">
          <ac:chgData name="Joe Wells" userId="251b35ad-3341-4cfe-ae99-8492c6acec98" providerId="ADAL" clId="{3832C338-8698-4A3A-8460-4954147F7DDB}" dt="2022-03-10T09:44:41.882" v="181"/>
          <ac:picMkLst>
            <pc:docMk/>
            <pc:sldMk cId="2388340685" sldId="256"/>
            <ac:picMk id="250" creationId="{8D8F1EB7-3F60-4C96-8FB0-9AED6B8AE3EF}"/>
          </ac:picMkLst>
        </pc:picChg>
        <pc:picChg chg="mod">
          <ac:chgData name="Joe Wells" userId="251b35ad-3341-4cfe-ae99-8492c6acec98" providerId="ADAL" clId="{3832C338-8698-4A3A-8460-4954147F7DDB}" dt="2022-03-10T09:44:41.882" v="181"/>
          <ac:picMkLst>
            <pc:docMk/>
            <pc:sldMk cId="2388340685" sldId="256"/>
            <ac:picMk id="251" creationId="{BAF2AD4D-9DCC-4150-A147-D6C78E6D9D61}"/>
          </ac:picMkLst>
        </pc:picChg>
        <pc:picChg chg="mod">
          <ac:chgData name="Joe Wells" userId="251b35ad-3341-4cfe-ae99-8492c6acec98" providerId="ADAL" clId="{3832C338-8698-4A3A-8460-4954147F7DDB}" dt="2022-03-10T09:45:20.645" v="210"/>
          <ac:picMkLst>
            <pc:docMk/>
            <pc:sldMk cId="2388340685" sldId="256"/>
            <ac:picMk id="254" creationId="{DB37CA9C-3C35-4D10-888D-57779C18B160}"/>
          </ac:picMkLst>
        </pc:picChg>
        <pc:picChg chg="mod">
          <ac:chgData name="Joe Wells" userId="251b35ad-3341-4cfe-ae99-8492c6acec98" providerId="ADAL" clId="{3832C338-8698-4A3A-8460-4954147F7DDB}" dt="2022-03-10T09:45:20.645" v="210"/>
          <ac:picMkLst>
            <pc:docMk/>
            <pc:sldMk cId="2388340685" sldId="256"/>
            <ac:picMk id="255" creationId="{0C3FFC8F-22F9-4033-A2B6-70DE782C8E60}"/>
          </ac:picMkLst>
        </pc:picChg>
        <pc:picChg chg="mod">
          <ac:chgData name="Joe Wells" userId="251b35ad-3341-4cfe-ae99-8492c6acec98" providerId="ADAL" clId="{3832C338-8698-4A3A-8460-4954147F7DDB}" dt="2022-03-10T09:45:20.645" v="210"/>
          <ac:picMkLst>
            <pc:docMk/>
            <pc:sldMk cId="2388340685" sldId="256"/>
            <ac:picMk id="256" creationId="{95CE9CA8-2A0D-4F16-9414-EF10376A7887}"/>
          </ac:picMkLst>
        </pc:picChg>
        <pc:picChg chg="mod">
          <ac:chgData name="Joe Wells" userId="251b35ad-3341-4cfe-ae99-8492c6acec98" providerId="ADAL" clId="{3832C338-8698-4A3A-8460-4954147F7DDB}" dt="2022-03-10T09:45:20.645" v="210"/>
          <ac:picMkLst>
            <pc:docMk/>
            <pc:sldMk cId="2388340685" sldId="256"/>
            <ac:picMk id="257" creationId="{EB66807B-03A8-48F7-8811-C2D530F83C97}"/>
          </ac:picMkLst>
        </pc:picChg>
        <pc:picChg chg="mod">
          <ac:chgData name="Joe Wells" userId="251b35ad-3341-4cfe-ae99-8492c6acec98" providerId="ADAL" clId="{3832C338-8698-4A3A-8460-4954147F7DDB}" dt="2022-03-10T09:49:39.026" v="284"/>
          <ac:picMkLst>
            <pc:docMk/>
            <pc:sldMk cId="2388340685" sldId="256"/>
            <ac:picMk id="260" creationId="{3F306BDE-CB89-4529-81BE-71FDBE0BB68D}"/>
          </ac:picMkLst>
        </pc:picChg>
        <pc:picChg chg="mod">
          <ac:chgData name="Joe Wells" userId="251b35ad-3341-4cfe-ae99-8492c6acec98" providerId="ADAL" clId="{3832C338-8698-4A3A-8460-4954147F7DDB}" dt="2022-03-10T09:49:39.026" v="284"/>
          <ac:picMkLst>
            <pc:docMk/>
            <pc:sldMk cId="2388340685" sldId="256"/>
            <ac:picMk id="261" creationId="{6F92B3BF-E798-4FA4-9B8A-153D59DD3CF1}"/>
          </ac:picMkLst>
        </pc:picChg>
        <pc:picChg chg="mod">
          <ac:chgData name="Joe Wells" userId="251b35ad-3341-4cfe-ae99-8492c6acec98" providerId="ADAL" clId="{3832C338-8698-4A3A-8460-4954147F7DDB}" dt="2022-03-10T09:49:39.026" v="284"/>
          <ac:picMkLst>
            <pc:docMk/>
            <pc:sldMk cId="2388340685" sldId="256"/>
            <ac:picMk id="262" creationId="{9B91BACD-3AEB-4E8B-937E-458E95CFA9C5}"/>
          </ac:picMkLst>
        </pc:picChg>
        <pc:picChg chg="add mod">
          <ac:chgData name="Joe Wells" userId="251b35ad-3341-4cfe-ae99-8492c6acec98" providerId="ADAL" clId="{3832C338-8698-4A3A-8460-4954147F7DDB}" dt="2022-03-10T10:22:41.739" v="1076" actId="1076"/>
          <ac:picMkLst>
            <pc:docMk/>
            <pc:sldMk cId="2388340685" sldId="256"/>
            <ac:picMk id="263" creationId="{6E9D78FB-D240-4839-954D-D72656CEB31A}"/>
          </ac:picMkLst>
        </pc:picChg>
        <pc:picChg chg="add mod">
          <ac:chgData name="Joe Wells" userId="251b35ad-3341-4cfe-ae99-8492c6acec98" providerId="ADAL" clId="{3832C338-8698-4A3A-8460-4954147F7DDB}" dt="2022-03-10T10:22:54.179" v="1081" actId="1076"/>
          <ac:picMkLst>
            <pc:docMk/>
            <pc:sldMk cId="2388340685" sldId="256"/>
            <ac:picMk id="264" creationId="{029152C1-0817-4657-BA04-0F9D27F7664D}"/>
          </ac:picMkLst>
        </pc:picChg>
        <pc:picChg chg="add mod">
          <ac:chgData name="Joe Wells" userId="251b35ad-3341-4cfe-ae99-8492c6acec98" providerId="ADAL" clId="{3832C338-8698-4A3A-8460-4954147F7DDB}" dt="2022-03-10T10:23:03.103" v="1085" actId="1076"/>
          <ac:picMkLst>
            <pc:docMk/>
            <pc:sldMk cId="2388340685" sldId="256"/>
            <ac:picMk id="265" creationId="{C55C473C-6B45-40D7-B278-266208BD0963}"/>
          </ac:picMkLst>
        </pc:picChg>
        <pc:picChg chg="add mod">
          <ac:chgData name="Joe Wells" userId="251b35ad-3341-4cfe-ae99-8492c6acec98" providerId="ADAL" clId="{3832C338-8698-4A3A-8460-4954147F7DDB}" dt="2022-03-10T10:53:34.914" v="3106" actId="1038"/>
          <ac:picMkLst>
            <pc:docMk/>
            <pc:sldMk cId="2388340685" sldId="256"/>
            <ac:picMk id="1026" creationId="{32C58F62-E880-43AE-AC48-FDA5E9A62596}"/>
          </ac:picMkLst>
        </pc:picChg>
        <pc:picChg chg="add del mod">
          <ac:chgData name="Joe Wells" userId="251b35ad-3341-4cfe-ae99-8492c6acec98" providerId="ADAL" clId="{3832C338-8698-4A3A-8460-4954147F7DDB}" dt="2022-03-10T11:09:37.307" v="3316" actId="478"/>
          <ac:picMkLst>
            <pc:docMk/>
            <pc:sldMk cId="2388340685" sldId="256"/>
            <ac:picMk id="1028" creationId="{F21DA00D-7C88-478E-A5B9-D27FA051B957}"/>
          </ac:picMkLst>
        </pc:picChg>
        <pc:cxnChg chg="mod topLvl">
          <ac:chgData name="Joe Wells" userId="251b35ad-3341-4cfe-ae99-8492c6acec98" providerId="ADAL" clId="{3832C338-8698-4A3A-8460-4954147F7DDB}" dt="2022-03-10T09:36:03.061" v="155" actId="165"/>
          <ac:cxnSpMkLst>
            <pc:docMk/>
            <pc:sldMk cId="2388340685" sldId="256"/>
            <ac:cxnSpMk id="31" creationId="{8A309AE6-2F3D-41DF-AEBA-29236FCD215B}"/>
          </ac:cxnSpMkLst>
        </pc:cxnChg>
        <pc:cxnChg chg="mod topLvl">
          <ac:chgData name="Joe Wells" userId="251b35ad-3341-4cfe-ae99-8492c6acec98" providerId="ADAL" clId="{3832C338-8698-4A3A-8460-4954147F7DDB}" dt="2022-03-10T11:10:09.751" v="3318" actId="164"/>
          <ac:cxnSpMkLst>
            <pc:docMk/>
            <pc:sldMk cId="2388340685" sldId="256"/>
            <ac:cxnSpMk id="72" creationId="{EE6A3FB0-EBA8-465D-B154-D2908FEA71CD}"/>
          </ac:cxnSpMkLst>
        </pc:cxnChg>
        <pc:cxnChg chg="mod topLvl">
          <ac:chgData name="Joe Wells" userId="251b35ad-3341-4cfe-ae99-8492c6acec98" providerId="ADAL" clId="{3832C338-8698-4A3A-8460-4954147F7DDB}" dt="2022-03-10T09:36:03.061" v="155" actId="165"/>
          <ac:cxnSpMkLst>
            <pc:docMk/>
            <pc:sldMk cId="2388340685" sldId="256"/>
            <ac:cxnSpMk id="73" creationId="{B0DF9BA6-608F-4212-9F64-0E39F61BA3B4}"/>
          </ac:cxnSpMkLst>
        </pc:cxnChg>
        <pc:cxnChg chg="mod topLvl">
          <ac:chgData name="Joe Wells" userId="251b35ad-3341-4cfe-ae99-8492c6acec98" providerId="ADAL" clId="{3832C338-8698-4A3A-8460-4954147F7DDB}" dt="2022-03-10T09:36:03.061" v="155" actId="165"/>
          <ac:cxnSpMkLst>
            <pc:docMk/>
            <pc:sldMk cId="2388340685" sldId="256"/>
            <ac:cxnSpMk id="80" creationId="{9CD99A06-40D5-47A2-A10D-2BF799EB4750}"/>
          </ac:cxnSpMkLst>
        </pc:cxnChg>
        <pc:cxnChg chg="mod topLvl">
          <ac:chgData name="Joe Wells" userId="251b35ad-3341-4cfe-ae99-8492c6acec98" providerId="ADAL" clId="{3832C338-8698-4A3A-8460-4954147F7DDB}" dt="2022-03-10T09:36:03.061" v="155" actId="165"/>
          <ac:cxnSpMkLst>
            <pc:docMk/>
            <pc:sldMk cId="2388340685" sldId="256"/>
            <ac:cxnSpMk id="121" creationId="{DC5E6C7D-6DCE-43B6-BA48-646C7C641CDB}"/>
          </ac:cxnSpMkLst>
        </pc:cxnChg>
        <pc:cxnChg chg="mod topLvl">
          <ac:chgData name="Joe Wells" userId="251b35ad-3341-4cfe-ae99-8492c6acec98" providerId="ADAL" clId="{3832C338-8698-4A3A-8460-4954147F7DDB}" dt="2022-03-10T09:36:03.061" v="155" actId="165"/>
          <ac:cxnSpMkLst>
            <pc:docMk/>
            <pc:sldMk cId="2388340685" sldId="256"/>
            <ac:cxnSpMk id="136" creationId="{F17377F4-EB7D-4E8A-A2DE-5B7834E70D9A}"/>
          </ac:cxnSpMkLst>
        </pc:cxnChg>
        <pc:cxnChg chg="mod topLvl">
          <ac:chgData name="Joe Wells" userId="251b35ad-3341-4cfe-ae99-8492c6acec98" providerId="ADAL" clId="{3832C338-8698-4A3A-8460-4954147F7DDB}" dt="2022-03-10T09:36:03.061" v="155" actId="165"/>
          <ac:cxnSpMkLst>
            <pc:docMk/>
            <pc:sldMk cId="2388340685" sldId="256"/>
            <ac:cxnSpMk id="138" creationId="{7812661C-6D0A-4FE0-8BF5-F6B0D0F81780}"/>
          </ac:cxnSpMkLst>
        </pc:cxnChg>
        <pc:cxnChg chg="mod topLvl">
          <ac:chgData name="Joe Wells" userId="251b35ad-3341-4cfe-ae99-8492c6acec98" providerId="ADAL" clId="{3832C338-8698-4A3A-8460-4954147F7DDB}" dt="2022-03-10T09:36:03.061" v="155" actId="165"/>
          <ac:cxnSpMkLst>
            <pc:docMk/>
            <pc:sldMk cId="2388340685" sldId="256"/>
            <ac:cxnSpMk id="147" creationId="{20AB7A9E-A812-427F-865A-A5DCB06C2714}"/>
          </ac:cxnSpMkLst>
        </pc:cxnChg>
        <pc:cxnChg chg="mod topLvl">
          <ac:chgData name="Joe Wells" userId="251b35ad-3341-4cfe-ae99-8492c6acec98" providerId="ADAL" clId="{3832C338-8698-4A3A-8460-4954147F7DDB}" dt="2022-03-10T09:36:03.061" v="155" actId="165"/>
          <ac:cxnSpMkLst>
            <pc:docMk/>
            <pc:sldMk cId="2388340685" sldId="256"/>
            <ac:cxnSpMk id="148" creationId="{0FB5F113-4A2C-4322-966C-B0183B80A356}"/>
          </ac:cxnSpMkLst>
        </pc:cxnChg>
        <pc:cxnChg chg="mod topLvl">
          <ac:chgData name="Joe Wells" userId="251b35ad-3341-4cfe-ae99-8492c6acec98" providerId="ADAL" clId="{3832C338-8698-4A3A-8460-4954147F7DDB}" dt="2022-03-10T09:36:03.061" v="155" actId="165"/>
          <ac:cxnSpMkLst>
            <pc:docMk/>
            <pc:sldMk cId="2388340685" sldId="256"/>
            <ac:cxnSpMk id="149" creationId="{28BAA602-38F0-41C1-8313-1E18E7B8B47E}"/>
          </ac:cxnSpMkLst>
        </pc:cxnChg>
        <pc:cxnChg chg="mod topLvl">
          <ac:chgData name="Joe Wells" userId="251b35ad-3341-4cfe-ae99-8492c6acec98" providerId="ADAL" clId="{3832C338-8698-4A3A-8460-4954147F7DDB}" dt="2022-03-10T09:36:03.061" v="155" actId="165"/>
          <ac:cxnSpMkLst>
            <pc:docMk/>
            <pc:sldMk cId="2388340685" sldId="256"/>
            <ac:cxnSpMk id="150" creationId="{DAC0AF2C-F567-412B-977E-3E09B0997856}"/>
          </ac:cxnSpMkLst>
        </pc:cxnChg>
        <pc:cxnChg chg="mod topLvl">
          <ac:chgData name="Joe Wells" userId="251b35ad-3341-4cfe-ae99-8492c6acec98" providerId="ADAL" clId="{3832C338-8698-4A3A-8460-4954147F7DDB}" dt="2022-03-10T09:36:03.061" v="155" actId="165"/>
          <ac:cxnSpMkLst>
            <pc:docMk/>
            <pc:sldMk cId="2388340685" sldId="256"/>
            <ac:cxnSpMk id="151" creationId="{15BF974D-21BD-4975-85E5-D7C12B58C2B0}"/>
          </ac:cxnSpMkLst>
        </pc:cxnChg>
        <pc:cxnChg chg="mod topLvl">
          <ac:chgData name="Joe Wells" userId="251b35ad-3341-4cfe-ae99-8492c6acec98" providerId="ADAL" clId="{3832C338-8698-4A3A-8460-4954147F7DDB}" dt="2022-03-10T09:36:03.061" v="155" actId="165"/>
          <ac:cxnSpMkLst>
            <pc:docMk/>
            <pc:sldMk cId="2388340685" sldId="256"/>
            <ac:cxnSpMk id="152" creationId="{EA28783B-8B06-4621-A065-01216B4C52CB}"/>
          </ac:cxnSpMkLst>
        </pc:cxnChg>
        <pc:cxnChg chg="del mod topLvl">
          <ac:chgData name="Joe Wells" userId="251b35ad-3341-4cfe-ae99-8492c6acec98" providerId="ADAL" clId="{3832C338-8698-4A3A-8460-4954147F7DDB}" dt="2022-03-10T10:55:18.262" v="3310" actId="478"/>
          <ac:cxnSpMkLst>
            <pc:docMk/>
            <pc:sldMk cId="2388340685" sldId="256"/>
            <ac:cxnSpMk id="170" creationId="{07323AB7-1712-4072-9F23-41D6F14D68D7}"/>
          </ac:cxnSpMkLst>
        </pc:cxnChg>
        <pc:cxnChg chg="del mod topLvl">
          <ac:chgData name="Joe Wells" userId="251b35ad-3341-4cfe-ae99-8492c6acec98" providerId="ADAL" clId="{3832C338-8698-4A3A-8460-4954147F7DDB}" dt="2022-03-10T10:55:18.262" v="3310" actId="478"/>
          <ac:cxnSpMkLst>
            <pc:docMk/>
            <pc:sldMk cId="2388340685" sldId="256"/>
            <ac:cxnSpMk id="171" creationId="{21BF4CC2-0D0A-45BC-AFE9-543D9C709616}"/>
          </ac:cxnSpMkLst>
        </pc:cxnChg>
        <pc:cxnChg chg="del mod topLvl">
          <ac:chgData name="Joe Wells" userId="251b35ad-3341-4cfe-ae99-8492c6acec98" providerId="ADAL" clId="{3832C338-8698-4A3A-8460-4954147F7DDB}" dt="2022-03-10T10:55:18.262" v="3310" actId="478"/>
          <ac:cxnSpMkLst>
            <pc:docMk/>
            <pc:sldMk cId="2388340685" sldId="256"/>
            <ac:cxnSpMk id="172" creationId="{11E0D3AE-64BC-4503-90DD-E0B21B36A371}"/>
          </ac:cxnSpMkLst>
        </pc:cxnChg>
        <pc:cxnChg chg="del mod topLvl">
          <ac:chgData name="Joe Wells" userId="251b35ad-3341-4cfe-ae99-8492c6acec98" providerId="ADAL" clId="{3832C338-8698-4A3A-8460-4954147F7DDB}" dt="2022-03-10T10:55:18.262" v="3310" actId="478"/>
          <ac:cxnSpMkLst>
            <pc:docMk/>
            <pc:sldMk cId="2388340685" sldId="256"/>
            <ac:cxnSpMk id="178" creationId="{FFF0C087-73E6-4DD1-B124-1E4BFAF53D1D}"/>
          </ac:cxnSpMkLst>
        </pc:cxnChg>
        <pc:cxnChg chg="mod topLvl">
          <ac:chgData name="Joe Wells" userId="251b35ad-3341-4cfe-ae99-8492c6acec98" providerId="ADAL" clId="{3832C338-8698-4A3A-8460-4954147F7DDB}" dt="2022-03-10T09:36:03.061" v="155" actId="165"/>
          <ac:cxnSpMkLst>
            <pc:docMk/>
            <pc:sldMk cId="2388340685" sldId="256"/>
            <ac:cxnSpMk id="189" creationId="{4B4FF604-51D0-4BCF-933D-888E5D27A485}"/>
          </ac:cxnSpMkLst>
        </pc:cxnChg>
        <pc:cxnChg chg="mod topLvl">
          <ac:chgData name="Joe Wells" userId="251b35ad-3341-4cfe-ae99-8492c6acec98" providerId="ADAL" clId="{3832C338-8698-4A3A-8460-4954147F7DDB}" dt="2022-03-10T09:36:03.061" v="155" actId="165"/>
          <ac:cxnSpMkLst>
            <pc:docMk/>
            <pc:sldMk cId="2388340685" sldId="256"/>
            <ac:cxnSpMk id="214" creationId="{B47651D6-37BA-4C1F-A500-37B291C8619C}"/>
          </ac:cxnSpMkLst>
        </pc:cxnChg>
        <pc:cxnChg chg="mod topLvl">
          <ac:chgData name="Joe Wells" userId="251b35ad-3341-4cfe-ae99-8492c6acec98" providerId="ADAL" clId="{3832C338-8698-4A3A-8460-4954147F7DDB}" dt="2022-03-10T09:36:03.061" v="155" actId="165"/>
          <ac:cxnSpMkLst>
            <pc:docMk/>
            <pc:sldMk cId="2388340685" sldId="256"/>
            <ac:cxnSpMk id="229" creationId="{2D385DB9-6AF4-418A-A433-13670878C837}"/>
          </ac:cxnSpMkLst>
        </pc:cxnChg>
        <pc:cxnChg chg="mod topLvl">
          <ac:chgData name="Joe Wells" userId="251b35ad-3341-4cfe-ae99-8492c6acec98" providerId="ADAL" clId="{3832C338-8698-4A3A-8460-4954147F7DDB}" dt="2022-03-10T09:36:03.061" v="155" actId="165"/>
          <ac:cxnSpMkLst>
            <pc:docMk/>
            <pc:sldMk cId="2388340685" sldId="256"/>
            <ac:cxnSpMk id="232" creationId="{6F5D2DDD-3275-40A1-8AF4-F179F8D75BA0}"/>
          </ac:cxnSpMkLst>
        </pc:cxnChg>
        <pc:cxnChg chg="mod topLvl">
          <ac:chgData name="Joe Wells" userId="251b35ad-3341-4cfe-ae99-8492c6acec98" providerId="ADAL" clId="{3832C338-8698-4A3A-8460-4954147F7DDB}" dt="2022-03-10T09:36:03.061" v="155" actId="165"/>
          <ac:cxnSpMkLst>
            <pc:docMk/>
            <pc:sldMk cId="2388340685" sldId="256"/>
            <ac:cxnSpMk id="234" creationId="{7BFCF568-8E66-4B53-BF0B-9DB4AF5C57DA}"/>
          </ac:cxnSpMkLst>
        </pc:cxnChg>
        <pc:cxnChg chg="mod topLvl">
          <ac:chgData name="Joe Wells" userId="251b35ad-3341-4cfe-ae99-8492c6acec98" providerId="ADAL" clId="{3832C338-8698-4A3A-8460-4954147F7DDB}" dt="2022-03-10T10:43:14.945" v="2064" actId="553"/>
          <ac:cxnSpMkLst>
            <pc:docMk/>
            <pc:sldMk cId="2388340685" sldId="256"/>
            <ac:cxnSpMk id="240" creationId="{08C2DF48-9958-414D-AC64-062C701B77DF}"/>
          </ac:cxnSpMkLst>
        </pc:cxnChg>
        <pc:cxnChg chg="del mod topLvl">
          <ac:chgData name="Joe Wells" userId="251b35ad-3341-4cfe-ae99-8492c6acec98" providerId="ADAL" clId="{3832C338-8698-4A3A-8460-4954147F7DDB}" dt="2022-03-10T10:32:54.039" v="1666" actId="478"/>
          <ac:cxnSpMkLst>
            <pc:docMk/>
            <pc:sldMk cId="2388340685" sldId="256"/>
            <ac:cxnSpMk id="246" creationId="{D1FE5D50-B5F6-4C8E-A22D-27CAF6BBAC26}"/>
          </ac:cxnSpMkLst>
        </pc:cxnChg>
        <pc:cxnChg chg="add del mod">
          <ac:chgData name="Joe Wells" userId="251b35ad-3341-4cfe-ae99-8492c6acec98" providerId="ADAL" clId="{3832C338-8698-4A3A-8460-4954147F7DDB}" dt="2022-03-10T10:27:58.959" v="1549" actId="478"/>
          <ac:cxnSpMkLst>
            <pc:docMk/>
            <pc:sldMk cId="2388340685" sldId="256"/>
            <ac:cxnSpMk id="267" creationId="{0979A2D1-96BC-4372-B901-791ABC68FFDB}"/>
          </ac:cxnSpMkLst>
        </pc:cxnChg>
        <pc:cxnChg chg="add mod">
          <ac:chgData name="Joe Wells" userId="251b35ad-3341-4cfe-ae99-8492c6acec98" providerId="ADAL" clId="{3832C338-8698-4A3A-8460-4954147F7DDB}" dt="2022-03-10T10:28:04.911" v="1551" actId="1076"/>
          <ac:cxnSpMkLst>
            <pc:docMk/>
            <pc:sldMk cId="2388340685" sldId="256"/>
            <ac:cxnSpMk id="268" creationId="{F2B5DD1E-CAFC-44F0-A330-5E4D7485266B}"/>
          </ac:cxnSpMkLst>
        </pc:cxnChg>
        <pc:cxnChg chg="add del mod">
          <ac:chgData name="Joe Wells" userId="251b35ad-3341-4cfe-ae99-8492c6acec98" providerId="ADAL" clId="{3832C338-8698-4A3A-8460-4954147F7DDB}" dt="2022-03-10T10:43:06.879" v="2063" actId="478"/>
          <ac:cxnSpMkLst>
            <pc:docMk/>
            <pc:sldMk cId="2388340685" sldId="256"/>
            <ac:cxnSpMk id="270" creationId="{EF5BAAD1-3CEB-43D1-B072-46BE7FA92538}"/>
          </ac:cxnSpMkLst>
        </pc:cxnChg>
        <pc:cxnChg chg="add mod">
          <ac:chgData name="Joe Wells" userId="251b35ad-3341-4cfe-ae99-8492c6acec98" providerId="ADAL" clId="{3832C338-8698-4A3A-8460-4954147F7DDB}" dt="2022-03-10T10:43:14.945" v="2064" actId="553"/>
          <ac:cxnSpMkLst>
            <pc:docMk/>
            <pc:sldMk cId="2388340685" sldId="256"/>
            <ac:cxnSpMk id="271" creationId="{66262D36-8D05-43BE-9A35-00CFD4BC2784}"/>
          </ac:cxnSpMkLst>
        </pc:cxnChg>
        <pc:cxnChg chg="add del mod">
          <ac:chgData name="Joe Wells" userId="251b35ad-3341-4cfe-ae99-8492c6acec98" providerId="ADAL" clId="{3832C338-8698-4A3A-8460-4954147F7DDB}" dt="2022-03-10T10:49:58.384" v="2756" actId="478"/>
          <ac:cxnSpMkLst>
            <pc:docMk/>
            <pc:sldMk cId="2388340685" sldId="256"/>
            <ac:cxnSpMk id="277" creationId="{30D2A99E-6A18-4CB3-B00E-4361F5C537A9}"/>
          </ac:cxnSpMkLst>
        </pc:cxnChg>
        <pc:cxnChg chg="add mod">
          <ac:chgData name="Joe Wells" userId="251b35ad-3341-4cfe-ae99-8492c6acec98" providerId="ADAL" clId="{3832C338-8698-4A3A-8460-4954147F7DDB}" dt="2022-03-10T10:49:41.470" v="2753" actId="1038"/>
          <ac:cxnSpMkLst>
            <pc:docMk/>
            <pc:sldMk cId="2388340685" sldId="256"/>
            <ac:cxnSpMk id="278" creationId="{E9BD8BE7-8B11-4C11-8D5B-ECF53EEFAB49}"/>
          </ac:cxnSpMkLst>
        </pc:cxnChg>
        <pc:cxnChg chg="add mod">
          <ac:chgData name="Joe Wells" userId="251b35ad-3341-4cfe-ae99-8492c6acec98" providerId="ADAL" clId="{3832C338-8698-4A3A-8460-4954147F7DDB}" dt="2022-03-10T10:49:41.470" v="2753" actId="1038"/>
          <ac:cxnSpMkLst>
            <pc:docMk/>
            <pc:sldMk cId="2388340685" sldId="256"/>
            <ac:cxnSpMk id="279" creationId="{E1E9D85D-0D44-4B76-BDC6-296461231261}"/>
          </ac:cxnSpMkLst>
        </pc:cxnChg>
        <pc:cxnChg chg="add mod">
          <ac:chgData name="Joe Wells" userId="251b35ad-3341-4cfe-ae99-8492c6acec98" providerId="ADAL" clId="{3832C338-8698-4A3A-8460-4954147F7DDB}" dt="2022-03-10T10:49:41.470" v="2753" actId="1038"/>
          <ac:cxnSpMkLst>
            <pc:docMk/>
            <pc:sldMk cId="2388340685" sldId="256"/>
            <ac:cxnSpMk id="280" creationId="{E122DCAA-E17E-4F3A-996C-84D9A8FF2693}"/>
          </ac:cxnSpMkLst>
        </pc:cxnChg>
        <pc:cxnChg chg="add mod">
          <ac:chgData name="Joe Wells" userId="251b35ad-3341-4cfe-ae99-8492c6acec98" providerId="ADAL" clId="{3832C338-8698-4A3A-8460-4954147F7DDB}" dt="2022-03-10T10:49:41.470" v="2753" actId="1038"/>
          <ac:cxnSpMkLst>
            <pc:docMk/>
            <pc:sldMk cId="2388340685" sldId="256"/>
            <ac:cxnSpMk id="281" creationId="{D5D39BDF-A84B-4D21-9D4B-8E817F60CE1D}"/>
          </ac:cxnSpMkLst>
        </pc:cxnChg>
        <pc:cxnChg chg="add mod">
          <ac:chgData name="Joe Wells" userId="251b35ad-3341-4cfe-ae99-8492c6acec98" providerId="ADAL" clId="{3832C338-8698-4A3A-8460-4954147F7DDB}" dt="2022-03-10T10:49:41.470" v="2753" actId="1038"/>
          <ac:cxnSpMkLst>
            <pc:docMk/>
            <pc:sldMk cId="2388340685" sldId="256"/>
            <ac:cxnSpMk id="282" creationId="{897B59C1-A2F3-4777-8707-6EC342CFBF9D}"/>
          </ac:cxnSpMkLst>
        </pc:cxnChg>
      </pc:sldChg>
    </pc:docChg>
  </pc:docChgLst>
  <pc:docChgLst>
    <pc:chgData name="Joe Wells" userId="251b35ad-3341-4cfe-ae99-8492c6acec98" providerId="ADAL" clId="{CA2F407C-C6E7-460D-AB4A-854370DE85DC}"/>
    <pc:docChg chg="custSel delSld modSld">
      <pc:chgData name="Joe Wells" userId="251b35ad-3341-4cfe-ae99-8492c6acec98" providerId="ADAL" clId="{CA2F407C-C6E7-460D-AB4A-854370DE85DC}" dt="2022-03-09T11:05:54.417" v="2"/>
      <pc:docMkLst>
        <pc:docMk/>
      </pc:docMkLst>
      <pc:sldChg chg="addSp delSp">
        <pc:chgData name="Joe Wells" userId="251b35ad-3341-4cfe-ae99-8492c6acec98" providerId="ADAL" clId="{CA2F407C-C6E7-460D-AB4A-854370DE85DC}" dt="2022-03-09T11:05:54.417" v="2"/>
        <pc:sldMkLst>
          <pc:docMk/>
          <pc:sldMk cId="2388340685" sldId="256"/>
        </pc:sldMkLst>
        <pc:grpChg chg="del">
          <ac:chgData name="Joe Wells" userId="251b35ad-3341-4cfe-ae99-8492c6acec98" providerId="ADAL" clId="{CA2F407C-C6E7-460D-AB4A-854370DE85DC}" dt="2022-03-09T11:05:53.358" v="1" actId="478"/>
          <ac:grpSpMkLst>
            <pc:docMk/>
            <pc:sldMk cId="2388340685" sldId="256"/>
            <ac:grpSpMk id="32" creationId="{65276AA3-1FE1-430F-8560-4FF6E1A92F8C}"/>
          </ac:grpSpMkLst>
        </pc:grpChg>
        <pc:grpChg chg="add">
          <ac:chgData name="Joe Wells" userId="251b35ad-3341-4cfe-ae99-8492c6acec98" providerId="ADAL" clId="{CA2F407C-C6E7-460D-AB4A-854370DE85DC}" dt="2022-03-09T11:05:54.417" v="2"/>
          <ac:grpSpMkLst>
            <pc:docMk/>
            <pc:sldMk cId="2388340685" sldId="256"/>
            <ac:grpSpMk id="158" creationId="{489181AE-3E05-4A44-BF61-3FDB9D114A52}"/>
          </ac:grpSpMkLst>
        </pc:grpChg>
      </pc:sldChg>
    </pc:docChg>
  </pc:docChgLst>
  <pc:docChgLst>
    <pc:chgData name="Joe Wells" userId="251b35ad-3341-4cfe-ae99-8492c6acec98" providerId="ADAL" clId="{46914948-AE38-489B-8BC7-4B38E4A662C4}"/>
    <pc:docChg chg="undo redo custSel modSld">
      <pc:chgData name="Joe Wells" userId="251b35ad-3341-4cfe-ae99-8492c6acec98" providerId="ADAL" clId="{46914948-AE38-489B-8BC7-4B38E4A662C4}" dt="2022-02-18T15:25:34.895" v="633" actId="164"/>
      <pc:docMkLst>
        <pc:docMk/>
      </pc:docMkLst>
      <pc:sldChg chg="addSp delSp modSp">
        <pc:chgData name="Joe Wells" userId="251b35ad-3341-4cfe-ae99-8492c6acec98" providerId="ADAL" clId="{46914948-AE38-489B-8BC7-4B38E4A662C4}" dt="2022-02-18T15:25:34.895" v="633" actId="164"/>
        <pc:sldMkLst>
          <pc:docMk/>
          <pc:sldMk cId="2388340685" sldId="256"/>
        </pc:sldMkLst>
        <pc:spChg chg="mod topLvl">
          <ac:chgData name="Joe Wells" userId="251b35ad-3341-4cfe-ae99-8492c6acec98" providerId="ADAL" clId="{46914948-AE38-489B-8BC7-4B38E4A662C4}" dt="2022-02-18T14:59:47.209" v="72" actId="165"/>
          <ac:spMkLst>
            <pc:docMk/>
            <pc:sldMk cId="2388340685" sldId="256"/>
            <ac:spMk id="6" creationId="{5B1077B2-0239-4EF3-B910-9C9D93B5C4AC}"/>
          </ac:spMkLst>
        </pc:spChg>
        <pc:spChg chg="mod">
          <ac:chgData name="Joe Wells" userId="251b35ad-3341-4cfe-ae99-8492c6acec98" providerId="ADAL" clId="{46914948-AE38-489B-8BC7-4B38E4A662C4}" dt="2022-02-18T14:50:24.103" v="1" actId="207"/>
          <ac:spMkLst>
            <pc:docMk/>
            <pc:sldMk cId="2388340685" sldId="256"/>
            <ac:spMk id="9" creationId="{4229CB67-CC26-48AA-A71A-0392B7A9C20E}"/>
          </ac:spMkLst>
        </pc:spChg>
        <pc:spChg chg="mod">
          <ac:chgData name="Joe Wells" userId="251b35ad-3341-4cfe-ae99-8492c6acec98" providerId="ADAL" clId="{46914948-AE38-489B-8BC7-4B38E4A662C4}" dt="2022-02-18T14:50:26.431" v="3" actId="20577"/>
          <ac:spMkLst>
            <pc:docMk/>
            <pc:sldMk cId="2388340685" sldId="256"/>
            <ac:spMk id="12" creationId="{3185FDD7-15E2-4340-99B0-707D8D0F56A4}"/>
          </ac:spMkLst>
        </pc:spChg>
        <pc:spChg chg="mod">
          <ac:chgData name="Joe Wells" userId="251b35ad-3341-4cfe-ae99-8492c6acec98" providerId="ADAL" clId="{46914948-AE38-489B-8BC7-4B38E4A662C4}" dt="2022-02-18T15:00:49.777" v="76" actId="20577"/>
          <ac:spMkLst>
            <pc:docMk/>
            <pc:sldMk cId="2388340685" sldId="256"/>
            <ac:spMk id="14" creationId="{1D98F7AD-1844-4428-9900-DB95EFD9F242}"/>
          </ac:spMkLst>
        </pc:spChg>
        <pc:spChg chg="mod">
          <ac:chgData name="Joe Wells" userId="251b35ad-3341-4cfe-ae99-8492c6acec98" providerId="ADAL" clId="{46914948-AE38-489B-8BC7-4B38E4A662C4}" dt="2022-02-18T15:08:29.952" v="401" actId="20577"/>
          <ac:spMkLst>
            <pc:docMk/>
            <pc:sldMk cId="2388340685" sldId="256"/>
            <ac:spMk id="15" creationId="{31ADD787-E2C4-4CFE-B19C-67F985B6CC37}"/>
          </ac:spMkLst>
        </pc:spChg>
        <pc:spChg chg="mod">
          <ac:chgData name="Joe Wells" userId="251b35ad-3341-4cfe-ae99-8492c6acec98" providerId="ADAL" clId="{46914948-AE38-489B-8BC7-4B38E4A662C4}" dt="2022-02-18T14:55:03.102" v="17" actId="207"/>
          <ac:spMkLst>
            <pc:docMk/>
            <pc:sldMk cId="2388340685" sldId="256"/>
            <ac:spMk id="17" creationId="{2206DC16-B4B2-4F60-B7F9-447980E6777B}"/>
          </ac:spMkLst>
        </pc:spChg>
        <pc:spChg chg="mod">
          <ac:chgData name="Joe Wells" userId="251b35ad-3341-4cfe-ae99-8492c6acec98" providerId="ADAL" clId="{46914948-AE38-489B-8BC7-4B38E4A662C4}" dt="2022-02-18T14:55:07.256" v="19" actId="20577"/>
          <ac:spMkLst>
            <pc:docMk/>
            <pc:sldMk cId="2388340685" sldId="256"/>
            <ac:spMk id="20" creationId="{A21A9F6E-0C7B-423C-A126-B1BA00339E15}"/>
          </ac:spMkLst>
        </pc:spChg>
        <pc:spChg chg="mod topLvl">
          <ac:chgData name="Joe Wells" userId="251b35ad-3341-4cfe-ae99-8492c6acec98" providerId="ADAL" clId="{46914948-AE38-489B-8BC7-4B38E4A662C4}" dt="2022-02-18T15:00:33.223" v="74" actId="207"/>
          <ac:spMkLst>
            <pc:docMk/>
            <pc:sldMk cId="2388340685" sldId="256"/>
            <ac:spMk id="24" creationId="{8AE31725-D91E-4A8A-9059-BB070C524DD3}"/>
          </ac:spMkLst>
        </pc:spChg>
        <pc:spChg chg="mod topLvl">
          <ac:chgData name="Joe Wells" userId="251b35ad-3341-4cfe-ae99-8492c6acec98" providerId="ADAL" clId="{46914948-AE38-489B-8BC7-4B38E4A662C4}" dt="2022-02-18T15:00:33.223" v="74" actId="207"/>
          <ac:spMkLst>
            <pc:docMk/>
            <pc:sldMk cId="2388340685" sldId="256"/>
            <ac:spMk id="25" creationId="{576758AB-26C1-4312-A151-D6285929C581}"/>
          </ac:spMkLst>
        </pc:spChg>
        <pc:spChg chg="add mod">
          <ac:chgData name="Joe Wells" userId="251b35ad-3341-4cfe-ae99-8492c6acec98" providerId="ADAL" clId="{46914948-AE38-489B-8BC7-4B38E4A662C4}" dt="2022-02-18T15:25:34.895" v="633" actId="164"/>
          <ac:spMkLst>
            <pc:docMk/>
            <pc:sldMk cId="2388340685" sldId="256"/>
            <ac:spMk id="28" creationId="{9E679CE9-061F-4FEF-A1EF-A20C5D5E8D15}"/>
          </ac:spMkLst>
        </pc:spChg>
        <pc:spChg chg="mod topLvl">
          <ac:chgData name="Joe Wells" userId="251b35ad-3341-4cfe-ae99-8492c6acec98" providerId="ADAL" clId="{46914948-AE38-489B-8BC7-4B38E4A662C4}" dt="2022-02-18T15:00:33.223" v="74" actId="207"/>
          <ac:spMkLst>
            <pc:docMk/>
            <pc:sldMk cId="2388340685" sldId="256"/>
            <ac:spMk id="29" creationId="{511F487A-D0C6-483D-BC5B-7F20CD82501C}"/>
          </ac:spMkLst>
        </pc:spChg>
        <pc:spChg chg="mod topLvl">
          <ac:chgData name="Joe Wells" userId="251b35ad-3341-4cfe-ae99-8492c6acec98" providerId="ADAL" clId="{46914948-AE38-489B-8BC7-4B38E4A662C4}" dt="2022-02-18T15:02:39.986" v="106" actId="20577"/>
          <ac:spMkLst>
            <pc:docMk/>
            <pc:sldMk cId="2388340685" sldId="256"/>
            <ac:spMk id="33" creationId="{DF922CB6-E6DA-424F-9BFE-8C112C92EA9C}"/>
          </ac:spMkLst>
        </pc:spChg>
        <pc:spChg chg="mod topLvl">
          <ac:chgData name="Joe Wells" userId="251b35ad-3341-4cfe-ae99-8492c6acec98" providerId="ADAL" clId="{46914948-AE38-489B-8BC7-4B38E4A662C4}" dt="2022-02-18T15:02:50.868" v="121" actId="20577"/>
          <ac:spMkLst>
            <pc:docMk/>
            <pc:sldMk cId="2388340685" sldId="256"/>
            <ac:spMk id="34" creationId="{0B674653-BE1A-400A-B6EF-C0E84B698353}"/>
          </ac:spMkLst>
        </pc:spChg>
        <pc:spChg chg="mod topLvl">
          <ac:chgData name="Joe Wells" userId="251b35ad-3341-4cfe-ae99-8492c6acec98" providerId="ADAL" clId="{46914948-AE38-489B-8BC7-4B38E4A662C4}" dt="2022-02-18T15:12:39.642" v="513" actId="1076"/>
          <ac:spMkLst>
            <pc:docMk/>
            <pc:sldMk cId="2388340685" sldId="256"/>
            <ac:spMk id="35" creationId="{B5291754-7E10-4493-807B-ED7568A97B89}"/>
          </ac:spMkLst>
        </pc:spChg>
        <pc:spChg chg="mod topLvl">
          <ac:chgData name="Joe Wells" userId="251b35ad-3341-4cfe-ae99-8492c6acec98" providerId="ADAL" clId="{46914948-AE38-489B-8BC7-4B38E4A662C4}" dt="2022-02-18T15:04:52.165" v="144" actId="20577"/>
          <ac:spMkLst>
            <pc:docMk/>
            <pc:sldMk cId="2388340685" sldId="256"/>
            <ac:spMk id="36" creationId="{2D0004B7-A88C-4AE6-8A57-79AF03FEF1CB}"/>
          </ac:spMkLst>
        </pc:spChg>
        <pc:spChg chg="mod topLvl">
          <ac:chgData name="Joe Wells" userId="251b35ad-3341-4cfe-ae99-8492c6acec98" providerId="ADAL" clId="{46914948-AE38-489B-8BC7-4B38E4A662C4}" dt="2022-02-18T15:05:04.340" v="180" actId="20577"/>
          <ac:spMkLst>
            <pc:docMk/>
            <pc:sldMk cId="2388340685" sldId="256"/>
            <ac:spMk id="37" creationId="{7DB4271B-5700-4087-8C52-E16936C1B079}"/>
          </ac:spMkLst>
        </pc:spChg>
        <pc:spChg chg="mod topLvl">
          <ac:chgData name="Joe Wells" userId="251b35ad-3341-4cfe-ae99-8492c6acec98" providerId="ADAL" clId="{46914948-AE38-489B-8BC7-4B38E4A662C4}" dt="2022-02-18T15:17:10.360" v="583" actId="164"/>
          <ac:spMkLst>
            <pc:docMk/>
            <pc:sldMk cId="2388340685" sldId="256"/>
            <ac:spMk id="38" creationId="{553A9EE0-6743-46DB-B586-7865EC0A13BB}"/>
          </ac:spMkLst>
        </pc:spChg>
        <pc:spChg chg="mod topLvl">
          <ac:chgData name="Joe Wells" userId="251b35ad-3341-4cfe-ae99-8492c6acec98" providerId="ADAL" clId="{46914948-AE38-489B-8BC7-4B38E4A662C4}" dt="2022-02-18T14:50:01.058" v="0" actId="165"/>
          <ac:spMkLst>
            <pc:docMk/>
            <pc:sldMk cId="2388340685" sldId="256"/>
            <ac:spMk id="75" creationId="{345A6EC7-F324-4EE2-B80C-788F17C741B2}"/>
          </ac:spMkLst>
        </pc:spChg>
        <pc:spChg chg="mod topLvl">
          <ac:chgData name="Joe Wells" userId="251b35ad-3341-4cfe-ae99-8492c6acec98" providerId="ADAL" clId="{46914948-AE38-489B-8BC7-4B38E4A662C4}" dt="2022-02-18T14:50:01.058" v="0" actId="165"/>
          <ac:spMkLst>
            <pc:docMk/>
            <pc:sldMk cId="2388340685" sldId="256"/>
            <ac:spMk id="77" creationId="{F70961CA-C464-4166-99A3-5EBB1E9D446F}"/>
          </ac:spMkLst>
        </pc:spChg>
        <pc:spChg chg="mod topLvl">
          <ac:chgData name="Joe Wells" userId="251b35ad-3341-4cfe-ae99-8492c6acec98" providerId="ADAL" clId="{46914948-AE38-489B-8BC7-4B38E4A662C4}" dt="2022-02-18T14:50:01.058" v="0" actId="165"/>
          <ac:spMkLst>
            <pc:docMk/>
            <pc:sldMk cId="2388340685" sldId="256"/>
            <ac:spMk id="81" creationId="{DA4837FE-650B-4C65-8EE9-5D592C15E5A1}"/>
          </ac:spMkLst>
        </pc:spChg>
        <pc:spChg chg="mod topLvl">
          <ac:chgData name="Joe Wells" userId="251b35ad-3341-4cfe-ae99-8492c6acec98" providerId="ADAL" clId="{46914948-AE38-489B-8BC7-4B38E4A662C4}" dt="2022-02-18T14:50:01.058" v="0" actId="165"/>
          <ac:spMkLst>
            <pc:docMk/>
            <pc:sldMk cId="2388340685" sldId="256"/>
            <ac:spMk id="82" creationId="{773BE076-0FFA-4AFC-A60F-7E87D12B6FC2}"/>
          </ac:spMkLst>
        </pc:spChg>
        <pc:spChg chg="mod topLvl">
          <ac:chgData name="Joe Wells" userId="251b35ad-3341-4cfe-ae99-8492c6acec98" providerId="ADAL" clId="{46914948-AE38-489B-8BC7-4B38E4A662C4}" dt="2022-02-18T14:50:01.058" v="0" actId="165"/>
          <ac:spMkLst>
            <pc:docMk/>
            <pc:sldMk cId="2388340685" sldId="256"/>
            <ac:spMk id="93" creationId="{B4EE2F2D-7C80-4289-8926-5CACE9ECC352}"/>
          </ac:spMkLst>
        </pc:spChg>
        <pc:spChg chg="mod topLvl">
          <ac:chgData name="Joe Wells" userId="251b35ad-3341-4cfe-ae99-8492c6acec98" providerId="ADAL" clId="{46914948-AE38-489B-8BC7-4B38E4A662C4}" dt="2022-02-18T14:50:01.058" v="0" actId="165"/>
          <ac:spMkLst>
            <pc:docMk/>
            <pc:sldMk cId="2388340685" sldId="256"/>
            <ac:spMk id="94" creationId="{CCFF332A-02C9-4AF9-95FF-CDB90FD9F7CB}"/>
          </ac:spMkLst>
        </pc:spChg>
        <pc:spChg chg="mod topLvl">
          <ac:chgData name="Joe Wells" userId="251b35ad-3341-4cfe-ae99-8492c6acec98" providerId="ADAL" clId="{46914948-AE38-489B-8BC7-4B38E4A662C4}" dt="2022-02-18T14:50:01.058" v="0" actId="165"/>
          <ac:spMkLst>
            <pc:docMk/>
            <pc:sldMk cId="2388340685" sldId="256"/>
            <ac:spMk id="95" creationId="{B8041576-2817-46BC-A276-7F38028B44EA}"/>
          </ac:spMkLst>
        </pc:spChg>
        <pc:spChg chg="mod topLvl">
          <ac:chgData name="Joe Wells" userId="251b35ad-3341-4cfe-ae99-8492c6acec98" providerId="ADAL" clId="{46914948-AE38-489B-8BC7-4B38E4A662C4}" dt="2022-02-18T14:50:01.058" v="0" actId="165"/>
          <ac:spMkLst>
            <pc:docMk/>
            <pc:sldMk cId="2388340685" sldId="256"/>
            <ac:spMk id="96" creationId="{B53F0526-7BCF-4A5F-A58F-90335CFE658E}"/>
          </ac:spMkLst>
        </pc:spChg>
        <pc:spChg chg="mod topLvl">
          <ac:chgData name="Joe Wells" userId="251b35ad-3341-4cfe-ae99-8492c6acec98" providerId="ADAL" clId="{46914948-AE38-489B-8BC7-4B38E4A662C4}" dt="2022-02-18T14:50:01.058" v="0" actId="165"/>
          <ac:spMkLst>
            <pc:docMk/>
            <pc:sldMk cId="2388340685" sldId="256"/>
            <ac:spMk id="97" creationId="{FA813DF3-AEE6-4B93-B96F-5502FE3FB628}"/>
          </ac:spMkLst>
        </pc:spChg>
        <pc:spChg chg="mod topLvl">
          <ac:chgData name="Joe Wells" userId="251b35ad-3341-4cfe-ae99-8492c6acec98" providerId="ADAL" clId="{46914948-AE38-489B-8BC7-4B38E4A662C4}" dt="2022-02-18T14:50:01.058" v="0" actId="165"/>
          <ac:spMkLst>
            <pc:docMk/>
            <pc:sldMk cId="2388340685" sldId="256"/>
            <ac:spMk id="98" creationId="{7B36172D-1931-4352-8610-C52CB4B5396B}"/>
          </ac:spMkLst>
        </pc:spChg>
        <pc:spChg chg="del">
          <ac:chgData name="Joe Wells" userId="251b35ad-3341-4cfe-ae99-8492c6acec98" providerId="ADAL" clId="{46914948-AE38-489B-8BC7-4B38E4A662C4}" dt="2022-02-18T15:17:14.354" v="584" actId="478"/>
          <ac:spMkLst>
            <pc:docMk/>
            <pc:sldMk cId="2388340685" sldId="256"/>
            <ac:spMk id="112" creationId="{3228582C-2EFB-4641-A8B9-32B051812D4A}"/>
          </ac:spMkLst>
        </pc:spChg>
        <pc:spChg chg="mod topLvl">
          <ac:chgData name="Joe Wells" userId="251b35ad-3341-4cfe-ae99-8492c6acec98" providerId="ADAL" clId="{46914948-AE38-489B-8BC7-4B38E4A662C4}" dt="2022-02-18T14:50:01.058" v="0" actId="165"/>
          <ac:spMkLst>
            <pc:docMk/>
            <pc:sldMk cId="2388340685" sldId="256"/>
            <ac:spMk id="141" creationId="{D53E9E60-D6FB-47E6-B8E8-49B284211E6E}"/>
          </ac:spMkLst>
        </pc:spChg>
        <pc:spChg chg="mod topLvl">
          <ac:chgData name="Joe Wells" userId="251b35ad-3341-4cfe-ae99-8492c6acec98" providerId="ADAL" clId="{46914948-AE38-489B-8BC7-4B38E4A662C4}" dt="2022-02-18T14:50:01.058" v="0" actId="165"/>
          <ac:spMkLst>
            <pc:docMk/>
            <pc:sldMk cId="2388340685" sldId="256"/>
            <ac:spMk id="142" creationId="{0198340B-7EC2-42CF-9A7A-F57D23A799C0}"/>
          </ac:spMkLst>
        </pc:spChg>
        <pc:spChg chg="mod topLvl">
          <ac:chgData name="Joe Wells" userId="251b35ad-3341-4cfe-ae99-8492c6acec98" providerId="ADAL" clId="{46914948-AE38-489B-8BC7-4B38E4A662C4}" dt="2022-02-18T14:50:01.058" v="0" actId="165"/>
          <ac:spMkLst>
            <pc:docMk/>
            <pc:sldMk cId="2388340685" sldId="256"/>
            <ac:spMk id="143" creationId="{4523CC48-51BA-4885-907D-D89CE763A32F}"/>
          </ac:spMkLst>
        </pc:spChg>
        <pc:spChg chg="mod topLvl">
          <ac:chgData name="Joe Wells" userId="251b35ad-3341-4cfe-ae99-8492c6acec98" providerId="ADAL" clId="{46914948-AE38-489B-8BC7-4B38E4A662C4}" dt="2022-02-18T14:50:01.058" v="0" actId="165"/>
          <ac:spMkLst>
            <pc:docMk/>
            <pc:sldMk cId="2388340685" sldId="256"/>
            <ac:spMk id="144" creationId="{8209BF57-C6A2-4D0C-A47E-49259466B640}"/>
          </ac:spMkLst>
        </pc:spChg>
        <pc:spChg chg="mod topLvl">
          <ac:chgData name="Joe Wells" userId="251b35ad-3341-4cfe-ae99-8492c6acec98" providerId="ADAL" clId="{46914948-AE38-489B-8BC7-4B38E4A662C4}" dt="2022-02-18T14:50:01.058" v="0" actId="165"/>
          <ac:spMkLst>
            <pc:docMk/>
            <pc:sldMk cId="2388340685" sldId="256"/>
            <ac:spMk id="153" creationId="{251B1B9A-3545-4EA9-A83F-6F47D9E982A7}"/>
          </ac:spMkLst>
        </pc:spChg>
        <pc:spChg chg="mod topLvl">
          <ac:chgData name="Joe Wells" userId="251b35ad-3341-4cfe-ae99-8492c6acec98" providerId="ADAL" clId="{46914948-AE38-489B-8BC7-4B38E4A662C4}" dt="2022-02-18T14:50:01.058" v="0" actId="165"/>
          <ac:spMkLst>
            <pc:docMk/>
            <pc:sldMk cId="2388340685" sldId="256"/>
            <ac:spMk id="154" creationId="{FF737A30-5AAC-4ED1-A72A-1B3FCD5996D6}"/>
          </ac:spMkLst>
        </pc:spChg>
        <pc:spChg chg="mod topLvl">
          <ac:chgData name="Joe Wells" userId="251b35ad-3341-4cfe-ae99-8492c6acec98" providerId="ADAL" clId="{46914948-AE38-489B-8BC7-4B38E4A662C4}" dt="2022-02-18T14:50:01.058" v="0" actId="165"/>
          <ac:spMkLst>
            <pc:docMk/>
            <pc:sldMk cId="2388340685" sldId="256"/>
            <ac:spMk id="155" creationId="{23E2D9D5-34FE-497E-A8BC-9626985B55C3}"/>
          </ac:spMkLst>
        </pc:spChg>
        <pc:spChg chg="mod topLvl">
          <ac:chgData name="Joe Wells" userId="251b35ad-3341-4cfe-ae99-8492c6acec98" providerId="ADAL" clId="{46914948-AE38-489B-8BC7-4B38E4A662C4}" dt="2022-02-18T14:50:01.058" v="0" actId="165"/>
          <ac:spMkLst>
            <pc:docMk/>
            <pc:sldMk cId="2388340685" sldId="256"/>
            <ac:spMk id="156" creationId="{CE994F6B-7D4E-4474-ACA5-9B63161253EF}"/>
          </ac:spMkLst>
        </pc:spChg>
        <pc:spChg chg="mod topLvl">
          <ac:chgData name="Joe Wells" userId="251b35ad-3341-4cfe-ae99-8492c6acec98" providerId="ADAL" clId="{46914948-AE38-489B-8BC7-4B38E4A662C4}" dt="2022-02-18T14:50:01.058" v="0" actId="165"/>
          <ac:spMkLst>
            <pc:docMk/>
            <pc:sldMk cId="2388340685" sldId="256"/>
            <ac:spMk id="157" creationId="{1CDFDC9C-CD1E-48B7-AF85-06ABFA2252F7}"/>
          </ac:spMkLst>
        </pc:spChg>
        <pc:spChg chg="mod topLvl">
          <ac:chgData name="Joe Wells" userId="251b35ad-3341-4cfe-ae99-8492c6acec98" providerId="ADAL" clId="{46914948-AE38-489B-8BC7-4B38E4A662C4}" dt="2022-02-18T14:50:01.058" v="0" actId="165"/>
          <ac:spMkLst>
            <pc:docMk/>
            <pc:sldMk cId="2388340685" sldId="256"/>
            <ac:spMk id="173" creationId="{0BC3EBC2-7473-4070-994B-C48F4BCEFB0A}"/>
          </ac:spMkLst>
        </pc:spChg>
        <pc:spChg chg="mod topLvl">
          <ac:chgData name="Joe Wells" userId="251b35ad-3341-4cfe-ae99-8492c6acec98" providerId="ADAL" clId="{46914948-AE38-489B-8BC7-4B38E4A662C4}" dt="2022-02-18T14:50:01.058" v="0" actId="165"/>
          <ac:spMkLst>
            <pc:docMk/>
            <pc:sldMk cId="2388340685" sldId="256"/>
            <ac:spMk id="174" creationId="{8E68D015-99AA-48A7-A007-A53F4AE3671C}"/>
          </ac:spMkLst>
        </pc:spChg>
        <pc:spChg chg="mod topLvl">
          <ac:chgData name="Joe Wells" userId="251b35ad-3341-4cfe-ae99-8492c6acec98" providerId="ADAL" clId="{46914948-AE38-489B-8BC7-4B38E4A662C4}" dt="2022-02-18T14:50:01.058" v="0" actId="165"/>
          <ac:spMkLst>
            <pc:docMk/>
            <pc:sldMk cId="2388340685" sldId="256"/>
            <ac:spMk id="176" creationId="{941688CB-C972-4060-8AE3-A1E05074DDEA}"/>
          </ac:spMkLst>
        </pc:spChg>
        <pc:spChg chg="mod topLvl">
          <ac:chgData name="Joe Wells" userId="251b35ad-3341-4cfe-ae99-8492c6acec98" providerId="ADAL" clId="{46914948-AE38-489B-8BC7-4B38E4A662C4}" dt="2022-02-18T14:50:01.058" v="0" actId="165"/>
          <ac:spMkLst>
            <pc:docMk/>
            <pc:sldMk cId="2388340685" sldId="256"/>
            <ac:spMk id="179" creationId="{09E1DD0F-936A-4120-8E91-82D97F958FA3}"/>
          </ac:spMkLst>
        </pc:spChg>
        <pc:spChg chg="mod topLvl">
          <ac:chgData name="Joe Wells" userId="251b35ad-3341-4cfe-ae99-8492c6acec98" providerId="ADAL" clId="{46914948-AE38-489B-8BC7-4B38E4A662C4}" dt="2022-02-18T15:25:34.895" v="633" actId="164"/>
          <ac:spMkLst>
            <pc:docMk/>
            <pc:sldMk cId="2388340685" sldId="256"/>
            <ac:spMk id="190" creationId="{0871391B-2273-441A-8709-671B76DAD8DE}"/>
          </ac:spMkLst>
        </pc:spChg>
        <pc:spChg chg="mod">
          <ac:chgData name="Joe Wells" userId="251b35ad-3341-4cfe-ae99-8492c6acec98" providerId="ADAL" clId="{46914948-AE38-489B-8BC7-4B38E4A662C4}" dt="2022-02-18T15:12:01.074" v="510" actId="6549"/>
          <ac:spMkLst>
            <pc:docMk/>
            <pc:sldMk cId="2388340685" sldId="256"/>
            <ac:spMk id="217" creationId="{70315A7D-DD6F-420F-9690-15A647984C38}"/>
          </ac:spMkLst>
        </pc:spChg>
        <pc:grpChg chg="add mod">
          <ac:chgData name="Joe Wells" userId="251b35ad-3341-4cfe-ae99-8492c6acec98" providerId="ADAL" clId="{46914948-AE38-489B-8BC7-4B38E4A662C4}" dt="2022-02-18T15:16:34.693" v="572" actId="164"/>
          <ac:grpSpMkLst>
            <pc:docMk/>
            <pc:sldMk cId="2388340685" sldId="256"/>
            <ac:grpSpMk id="7" creationId="{82648366-6F47-4B74-9DB7-A3A49F3F14AA}"/>
          </ac:grpSpMkLst>
        </pc:grpChg>
        <pc:grpChg chg="mod topLvl">
          <ac:chgData name="Joe Wells" userId="251b35ad-3341-4cfe-ae99-8492c6acec98" providerId="ADAL" clId="{46914948-AE38-489B-8BC7-4B38E4A662C4}" dt="2022-02-18T14:59:47.209" v="72" actId="165"/>
          <ac:grpSpMkLst>
            <pc:docMk/>
            <pc:sldMk cId="2388340685" sldId="256"/>
            <ac:grpSpMk id="21" creationId="{1C293152-9E82-42F3-853E-B05E7BA249F1}"/>
          </ac:grpSpMkLst>
        </pc:grpChg>
        <pc:grpChg chg="del">
          <ac:chgData name="Joe Wells" userId="251b35ad-3341-4cfe-ae99-8492c6acec98" providerId="ADAL" clId="{46914948-AE38-489B-8BC7-4B38E4A662C4}" dt="2022-02-18T14:59:47.209" v="72" actId="165"/>
          <ac:grpSpMkLst>
            <pc:docMk/>
            <pc:sldMk cId="2388340685" sldId="256"/>
            <ac:grpSpMk id="22" creationId="{14120B69-25A3-4B76-9FCB-1A2338192A57}"/>
          </ac:grpSpMkLst>
        </pc:grpChg>
        <pc:grpChg chg="mod topLvl">
          <ac:chgData name="Joe Wells" userId="251b35ad-3341-4cfe-ae99-8492c6acec98" providerId="ADAL" clId="{46914948-AE38-489B-8BC7-4B38E4A662C4}" dt="2022-02-18T14:50:01.058" v="0" actId="165"/>
          <ac:grpSpMkLst>
            <pc:docMk/>
            <pc:sldMk cId="2388340685" sldId="256"/>
            <ac:grpSpMk id="23" creationId="{AD8F112C-FD4E-45B3-A1FA-B214C03B31E1}"/>
          </ac:grpSpMkLst>
        </pc:grpChg>
        <pc:grpChg chg="mod topLvl">
          <ac:chgData name="Joe Wells" userId="251b35ad-3341-4cfe-ae99-8492c6acec98" providerId="ADAL" clId="{46914948-AE38-489B-8BC7-4B38E4A662C4}" dt="2022-02-18T14:50:01.058" v="0" actId="165"/>
          <ac:grpSpMkLst>
            <pc:docMk/>
            <pc:sldMk cId="2388340685" sldId="256"/>
            <ac:grpSpMk id="26" creationId="{06CB206D-1B95-494B-8E5B-0E562B6C5254}"/>
          </ac:grpSpMkLst>
        </pc:grpChg>
        <pc:grpChg chg="add mod">
          <ac:chgData name="Joe Wells" userId="251b35ad-3341-4cfe-ae99-8492c6acec98" providerId="ADAL" clId="{46914948-AE38-489B-8BC7-4B38E4A662C4}" dt="2022-02-18T15:17:45.427" v="587" actId="1076"/>
          <ac:grpSpMkLst>
            <pc:docMk/>
            <pc:sldMk cId="2388340685" sldId="256"/>
            <ac:grpSpMk id="27" creationId="{32DAA525-74BB-458E-B4FD-79E81A8A0AEB}"/>
          </ac:grpSpMkLst>
        </pc:grpChg>
        <pc:grpChg chg="add mod">
          <ac:chgData name="Joe Wells" userId="251b35ad-3341-4cfe-ae99-8492c6acec98" providerId="ADAL" clId="{46914948-AE38-489B-8BC7-4B38E4A662C4}" dt="2022-02-18T15:25:34.895" v="633" actId="164"/>
          <ac:grpSpMkLst>
            <pc:docMk/>
            <pc:sldMk cId="2388340685" sldId="256"/>
            <ac:grpSpMk id="32" creationId="{65276AA3-1FE1-430F-8560-4FF6E1A92F8C}"/>
          </ac:grpSpMkLst>
        </pc:grpChg>
        <pc:grpChg chg="mod topLvl">
          <ac:chgData name="Joe Wells" userId="251b35ad-3341-4cfe-ae99-8492c6acec98" providerId="ADAL" clId="{46914948-AE38-489B-8BC7-4B38E4A662C4}" dt="2022-02-18T14:50:01.058" v="0" actId="165"/>
          <ac:grpSpMkLst>
            <pc:docMk/>
            <pc:sldMk cId="2388340685" sldId="256"/>
            <ac:grpSpMk id="52" creationId="{4A0330ED-7AB4-4886-99C8-6A645FD02A4B}"/>
          </ac:grpSpMkLst>
        </pc:grpChg>
        <pc:grpChg chg="del mod topLvl">
          <ac:chgData name="Joe Wells" userId="251b35ad-3341-4cfe-ae99-8492c6acec98" providerId="ADAL" clId="{46914948-AE38-489B-8BC7-4B38E4A662C4}" dt="2022-02-18T15:18:13.812" v="590" actId="478"/>
          <ac:grpSpMkLst>
            <pc:docMk/>
            <pc:sldMk cId="2388340685" sldId="256"/>
            <ac:grpSpMk id="79" creationId="{47E436C7-FB6D-4504-8075-A7C9B159B8EF}"/>
          </ac:grpSpMkLst>
        </pc:grpChg>
        <pc:grpChg chg="mod topLvl">
          <ac:chgData name="Joe Wells" userId="251b35ad-3341-4cfe-ae99-8492c6acec98" providerId="ADAL" clId="{46914948-AE38-489B-8BC7-4B38E4A662C4}" dt="2022-02-18T14:50:01.058" v="0" actId="165"/>
          <ac:grpSpMkLst>
            <pc:docMk/>
            <pc:sldMk cId="2388340685" sldId="256"/>
            <ac:grpSpMk id="99" creationId="{22632178-6126-4BDA-B73F-E2903F7C9F84}"/>
          </ac:grpSpMkLst>
        </pc:grpChg>
        <pc:grpChg chg="add del mod topLvl">
          <ac:chgData name="Joe Wells" userId="251b35ad-3341-4cfe-ae99-8492c6acec98" providerId="ADAL" clId="{46914948-AE38-489B-8BC7-4B38E4A662C4}" dt="2022-02-18T15:16:59.764" v="581" actId="165"/>
          <ac:grpSpMkLst>
            <pc:docMk/>
            <pc:sldMk cId="2388340685" sldId="256"/>
            <ac:grpSpMk id="104" creationId="{E703575C-AE60-48FA-A7EF-B45D1978D0F5}"/>
          </ac:grpSpMkLst>
        </pc:grpChg>
        <pc:grpChg chg="mod topLvl">
          <ac:chgData name="Joe Wells" userId="251b35ad-3341-4cfe-ae99-8492c6acec98" providerId="ADAL" clId="{46914948-AE38-489B-8BC7-4B38E4A662C4}" dt="2022-02-18T14:50:01.058" v="0" actId="165"/>
          <ac:grpSpMkLst>
            <pc:docMk/>
            <pc:sldMk cId="2388340685" sldId="256"/>
            <ac:grpSpMk id="106" creationId="{3F4A2B1C-8746-4583-BBA9-38908C0BE70E}"/>
          </ac:grpSpMkLst>
        </pc:grpChg>
        <pc:grpChg chg="add del mod topLvl">
          <ac:chgData name="Joe Wells" userId="251b35ad-3341-4cfe-ae99-8492c6acec98" providerId="ADAL" clId="{46914948-AE38-489B-8BC7-4B38E4A662C4}" dt="2022-02-18T15:17:16.151" v="585" actId="478"/>
          <ac:grpSpMkLst>
            <pc:docMk/>
            <pc:sldMk cId="2388340685" sldId="256"/>
            <ac:grpSpMk id="111" creationId="{ED9F8E20-F7F4-406A-A19D-5EF37C385E8A}"/>
          </ac:grpSpMkLst>
        </pc:grpChg>
        <pc:grpChg chg="mod topLvl">
          <ac:chgData name="Joe Wells" userId="251b35ad-3341-4cfe-ae99-8492c6acec98" providerId="ADAL" clId="{46914948-AE38-489B-8BC7-4B38E4A662C4}" dt="2022-02-18T14:50:01.058" v="0" actId="165"/>
          <ac:grpSpMkLst>
            <pc:docMk/>
            <pc:sldMk cId="2388340685" sldId="256"/>
            <ac:grpSpMk id="166" creationId="{FC5C58F9-170E-4998-9283-1E3EDF934734}"/>
          </ac:grpSpMkLst>
        </pc:grpChg>
        <pc:grpChg chg="add mod">
          <ac:chgData name="Joe Wells" userId="251b35ad-3341-4cfe-ae99-8492c6acec98" providerId="ADAL" clId="{46914948-AE38-489B-8BC7-4B38E4A662C4}" dt="2022-02-18T15:13:59.336" v="522" actId="12789"/>
          <ac:grpSpMkLst>
            <pc:docMk/>
            <pc:sldMk cId="2388340685" sldId="256"/>
            <ac:grpSpMk id="175" creationId="{6066FF1F-0AB8-44DD-98C3-B5ED8D1F7985}"/>
          </ac:grpSpMkLst>
        </pc:grpChg>
        <pc:grpChg chg="mod topLvl">
          <ac:chgData name="Joe Wells" userId="251b35ad-3341-4cfe-ae99-8492c6acec98" providerId="ADAL" clId="{46914948-AE38-489B-8BC7-4B38E4A662C4}" dt="2022-02-18T14:50:01.058" v="0" actId="165"/>
          <ac:grpSpMkLst>
            <pc:docMk/>
            <pc:sldMk cId="2388340685" sldId="256"/>
            <ac:grpSpMk id="182" creationId="{F3084093-4E1C-45DC-84D8-24505B863661}"/>
          </ac:grpSpMkLst>
        </pc:grpChg>
        <pc:grpChg chg="del mod topLvl">
          <ac:chgData name="Joe Wells" userId="251b35ad-3341-4cfe-ae99-8492c6acec98" providerId="ADAL" clId="{46914948-AE38-489B-8BC7-4B38E4A662C4}" dt="2022-02-18T15:18:11.932" v="588" actId="478"/>
          <ac:grpSpMkLst>
            <pc:docMk/>
            <pc:sldMk cId="2388340685" sldId="256"/>
            <ac:grpSpMk id="186" creationId="{3D21E496-A5E7-4137-87F5-5DD8CC1AA9E1}"/>
          </ac:grpSpMkLst>
        </pc:grpChg>
        <pc:grpChg chg="add mod">
          <ac:chgData name="Joe Wells" userId="251b35ad-3341-4cfe-ae99-8492c6acec98" providerId="ADAL" clId="{46914948-AE38-489B-8BC7-4B38E4A662C4}" dt="2022-02-18T15:13:59.336" v="522" actId="12789"/>
          <ac:grpSpMkLst>
            <pc:docMk/>
            <pc:sldMk cId="2388340685" sldId="256"/>
            <ac:grpSpMk id="192" creationId="{3A79645D-8BA1-4993-928F-C4D3DD075D49}"/>
          </ac:grpSpMkLst>
        </pc:grpChg>
        <pc:grpChg chg="add del mod">
          <ac:chgData name="Joe Wells" userId="251b35ad-3341-4cfe-ae99-8492c6acec98" providerId="ADAL" clId="{46914948-AE38-489B-8BC7-4B38E4A662C4}" dt="2022-02-18T15:18:12.883" v="589" actId="478"/>
          <ac:grpSpMkLst>
            <pc:docMk/>
            <pc:sldMk cId="2388340685" sldId="256"/>
            <ac:grpSpMk id="207" creationId="{2B7C0508-6D56-4C77-BD52-9534EF96EF06}"/>
          </ac:grpSpMkLst>
        </pc:grpChg>
        <pc:grpChg chg="add mod">
          <ac:chgData name="Joe Wells" userId="251b35ad-3341-4cfe-ae99-8492c6acec98" providerId="ADAL" clId="{46914948-AE38-489B-8BC7-4B38E4A662C4}" dt="2022-02-18T15:18:35.100" v="594" actId="1076"/>
          <ac:grpSpMkLst>
            <pc:docMk/>
            <pc:sldMk cId="2388340685" sldId="256"/>
            <ac:grpSpMk id="218" creationId="{2A352385-8009-4CDF-B274-096E4512203C}"/>
          </ac:grpSpMkLst>
        </pc:grpChg>
        <pc:grpChg chg="mod topLvl">
          <ac:chgData name="Joe Wells" userId="251b35ad-3341-4cfe-ae99-8492c6acec98" providerId="ADAL" clId="{46914948-AE38-489B-8BC7-4B38E4A662C4}" dt="2022-02-18T14:50:01.058" v="0" actId="165"/>
          <ac:grpSpMkLst>
            <pc:docMk/>
            <pc:sldMk cId="2388340685" sldId="256"/>
            <ac:grpSpMk id="1029" creationId="{F122F62E-0A32-46DB-BF2C-76796CB370BC}"/>
          </ac:grpSpMkLst>
        </pc:grpChg>
        <pc:grpChg chg="del">
          <ac:chgData name="Joe Wells" userId="251b35ad-3341-4cfe-ae99-8492c6acec98" providerId="ADAL" clId="{46914948-AE38-489B-8BC7-4B38E4A662C4}" dt="2022-02-18T14:50:01.058" v="0" actId="165"/>
          <ac:grpSpMkLst>
            <pc:docMk/>
            <pc:sldMk cId="2388340685" sldId="256"/>
            <ac:grpSpMk id="1035" creationId="{AC8DC513-32E8-4C82-B45C-05C4942AE769}"/>
          </ac:grpSpMkLst>
        </pc:grpChg>
        <pc:grpChg chg="del">
          <ac:chgData name="Joe Wells" userId="251b35ad-3341-4cfe-ae99-8492c6acec98" providerId="ADAL" clId="{46914948-AE38-489B-8BC7-4B38E4A662C4}" dt="2022-02-18T15:24:58.996" v="605" actId="165"/>
          <ac:grpSpMkLst>
            <pc:docMk/>
            <pc:sldMk cId="2388340685" sldId="256"/>
            <ac:grpSpMk id="1036" creationId="{178A12C4-D8C2-4300-87A7-B5CC51394D87}"/>
          </ac:grpSpMkLst>
        </pc:grpChg>
        <pc:picChg chg="add del mod ord">
          <ac:chgData name="Joe Wells" userId="251b35ad-3341-4cfe-ae99-8492c6acec98" providerId="ADAL" clId="{46914948-AE38-489B-8BC7-4B38E4A662C4}" dt="2022-02-18T14:57:19.719" v="55" actId="478"/>
          <ac:picMkLst>
            <pc:docMk/>
            <pc:sldMk cId="2388340685" sldId="256"/>
            <ac:picMk id="2" creationId="{91653AB3-B6B1-4AA2-ACC8-B7015EF6B0E8}"/>
          </ac:picMkLst>
        </pc:picChg>
        <pc:picChg chg="add del mod">
          <ac:chgData name="Joe Wells" userId="251b35ad-3341-4cfe-ae99-8492c6acec98" providerId="ADAL" clId="{46914948-AE38-489B-8BC7-4B38E4A662C4}" dt="2022-02-18T14:52:01.379" v="16" actId="478"/>
          <ac:picMkLst>
            <pc:docMk/>
            <pc:sldMk cId="2388340685" sldId="256"/>
            <ac:picMk id="3" creationId="{42191579-5F56-44D5-BD6F-EB413A53F370}"/>
          </ac:picMkLst>
        </pc:picChg>
        <pc:picChg chg="add del mod">
          <ac:chgData name="Joe Wells" userId="251b35ad-3341-4cfe-ae99-8492c6acec98" providerId="ADAL" clId="{46914948-AE38-489B-8BC7-4B38E4A662C4}" dt="2022-02-18T15:00:57.499" v="77" actId="1076"/>
          <ac:picMkLst>
            <pc:docMk/>
            <pc:sldMk cId="2388340685" sldId="256"/>
            <ac:picMk id="30" creationId="{E4F404DC-D262-4F8D-B946-3A8751B68F4B}"/>
          </ac:picMkLst>
        </pc:picChg>
        <pc:picChg chg="add del mod topLvl">
          <ac:chgData name="Joe Wells" userId="251b35ad-3341-4cfe-ae99-8492c6acec98" providerId="ADAL" clId="{46914948-AE38-489B-8BC7-4B38E4A662C4}" dt="2022-02-18T15:17:10.360" v="583" actId="164"/>
          <ac:picMkLst>
            <pc:docMk/>
            <pc:sldMk cId="2388340685" sldId="256"/>
            <ac:picMk id="40" creationId="{CF8A4A2F-2865-4A26-AE6C-BC4CD8B7DFE7}"/>
          </ac:picMkLst>
        </pc:picChg>
        <pc:picChg chg="del mod topLvl">
          <ac:chgData name="Joe Wells" userId="251b35ad-3341-4cfe-ae99-8492c6acec98" providerId="ADAL" clId="{46914948-AE38-489B-8BC7-4B38E4A662C4}" dt="2022-02-18T15:16:49.486" v="579" actId="478"/>
          <ac:picMkLst>
            <pc:docMk/>
            <pc:sldMk cId="2388340685" sldId="256"/>
            <ac:picMk id="41" creationId="{4BBA165C-17F3-4DBC-B417-D039633E3107}"/>
          </ac:picMkLst>
        </pc:picChg>
        <pc:picChg chg="mod topLvl">
          <ac:chgData name="Joe Wells" userId="251b35ad-3341-4cfe-ae99-8492c6acec98" providerId="ADAL" clId="{46914948-AE38-489B-8BC7-4B38E4A662C4}" dt="2022-02-18T15:17:10.360" v="583" actId="164"/>
          <ac:picMkLst>
            <pc:docMk/>
            <pc:sldMk cId="2388340685" sldId="256"/>
            <ac:picMk id="42" creationId="{B28D0ED2-8C73-4716-B9EA-F869A5055921}"/>
          </ac:picMkLst>
        </pc:picChg>
        <pc:picChg chg="mod topLvl">
          <ac:chgData name="Joe Wells" userId="251b35ad-3341-4cfe-ae99-8492c6acec98" providerId="ADAL" clId="{46914948-AE38-489B-8BC7-4B38E4A662C4}" dt="2022-02-18T14:50:01.058" v="0" actId="165"/>
          <ac:picMkLst>
            <pc:docMk/>
            <pc:sldMk cId="2388340685" sldId="256"/>
            <ac:picMk id="103" creationId="{A036F738-E1FC-47D5-8584-CABC5F538207}"/>
          </ac:picMkLst>
        </pc:picChg>
        <pc:picChg chg="mod topLvl">
          <ac:chgData name="Joe Wells" userId="251b35ad-3341-4cfe-ae99-8492c6acec98" providerId="ADAL" clId="{46914948-AE38-489B-8BC7-4B38E4A662C4}" dt="2022-02-18T14:50:01.058" v="0" actId="165"/>
          <ac:picMkLst>
            <pc:docMk/>
            <pc:sldMk cId="2388340685" sldId="256"/>
            <ac:picMk id="116" creationId="{DF2F01D0-DF21-4198-9603-DF1B32A88DAC}"/>
          </ac:picMkLst>
        </pc:picChg>
        <pc:picChg chg="mod topLvl">
          <ac:chgData name="Joe Wells" userId="251b35ad-3341-4cfe-ae99-8492c6acec98" providerId="ADAL" clId="{46914948-AE38-489B-8BC7-4B38E4A662C4}" dt="2022-02-18T14:50:01.058" v="0" actId="165"/>
          <ac:picMkLst>
            <pc:docMk/>
            <pc:sldMk cId="2388340685" sldId="256"/>
            <ac:picMk id="158" creationId="{94601762-D175-4AC4-9B3B-0C719D330F70}"/>
          </ac:picMkLst>
        </pc:picChg>
        <pc:picChg chg="add">
          <ac:chgData name="Joe Wells" userId="251b35ad-3341-4cfe-ae99-8492c6acec98" providerId="ADAL" clId="{46914948-AE38-489B-8BC7-4B38E4A662C4}" dt="2022-02-18T14:57:20.744" v="56"/>
          <ac:picMkLst>
            <pc:docMk/>
            <pc:sldMk cId="2388340685" sldId="256"/>
            <ac:picMk id="165" creationId="{275FDDAE-C7DC-4938-B928-953A079845AE}"/>
          </ac:picMkLst>
        </pc:picChg>
        <pc:picChg chg="del mod topLvl">
          <ac:chgData name="Joe Wells" userId="251b35ad-3341-4cfe-ae99-8492c6acec98" providerId="ADAL" clId="{46914948-AE38-489B-8BC7-4B38E4A662C4}" dt="2022-02-18T15:25:13.879" v="609" actId="478"/>
          <ac:picMkLst>
            <pc:docMk/>
            <pc:sldMk cId="2388340685" sldId="256"/>
            <ac:picMk id="191" creationId="{8AFA990F-E23F-4B03-A0AD-DB4917EB7D2A}"/>
          </ac:picMkLst>
        </pc:picChg>
        <pc:picChg chg="add mod">
          <ac:chgData name="Joe Wells" userId="251b35ad-3341-4cfe-ae99-8492c6acec98" providerId="ADAL" clId="{46914948-AE38-489B-8BC7-4B38E4A662C4}" dt="2022-02-18T15:17:10.360" v="583" actId="164"/>
          <ac:picMkLst>
            <pc:docMk/>
            <pc:sldMk cId="2388340685" sldId="256"/>
            <ac:picMk id="215" creationId="{BA780317-595B-44E3-99B9-0946B429CEA9}"/>
          </ac:picMkLst>
        </pc:picChg>
        <pc:picChg chg="add del mod">
          <ac:chgData name="Joe Wells" userId="251b35ad-3341-4cfe-ae99-8492c6acec98" providerId="ADAL" clId="{46914948-AE38-489B-8BC7-4B38E4A662C4}" dt="2022-02-18T14:57:47.874" v="67" actId="478"/>
          <ac:picMkLst>
            <pc:docMk/>
            <pc:sldMk cId="2388340685" sldId="256"/>
            <ac:picMk id="216" creationId="{9244D839-CA37-4AF6-AC9F-43EF620A85A6}"/>
          </ac:picMkLst>
        </pc:picChg>
        <pc:picChg chg="mod topLvl">
          <ac:chgData name="Joe Wells" userId="251b35ad-3341-4cfe-ae99-8492c6acec98" providerId="ADAL" clId="{46914948-AE38-489B-8BC7-4B38E4A662C4}" dt="2022-02-18T14:50:01.058" v="0" actId="165"/>
          <ac:picMkLst>
            <pc:docMk/>
            <pc:sldMk cId="2388340685" sldId="256"/>
            <ac:picMk id="1026" creationId="{8CA23C8F-7A60-4373-8517-9DAD4935C151}"/>
          </ac:picMkLst>
        </pc:picChg>
        <pc:cxnChg chg="mod topLvl">
          <ac:chgData name="Joe Wells" userId="251b35ad-3341-4cfe-ae99-8492c6acec98" providerId="ADAL" clId="{46914948-AE38-489B-8BC7-4B38E4A662C4}" dt="2022-02-18T14:50:01.058" v="0" actId="165"/>
          <ac:cxnSpMkLst>
            <pc:docMk/>
            <pc:sldMk cId="2388340685" sldId="256"/>
            <ac:cxnSpMk id="31" creationId="{8A309AE6-2F3D-41DF-AEBA-29236FCD215B}"/>
          </ac:cxnSpMkLst>
        </pc:cxnChg>
        <pc:cxnChg chg="mod topLvl">
          <ac:chgData name="Joe Wells" userId="251b35ad-3341-4cfe-ae99-8492c6acec98" providerId="ADAL" clId="{46914948-AE38-489B-8BC7-4B38E4A662C4}" dt="2022-02-18T14:50:01.058" v="0" actId="165"/>
          <ac:cxnSpMkLst>
            <pc:docMk/>
            <pc:sldMk cId="2388340685" sldId="256"/>
            <ac:cxnSpMk id="72" creationId="{EE6A3FB0-EBA8-465D-B154-D2908FEA71CD}"/>
          </ac:cxnSpMkLst>
        </pc:cxnChg>
        <pc:cxnChg chg="mod topLvl">
          <ac:chgData name="Joe Wells" userId="251b35ad-3341-4cfe-ae99-8492c6acec98" providerId="ADAL" clId="{46914948-AE38-489B-8BC7-4B38E4A662C4}" dt="2022-02-18T14:50:01.058" v="0" actId="165"/>
          <ac:cxnSpMkLst>
            <pc:docMk/>
            <pc:sldMk cId="2388340685" sldId="256"/>
            <ac:cxnSpMk id="73" creationId="{B0DF9BA6-608F-4212-9F64-0E39F61BA3B4}"/>
          </ac:cxnSpMkLst>
        </pc:cxnChg>
        <pc:cxnChg chg="mod topLvl">
          <ac:chgData name="Joe Wells" userId="251b35ad-3341-4cfe-ae99-8492c6acec98" providerId="ADAL" clId="{46914948-AE38-489B-8BC7-4B38E4A662C4}" dt="2022-02-18T14:50:01.058" v="0" actId="165"/>
          <ac:cxnSpMkLst>
            <pc:docMk/>
            <pc:sldMk cId="2388340685" sldId="256"/>
            <ac:cxnSpMk id="80" creationId="{9CD99A06-40D5-47A2-A10D-2BF799EB4750}"/>
          </ac:cxnSpMkLst>
        </pc:cxnChg>
        <pc:cxnChg chg="mod topLvl">
          <ac:chgData name="Joe Wells" userId="251b35ad-3341-4cfe-ae99-8492c6acec98" providerId="ADAL" clId="{46914948-AE38-489B-8BC7-4B38E4A662C4}" dt="2022-02-18T14:50:01.058" v="0" actId="165"/>
          <ac:cxnSpMkLst>
            <pc:docMk/>
            <pc:sldMk cId="2388340685" sldId="256"/>
            <ac:cxnSpMk id="83" creationId="{8318A116-C4C4-42DB-9255-B760E8BB4EDA}"/>
          </ac:cxnSpMkLst>
        </pc:cxnChg>
        <pc:cxnChg chg="mod topLvl">
          <ac:chgData name="Joe Wells" userId="251b35ad-3341-4cfe-ae99-8492c6acec98" providerId="ADAL" clId="{46914948-AE38-489B-8BC7-4B38E4A662C4}" dt="2022-02-18T14:50:01.058" v="0" actId="165"/>
          <ac:cxnSpMkLst>
            <pc:docMk/>
            <pc:sldMk cId="2388340685" sldId="256"/>
            <ac:cxnSpMk id="84" creationId="{EB43F471-CCA9-4503-BC1F-2EC3CF8D3A68}"/>
          </ac:cxnSpMkLst>
        </pc:cxnChg>
        <pc:cxnChg chg="mod topLvl">
          <ac:chgData name="Joe Wells" userId="251b35ad-3341-4cfe-ae99-8492c6acec98" providerId="ADAL" clId="{46914948-AE38-489B-8BC7-4B38E4A662C4}" dt="2022-02-18T14:50:01.058" v="0" actId="165"/>
          <ac:cxnSpMkLst>
            <pc:docMk/>
            <pc:sldMk cId="2388340685" sldId="256"/>
            <ac:cxnSpMk id="85" creationId="{8BF5B6C4-E594-4A03-8385-DD7DC77AD6B5}"/>
          </ac:cxnSpMkLst>
        </pc:cxnChg>
        <pc:cxnChg chg="mod topLvl">
          <ac:chgData name="Joe Wells" userId="251b35ad-3341-4cfe-ae99-8492c6acec98" providerId="ADAL" clId="{46914948-AE38-489B-8BC7-4B38E4A662C4}" dt="2022-02-18T14:50:01.058" v="0" actId="165"/>
          <ac:cxnSpMkLst>
            <pc:docMk/>
            <pc:sldMk cId="2388340685" sldId="256"/>
            <ac:cxnSpMk id="86" creationId="{CA216E67-43E2-42F4-B220-78F88B47AB3E}"/>
          </ac:cxnSpMkLst>
        </pc:cxnChg>
        <pc:cxnChg chg="mod topLvl">
          <ac:chgData name="Joe Wells" userId="251b35ad-3341-4cfe-ae99-8492c6acec98" providerId="ADAL" clId="{46914948-AE38-489B-8BC7-4B38E4A662C4}" dt="2022-02-18T14:50:01.058" v="0" actId="165"/>
          <ac:cxnSpMkLst>
            <pc:docMk/>
            <pc:sldMk cId="2388340685" sldId="256"/>
            <ac:cxnSpMk id="88" creationId="{A3964780-1D6E-4940-BFFD-2CCF2BB8F615}"/>
          </ac:cxnSpMkLst>
        </pc:cxnChg>
        <pc:cxnChg chg="mod topLvl">
          <ac:chgData name="Joe Wells" userId="251b35ad-3341-4cfe-ae99-8492c6acec98" providerId="ADAL" clId="{46914948-AE38-489B-8BC7-4B38E4A662C4}" dt="2022-02-18T14:50:01.058" v="0" actId="165"/>
          <ac:cxnSpMkLst>
            <pc:docMk/>
            <pc:sldMk cId="2388340685" sldId="256"/>
            <ac:cxnSpMk id="92" creationId="{24BBD425-1B74-479F-9C41-23C398C68CCE}"/>
          </ac:cxnSpMkLst>
        </pc:cxnChg>
        <pc:cxnChg chg="mod topLvl">
          <ac:chgData name="Joe Wells" userId="251b35ad-3341-4cfe-ae99-8492c6acec98" providerId="ADAL" clId="{46914948-AE38-489B-8BC7-4B38E4A662C4}" dt="2022-02-18T14:50:01.058" v="0" actId="165"/>
          <ac:cxnSpMkLst>
            <pc:docMk/>
            <pc:sldMk cId="2388340685" sldId="256"/>
            <ac:cxnSpMk id="121" creationId="{DC5E6C7D-6DCE-43B6-BA48-646C7C641CDB}"/>
          </ac:cxnSpMkLst>
        </pc:cxnChg>
        <pc:cxnChg chg="mod topLvl">
          <ac:chgData name="Joe Wells" userId="251b35ad-3341-4cfe-ae99-8492c6acec98" providerId="ADAL" clId="{46914948-AE38-489B-8BC7-4B38E4A662C4}" dt="2022-02-18T14:50:01.058" v="0" actId="165"/>
          <ac:cxnSpMkLst>
            <pc:docMk/>
            <pc:sldMk cId="2388340685" sldId="256"/>
            <ac:cxnSpMk id="136" creationId="{F17377F4-EB7D-4E8A-A2DE-5B7834E70D9A}"/>
          </ac:cxnSpMkLst>
        </pc:cxnChg>
        <pc:cxnChg chg="mod topLvl">
          <ac:chgData name="Joe Wells" userId="251b35ad-3341-4cfe-ae99-8492c6acec98" providerId="ADAL" clId="{46914948-AE38-489B-8BC7-4B38E4A662C4}" dt="2022-02-18T14:50:01.058" v="0" actId="165"/>
          <ac:cxnSpMkLst>
            <pc:docMk/>
            <pc:sldMk cId="2388340685" sldId="256"/>
            <ac:cxnSpMk id="138" creationId="{7812661C-6D0A-4FE0-8BF5-F6B0D0F81780}"/>
          </ac:cxnSpMkLst>
        </pc:cxnChg>
        <pc:cxnChg chg="mod topLvl">
          <ac:chgData name="Joe Wells" userId="251b35ad-3341-4cfe-ae99-8492c6acec98" providerId="ADAL" clId="{46914948-AE38-489B-8BC7-4B38E4A662C4}" dt="2022-02-18T14:50:01.058" v="0" actId="165"/>
          <ac:cxnSpMkLst>
            <pc:docMk/>
            <pc:sldMk cId="2388340685" sldId="256"/>
            <ac:cxnSpMk id="147" creationId="{20AB7A9E-A812-427F-865A-A5DCB06C2714}"/>
          </ac:cxnSpMkLst>
        </pc:cxnChg>
        <pc:cxnChg chg="mod topLvl">
          <ac:chgData name="Joe Wells" userId="251b35ad-3341-4cfe-ae99-8492c6acec98" providerId="ADAL" clId="{46914948-AE38-489B-8BC7-4B38E4A662C4}" dt="2022-02-18T14:50:01.058" v="0" actId="165"/>
          <ac:cxnSpMkLst>
            <pc:docMk/>
            <pc:sldMk cId="2388340685" sldId="256"/>
            <ac:cxnSpMk id="148" creationId="{0FB5F113-4A2C-4322-966C-B0183B80A356}"/>
          </ac:cxnSpMkLst>
        </pc:cxnChg>
        <pc:cxnChg chg="mod topLvl">
          <ac:chgData name="Joe Wells" userId="251b35ad-3341-4cfe-ae99-8492c6acec98" providerId="ADAL" clId="{46914948-AE38-489B-8BC7-4B38E4A662C4}" dt="2022-02-18T14:50:01.058" v="0" actId="165"/>
          <ac:cxnSpMkLst>
            <pc:docMk/>
            <pc:sldMk cId="2388340685" sldId="256"/>
            <ac:cxnSpMk id="149" creationId="{28BAA602-38F0-41C1-8313-1E18E7B8B47E}"/>
          </ac:cxnSpMkLst>
        </pc:cxnChg>
        <pc:cxnChg chg="mod topLvl">
          <ac:chgData name="Joe Wells" userId="251b35ad-3341-4cfe-ae99-8492c6acec98" providerId="ADAL" clId="{46914948-AE38-489B-8BC7-4B38E4A662C4}" dt="2022-02-18T14:50:01.058" v="0" actId="165"/>
          <ac:cxnSpMkLst>
            <pc:docMk/>
            <pc:sldMk cId="2388340685" sldId="256"/>
            <ac:cxnSpMk id="150" creationId="{DAC0AF2C-F567-412B-977E-3E09B0997856}"/>
          </ac:cxnSpMkLst>
        </pc:cxnChg>
        <pc:cxnChg chg="mod topLvl">
          <ac:chgData name="Joe Wells" userId="251b35ad-3341-4cfe-ae99-8492c6acec98" providerId="ADAL" clId="{46914948-AE38-489B-8BC7-4B38E4A662C4}" dt="2022-02-18T14:50:01.058" v="0" actId="165"/>
          <ac:cxnSpMkLst>
            <pc:docMk/>
            <pc:sldMk cId="2388340685" sldId="256"/>
            <ac:cxnSpMk id="151" creationId="{15BF974D-21BD-4975-85E5-D7C12B58C2B0}"/>
          </ac:cxnSpMkLst>
        </pc:cxnChg>
        <pc:cxnChg chg="mod topLvl">
          <ac:chgData name="Joe Wells" userId="251b35ad-3341-4cfe-ae99-8492c6acec98" providerId="ADAL" clId="{46914948-AE38-489B-8BC7-4B38E4A662C4}" dt="2022-02-18T14:50:01.058" v="0" actId="165"/>
          <ac:cxnSpMkLst>
            <pc:docMk/>
            <pc:sldMk cId="2388340685" sldId="256"/>
            <ac:cxnSpMk id="152" creationId="{EA28783B-8B06-4621-A065-01216B4C52CB}"/>
          </ac:cxnSpMkLst>
        </pc:cxnChg>
        <pc:cxnChg chg="mod topLvl">
          <ac:chgData name="Joe Wells" userId="251b35ad-3341-4cfe-ae99-8492c6acec98" providerId="ADAL" clId="{46914948-AE38-489B-8BC7-4B38E4A662C4}" dt="2022-02-18T14:50:01.058" v="0" actId="165"/>
          <ac:cxnSpMkLst>
            <pc:docMk/>
            <pc:sldMk cId="2388340685" sldId="256"/>
            <ac:cxnSpMk id="170" creationId="{07323AB7-1712-4072-9F23-41D6F14D68D7}"/>
          </ac:cxnSpMkLst>
        </pc:cxnChg>
        <pc:cxnChg chg="mod topLvl">
          <ac:chgData name="Joe Wells" userId="251b35ad-3341-4cfe-ae99-8492c6acec98" providerId="ADAL" clId="{46914948-AE38-489B-8BC7-4B38E4A662C4}" dt="2022-02-18T14:50:01.058" v="0" actId="165"/>
          <ac:cxnSpMkLst>
            <pc:docMk/>
            <pc:sldMk cId="2388340685" sldId="256"/>
            <ac:cxnSpMk id="171" creationId="{21BF4CC2-0D0A-45BC-AFE9-543D9C709616}"/>
          </ac:cxnSpMkLst>
        </pc:cxnChg>
        <pc:cxnChg chg="mod topLvl">
          <ac:chgData name="Joe Wells" userId="251b35ad-3341-4cfe-ae99-8492c6acec98" providerId="ADAL" clId="{46914948-AE38-489B-8BC7-4B38E4A662C4}" dt="2022-02-18T14:50:01.058" v="0" actId="165"/>
          <ac:cxnSpMkLst>
            <pc:docMk/>
            <pc:sldMk cId="2388340685" sldId="256"/>
            <ac:cxnSpMk id="172" creationId="{11E0D3AE-64BC-4503-90DD-E0B21B36A371}"/>
          </ac:cxnSpMkLst>
        </pc:cxnChg>
        <pc:cxnChg chg="mod topLvl">
          <ac:chgData name="Joe Wells" userId="251b35ad-3341-4cfe-ae99-8492c6acec98" providerId="ADAL" clId="{46914948-AE38-489B-8BC7-4B38E4A662C4}" dt="2022-02-18T14:50:01.058" v="0" actId="165"/>
          <ac:cxnSpMkLst>
            <pc:docMk/>
            <pc:sldMk cId="2388340685" sldId="256"/>
            <ac:cxnSpMk id="178" creationId="{FFF0C087-73E6-4DD1-B124-1E4BFAF53D1D}"/>
          </ac:cxnSpMkLst>
        </pc:cxnChg>
      </pc:sldChg>
    </pc:docChg>
  </pc:docChgLst>
  <pc:docChgLst>
    <pc:chgData name="Joe Wells" userId="251b35ad-3341-4cfe-ae99-8492c6acec98" providerId="ADAL" clId="{1CA5BFF1-7F2A-4D57-A2B2-E3DA0120E11F}"/>
    <pc:docChg chg="undo custSel modSld">
      <pc:chgData name="Joe Wells" userId="251b35ad-3341-4cfe-ae99-8492c6acec98" providerId="ADAL" clId="{1CA5BFF1-7F2A-4D57-A2B2-E3DA0120E11F}" dt="2022-04-04T08:47:04.680" v="298" actId="1037"/>
      <pc:docMkLst>
        <pc:docMk/>
      </pc:docMkLst>
      <pc:sldChg chg="modSp">
        <pc:chgData name="Joe Wells" userId="251b35ad-3341-4cfe-ae99-8492c6acec98" providerId="ADAL" clId="{1CA5BFF1-7F2A-4D57-A2B2-E3DA0120E11F}" dt="2022-04-04T08:47:04.680" v="298" actId="1037"/>
        <pc:sldMkLst>
          <pc:docMk/>
          <pc:sldMk cId="2388340685" sldId="256"/>
        </pc:sldMkLst>
        <pc:graphicFrameChg chg="mod modGraphic">
          <ac:chgData name="Joe Wells" userId="251b35ad-3341-4cfe-ae99-8492c6acec98" providerId="ADAL" clId="{1CA5BFF1-7F2A-4D57-A2B2-E3DA0120E11F}" dt="2022-04-04T08:47:04.680" v="298" actId="1037"/>
          <ac:graphicFrameMkLst>
            <pc:docMk/>
            <pc:sldMk cId="2388340685" sldId="256"/>
            <ac:graphicFrameMk id="1038" creationId="{C3D13CAE-0286-4868-8EC1-9C8535CE3993}"/>
          </ac:graphicFrameMkLst>
        </pc:graphicFrameChg>
      </pc:sldChg>
    </pc:docChg>
  </pc:docChgLst>
  <pc:docChgLst>
    <pc:chgData name="Joe Wells" userId="251b35ad-3341-4cfe-ae99-8492c6acec98" providerId="ADAL" clId="{58CFA3E2-4A31-4E49-97F4-ACF150D7BF1C}"/>
    <pc:docChg chg="undo redo custSel modSld">
      <pc:chgData name="Joe Wells" userId="251b35ad-3341-4cfe-ae99-8492c6acec98" providerId="ADAL" clId="{58CFA3E2-4A31-4E49-97F4-ACF150D7BF1C}" dt="2022-03-24T16:29:54.865" v="6572" actId="20577"/>
      <pc:docMkLst>
        <pc:docMk/>
      </pc:docMkLst>
      <pc:sldChg chg="addSp delSp modSp mod">
        <pc:chgData name="Joe Wells" userId="251b35ad-3341-4cfe-ae99-8492c6acec98" providerId="ADAL" clId="{58CFA3E2-4A31-4E49-97F4-ACF150D7BF1C}" dt="2022-03-24T16:29:54.865" v="6572" actId="20577"/>
        <pc:sldMkLst>
          <pc:docMk/>
          <pc:sldMk cId="2388340685" sldId="256"/>
        </pc:sldMkLst>
        <pc:spChg chg="mod">
          <ac:chgData name="Joe Wells" userId="251b35ad-3341-4cfe-ae99-8492c6acec98" providerId="ADAL" clId="{58CFA3E2-4A31-4E49-97F4-ACF150D7BF1C}" dt="2022-03-24T16:28:07.365" v="6455" actId="12788"/>
          <ac:spMkLst>
            <pc:docMk/>
            <pc:sldMk cId="2388340685" sldId="256"/>
            <ac:spMk id="14" creationId="{1D98F7AD-1844-4428-9900-DB95EFD9F242}"/>
          </ac:spMkLst>
        </pc:spChg>
        <pc:spChg chg="mod">
          <ac:chgData name="Joe Wells" userId="251b35ad-3341-4cfe-ae99-8492c6acec98" providerId="ADAL" clId="{58CFA3E2-4A31-4E49-97F4-ACF150D7BF1C}" dt="2022-03-24T16:28:07.365" v="6455" actId="12788"/>
          <ac:spMkLst>
            <pc:docMk/>
            <pc:sldMk cId="2388340685" sldId="256"/>
            <ac:spMk id="15" creationId="{31ADD787-E2C4-4CFE-B19C-67F985B6CC37}"/>
          </ac:spMkLst>
        </pc:spChg>
        <pc:spChg chg="mod">
          <ac:chgData name="Joe Wells" userId="251b35ad-3341-4cfe-ae99-8492c6acec98" providerId="ADAL" clId="{58CFA3E2-4A31-4E49-97F4-ACF150D7BF1C}" dt="2022-03-24T16:10:14.028" v="5120" actId="1038"/>
          <ac:spMkLst>
            <pc:docMk/>
            <pc:sldMk cId="2388340685" sldId="256"/>
            <ac:spMk id="17" creationId="{2206DC16-B4B2-4F60-B7F9-447980E6777B}"/>
          </ac:spMkLst>
        </pc:spChg>
        <pc:spChg chg="mod">
          <ac:chgData name="Joe Wells" userId="251b35ad-3341-4cfe-ae99-8492c6acec98" providerId="ADAL" clId="{58CFA3E2-4A31-4E49-97F4-ACF150D7BF1C}" dt="2022-03-24T16:10:14.028" v="5120" actId="1038"/>
          <ac:spMkLst>
            <pc:docMk/>
            <pc:sldMk cId="2388340685" sldId="256"/>
            <ac:spMk id="18" creationId="{3380A99A-0091-4ED8-9091-31188542907D}"/>
          </ac:spMkLst>
        </pc:spChg>
        <pc:spChg chg="mod">
          <ac:chgData name="Joe Wells" userId="251b35ad-3341-4cfe-ae99-8492c6acec98" providerId="ADAL" clId="{58CFA3E2-4A31-4E49-97F4-ACF150D7BF1C}" dt="2022-03-24T16:10:14.028" v="5120" actId="1038"/>
          <ac:spMkLst>
            <pc:docMk/>
            <pc:sldMk cId="2388340685" sldId="256"/>
            <ac:spMk id="19" creationId="{85E1CE20-BA97-436D-85F1-CE2AF018AD05}"/>
          </ac:spMkLst>
        </pc:spChg>
        <pc:spChg chg="mod">
          <ac:chgData name="Joe Wells" userId="251b35ad-3341-4cfe-ae99-8492c6acec98" providerId="ADAL" clId="{58CFA3E2-4A31-4E49-97F4-ACF150D7BF1C}" dt="2022-03-24T16:10:14.028" v="5120" actId="1038"/>
          <ac:spMkLst>
            <pc:docMk/>
            <pc:sldMk cId="2388340685" sldId="256"/>
            <ac:spMk id="20" creationId="{A21A9F6E-0C7B-423C-A126-B1BA00339E15}"/>
          </ac:spMkLst>
        </pc:spChg>
        <pc:spChg chg="mod">
          <ac:chgData name="Joe Wells" userId="251b35ad-3341-4cfe-ae99-8492c6acec98" providerId="ADAL" clId="{58CFA3E2-4A31-4E49-97F4-ACF150D7BF1C}" dt="2022-03-24T16:10:49.721" v="5137" actId="14100"/>
          <ac:spMkLst>
            <pc:docMk/>
            <pc:sldMk cId="2388340685" sldId="256"/>
            <ac:spMk id="25" creationId="{576758AB-26C1-4312-A151-D6285929C581}"/>
          </ac:spMkLst>
        </pc:spChg>
        <pc:spChg chg="add del mod">
          <ac:chgData name="Joe Wells" userId="251b35ad-3341-4cfe-ae99-8492c6acec98" providerId="ADAL" clId="{58CFA3E2-4A31-4E49-97F4-ACF150D7BF1C}" dt="2022-03-24T16:22:44.700" v="6284" actId="478"/>
          <ac:spMkLst>
            <pc:docMk/>
            <pc:sldMk cId="2388340685" sldId="256"/>
            <ac:spMk id="33" creationId="{7F8AE89B-579D-40C9-AE35-1AD9523B6242}"/>
          </ac:spMkLst>
        </pc:spChg>
        <pc:spChg chg="mod">
          <ac:chgData name="Joe Wells" userId="251b35ad-3341-4cfe-ae99-8492c6acec98" providerId="ADAL" clId="{58CFA3E2-4A31-4E49-97F4-ACF150D7BF1C}" dt="2022-03-24T16:24:53.358" v="6321" actId="1037"/>
          <ac:spMkLst>
            <pc:docMk/>
            <pc:sldMk cId="2388340685" sldId="256"/>
            <ac:spMk id="35" creationId="{B5291754-7E10-4493-807B-ED7568A97B89}"/>
          </ac:spMkLst>
        </pc:spChg>
        <pc:spChg chg="del">
          <ac:chgData name="Joe Wells" userId="251b35ad-3341-4cfe-ae99-8492c6acec98" providerId="ADAL" clId="{58CFA3E2-4A31-4E49-97F4-ACF150D7BF1C}" dt="2022-03-24T12:29:16.538" v="61" actId="478"/>
          <ac:spMkLst>
            <pc:docMk/>
            <pc:sldMk cId="2388340685" sldId="256"/>
            <ac:spMk id="36" creationId="{2D0004B7-A88C-4AE6-8A57-79AF03FEF1CB}"/>
          </ac:spMkLst>
        </pc:spChg>
        <pc:spChg chg="mod">
          <ac:chgData name="Joe Wells" userId="251b35ad-3341-4cfe-ae99-8492c6acec98" providerId="ADAL" clId="{58CFA3E2-4A31-4E49-97F4-ACF150D7BF1C}" dt="2022-03-24T16:26:00.157" v="6346" actId="1037"/>
          <ac:spMkLst>
            <pc:docMk/>
            <pc:sldMk cId="2388340685" sldId="256"/>
            <ac:spMk id="37" creationId="{7DB4271B-5700-4087-8C52-E16936C1B079}"/>
          </ac:spMkLst>
        </pc:spChg>
        <pc:spChg chg="mod">
          <ac:chgData name="Joe Wells" userId="251b35ad-3341-4cfe-ae99-8492c6acec98" providerId="ADAL" clId="{58CFA3E2-4A31-4E49-97F4-ACF150D7BF1C}" dt="2022-03-24T16:09:10.079" v="4996" actId="1035"/>
          <ac:spMkLst>
            <pc:docMk/>
            <pc:sldMk cId="2388340685" sldId="256"/>
            <ac:spMk id="54" creationId="{8525BB6C-70A6-4CEE-93A7-DEB9EDD97F6D}"/>
          </ac:spMkLst>
        </pc:spChg>
        <pc:spChg chg="mod">
          <ac:chgData name="Joe Wells" userId="251b35ad-3341-4cfe-ae99-8492c6acec98" providerId="ADAL" clId="{58CFA3E2-4A31-4E49-97F4-ACF150D7BF1C}" dt="2022-03-24T15:23:01.666" v="2785" actId="14100"/>
          <ac:spMkLst>
            <pc:docMk/>
            <pc:sldMk cId="2388340685" sldId="256"/>
            <ac:spMk id="75" creationId="{345A6EC7-F324-4EE2-B80C-788F17C741B2}"/>
          </ac:spMkLst>
        </pc:spChg>
        <pc:spChg chg="mod">
          <ac:chgData name="Joe Wells" userId="251b35ad-3341-4cfe-ae99-8492c6acec98" providerId="ADAL" clId="{58CFA3E2-4A31-4E49-97F4-ACF150D7BF1C}" dt="2022-03-24T15:52:20.241" v="3731" actId="555"/>
          <ac:spMkLst>
            <pc:docMk/>
            <pc:sldMk cId="2388340685" sldId="256"/>
            <ac:spMk id="77" creationId="{F70961CA-C464-4166-99A3-5EBB1E9D446F}"/>
          </ac:spMkLst>
        </pc:spChg>
        <pc:spChg chg="mod">
          <ac:chgData name="Joe Wells" userId="251b35ad-3341-4cfe-ae99-8492c6acec98" providerId="ADAL" clId="{58CFA3E2-4A31-4E49-97F4-ACF150D7BF1C}" dt="2022-03-24T15:27:21.008" v="3048" actId="1038"/>
          <ac:spMkLst>
            <pc:docMk/>
            <pc:sldMk cId="2388340685" sldId="256"/>
            <ac:spMk id="81" creationId="{DA4837FE-650B-4C65-8EE9-5D592C15E5A1}"/>
          </ac:spMkLst>
        </pc:spChg>
        <pc:spChg chg="mod">
          <ac:chgData name="Joe Wells" userId="251b35ad-3341-4cfe-ae99-8492c6acec98" providerId="ADAL" clId="{58CFA3E2-4A31-4E49-97F4-ACF150D7BF1C}" dt="2022-03-24T15:52:20.241" v="3731" actId="555"/>
          <ac:spMkLst>
            <pc:docMk/>
            <pc:sldMk cId="2388340685" sldId="256"/>
            <ac:spMk id="82" creationId="{773BE076-0FFA-4AFC-A60F-7E87D12B6FC2}"/>
          </ac:spMkLst>
        </pc:spChg>
        <pc:spChg chg="mod">
          <ac:chgData name="Joe Wells" userId="251b35ad-3341-4cfe-ae99-8492c6acec98" providerId="ADAL" clId="{58CFA3E2-4A31-4E49-97F4-ACF150D7BF1C}" dt="2022-03-24T16:25:07.422" v="6338" actId="1038"/>
          <ac:spMkLst>
            <pc:docMk/>
            <pc:sldMk cId="2388340685" sldId="256"/>
            <ac:spMk id="101" creationId="{AA03755E-5316-478A-8F99-85456C32A9E7}"/>
          </ac:spMkLst>
        </pc:spChg>
        <pc:spChg chg="mod">
          <ac:chgData name="Joe Wells" userId="251b35ad-3341-4cfe-ae99-8492c6acec98" providerId="ADAL" clId="{58CFA3E2-4A31-4E49-97F4-ACF150D7BF1C}" dt="2022-03-24T15:59:33" v="4508" actId="1036"/>
          <ac:spMkLst>
            <pc:docMk/>
            <pc:sldMk cId="2388340685" sldId="256"/>
            <ac:spMk id="108" creationId="{B539EC18-5022-4610-B770-DDE295B4A71D}"/>
          </ac:spMkLst>
        </pc:spChg>
        <pc:spChg chg="del mod">
          <ac:chgData name="Joe Wells" userId="251b35ad-3341-4cfe-ae99-8492c6acec98" providerId="ADAL" clId="{58CFA3E2-4A31-4E49-97F4-ACF150D7BF1C}" dt="2022-03-24T15:53:40.818" v="3828" actId="478"/>
          <ac:spMkLst>
            <pc:docMk/>
            <pc:sldMk cId="2388340685" sldId="256"/>
            <ac:spMk id="141" creationId="{D53E9E60-D6FB-47E6-B8E8-49B284211E6E}"/>
          </ac:spMkLst>
        </pc:spChg>
        <pc:spChg chg="mod">
          <ac:chgData name="Joe Wells" userId="251b35ad-3341-4cfe-ae99-8492c6acec98" providerId="ADAL" clId="{58CFA3E2-4A31-4E49-97F4-ACF150D7BF1C}" dt="2022-03-24T16:05:58.651" v="4686" actId="20577"/>
          <ac:spMkLst>
            <pc:docMk/>
            <pc:sldMk cId="2388340685" sldId="256"/>
            <ac:spMk id="142" creationId="{0198340B-7EC2-42CF-9A7A-F57D23A799C0}"/>
          </ac:spMkLst>
        </pc:spChg>
        <pc:spChg chg="del mod">
          <ac:chgData name="Joe Wells" userId="251b35ad-3341-4cfe-ae99-8492c6acec98" providerId="ADAL" clId="{58CFA3E2-4A31-4E49-97F4-ACF150D7BF1C}" dt="2022-03-24T15:56:22.687" v="4218" actId="478"/>
          <ac:spMkLst>
            <pc:docMk/>
            <pc:sldMk cId="2388340685" sldId="256"/>
            <ac:spMk id="143" creationId="{4523CC48-51BA-4885-907D-D89CE763A32F}"/>
          </ac:spMkLst>
        </pc:spChg>
        <pc:spChg chg="mod">
          <ac:chgData name="Joe Wells" userId="251b35ad-3341-4cfe-ae99-8492c6acec98" providerId="ADAL" clId="{58CFA3E2-4A31-4E49-97F4-ACF150D7BF1C}" dt="2022-03-24T16:06:08.262" v="4702" actId="20577"/>
          <ac:spMkLst>
            <pc:docMk/>
            <pc:sldMk cId="2388340685" sldId="256"/>
            <ac:spMk id="144" creationId="{8209BF57-C6A2-4D0C-A47E-49259466B640}"/>
          </ac:spMkLst>
        </pc:spChg>
        <pc:spChg chg="mod">
          <ac:chgData name="Joe Wells" userId="251b35ad-3341-4cfe-ae99-8492c6acec98" providerId="ADAL" clId="{58CFA3E2-4A31-4E49-97F4-ACF150D7BF1C}" dt="2022-03-24T16:22:21.936" v="6271" actId="555"/>
          <ac:spMkLst>
            <pc:docMk/>
            <pc:sldMk cId="2388340685" sldId="256"/>
            <ac:spMk id="153" creationId="{251B1B9A-3545-4EA9-A83F-6F47D9E982A7}"/>
          </ac:spMkLst>
        </pc:spChg>
        <pc:spChg chg="mod">
          <ac:chgData name="Joe Wells" userId="251b35ad-3341-4cfe-ae99-8492c6acec98" providerId="ADAL" clId="{58CFA3E2-4A31-4E49-97F4-ACF150D7BF1C}" dt="2022-03-24T16:22:21.936" v="6271" actId="555"/>
          <ac:spMkLst>
            <pc:docMk/>
            <pc:sldMk cId="2388340685" sldId="256"/>
            <ac:spMk id="154" creationId="{FF737A30-5AAC-4ED1-A72A-1B3FCD5996D6}"/>
          </ac:spMkLst>
        </pc:spChg>
        <pc:spChg chg="mod">
          <ac:chgData name="Joe Wells" userId="251b35ad-3341-4cfe-ae99-8492c6acec98" providerId="ADAL" clId="{58CFA3E2-4A31-4E49-97F4-ACF150D7BF1C}" dt="2022-03-24T16:22:30.707" v="6277" actId="14100"/>
          <ac:spMkLst>
            <pc:docMk/>
            <pc:sldMk cId="2388340685" sldId="256"/>
            <ac:spMk id="155" creationId="{23E2D9D5-34FE-497E-A8BC-9626985B55C3}"/>
          </ac:spMkLst>
        </pc:spChg>
        <pc:spChg chg="mod">
          <ac:chgData name="Joe Wells" userId="251b35ad-3341-4cfe-ae99-8492c6acec98" providerId="ADAL" clId="{58CFA3E2-4A31-4E49-97F4-ACF150D7BF1C}" dt="2022-03-24T16:27:18.124" v="6451" actId="1037"/>
          <ac:spMkLst>
            <pc:docMk/>
            <pc:sldMk cId="2388340685" sldId="256"/>
            <ac:spMk id="156" creationId="{CE994F6B-7D4E-4474-ACA5-9B63161253EF}"/>
          </ac:spMkLst>
        </pc:spChg>
        <pc:spChg chg="mod">
          <ac:chgData name="Joe Wells" userId="251b35ad-3341-4cfe-ae99-8492c6acec98" providerId="ADAL" clId="{58CFA3E2-4A31-4E49-97F4-ACF150D7BF1C}" dt="2022-03-24T16:20:13.254" v="5979" actId="20577"/>
          <ac:spMkLst>
            <pc:docMk/>
            <pc:sldMk cId="2388340685" sldId="256"/>
            <ac:spMk id="157" creationId="{1CDFDC9C-CD1E-48B7-AF85-06ABFA2252F7}"/>
          </ac:spMkLst>
        </pc:spChg>
        <pc:spChg chg="mod">
          <ac:chgData name="Joe Wells" userId="251b35ad-3341-4cfe-ae99-8492c6acec98" providerId="ADAL" clId="{58CFA3E2-4A31-4E49-97F4-ACF150D7BF1C}" dt="2022-03-24T16:10:34.415" v="5132" actId="1037"/>
          <ac:spMkLst>
            <pc:docMk/>
            <pc:sldMk cId="2388340685" sldId="256"/>
            <ac:spMk id="159" creationId="{7E052C2F-C3F1-4AF3-B8EA-322C40B40E8F}"/>
          </ac:spMkLst>
        </pc:spChg>
        <pc:spChg chg="add del mod">
          <ac:chgData name="Joe Wells" userId="251b35ad-3341-4cfe-ae99-8492c6acec98" providerId="ADAL" clId="{58CFA3E2-4A31-4E49-97F4-ACF150D7BF1C}" dt="2022-03-24T14:11:29.021" v="1214" actId="478"/>
          <ac:spMkLst>
            <pc:docMk/>
            <pc:sldMk cId="2388340685" sldId="256"/>
            <ac:spMk id="164" creationId="{7AD5BDE5-92F5-4A5D-8CD0-C3D320FE42AD}"/>
          </ac:spMkLst>
        </pc:spChg>
        <pc:spChg chg="add mod">
          <ac:chgData name="Joe Wells" userId="251b35ad-3341-4cfe-ae99-8492c6acec98" providerId="ADAL" clId="{58CFA3E2-4A31-4E49-97F4-ACF150D7BF1C}" dt="2022-03-24T16:26:44.153" v="6404" actId="1037"/>
          <ac:spMkLst>
            <pc:docMk/>
            <pc:sldMk cId="2388340685" sldId="256"/>
            <ac:spMk id="165" creationId="{C32D0168-B2F4-41CF-A483-5941A35BA352}"/>
          </ac:spMkLst>
        </pc:spChg>
        <pc:spChg chg="mod">
          <ac:chgData name="Joe Wells" userId="251b35ad-3341-4cfe-ae99-8492c6acec98" providerId="ADAL" clId="{58CFA3E2-4A31-4E49-97F4-ACF150D7BF1C}" dt="2022-03-24T16:27:12.071" v="6449" actId="1037"/>
          <ac:spMkLst>
            <pc:docMk/>
            <pc:sldMk cId="2388340685" sldId="256"/>
            <ac:spMk id="168" creationId="{00E00144-301B-4404-89AD-055FDA9F9060}"/>
          </ac:spMkLst>
        </pc:spChg>
        <pc:spChg chg="add mod">
          <ac:chgData name="Joe Wells" userId="251b35ad-3341-4cfe-ae99-8492c6acec98" providerId="ADAL" clId="{58CFA3E2-4A31-4E49-97F4-ACF150D7BF1C}" dt="2022-03-24T16:24:58.458" v="6323" actId="1036"/>
          <ac:spMkLst>
            <pc:docMk/>
            <pc:sldMk cId="2388340685" sldId="256"/>
            <ac:spMk id="170" creationId="{2507C180-06FC-40CA-B934-417D1F29695D}"/>
          </ac:spMkLst>
        </pc:spChg>
        <pc:spChg chg="add mod">
          <ac:chgData name="Joe Wells" userId="251b35ad-3341-4cfe-ae99-8492c6acec98" providerId="ADAL" clId="{58CFA3E2-4A31-4E49-97F4-ACF150D7BF1C}" dt="2022-03-24T16:24:58.458" v="6323" actId="1036"/>
          <ac:spMkLst>
            <pc:docMk/>
            <pc:sldMk cId="2388340685" sldId="256"/>
            <ac:spMk id="172" creationId="{4D69543D-FF6E-4D37-90D2-CB1B24283095}"/>
          </ac:spMkLst>
        </pc:spChg>
        <pc:spChg chg="add del mod">
          <ac:chgData name="Joe Wells" userId="251b35ad-3341-4cfe-ae99-8492c6acec98" providerId="ADAL" clId="{58CFA3E2-4A31-4E49-97F4-ACF150D7BF1C}" dt="2022-03-24T15:51:31.140" v="3670" actId="478"/>
          <ac:spMkLst>
            <pc:docMk/>
            <pc:sldMk cId="2388340685" sldId="256"/>
            <ac:spMk id="174" creationId="{7F2097E0-74BF-4857-A4A1-62206F063916}"/>
          </ac:spMkLst>
        </pc:spChg>
        <pc:spChg chg="mod">
          <ac:chgData name="Joe Wells" userId="251b35ad-3341-4cfe-ae99-8492c6acec98" providerId="ADAL" clId="{58CFA3E2-4A31-4E49-97F4-ACF150D7BF1C}" dt="2022-03-24T16:28:23.257" v="6468" actId="1037"/>
          <ac:spMkLst>
            <pc:docMk/>
            <pc:sldMk cId="2388340685" sldId="256"/>
            <ac:spMk id="175" creationId="{12D89C12-9181-448A-9020-9989AC4A6675}"/>
          </ac:spMkLst>
        </pc:spChg>
        <pc:spChg chg="add mod">
          <ac:chgData name="Joe Wells" userId="251b35ad-3341-4cfe-ae99-8492c6acec98" providerId="ADAL" clId="{58CFA3E2-4A31-4E49-97F4-ACF150D7BF1C}" dt="2022-03-24T15:52:33.149" v="3745" actId="1037"/>
          <ac:spMkLst>
            <pc:docMk/>
            <pc:sldMk cId="2388340685" sldId="256"/>
            <ac:spMk id="176" creationId="{EC492DF7-C00B-49E7-B045-4ED0ADC938F6}"/>
          </ac:spMkLst>
        </pc:spChg>
        <pc:spChg chg="add mod">
          <ac:chgData name="Joe Wells" userId="251b35ad-3341-4cfe-ae99-8492c6acec98" providerId="ADAL" clId="{58CFA3E2-4A31-4E49-97F4-ACF150D7BF1C}" dt="2022-03-24T15:52:37.224" v="3752" actId="1038"/>
          <ac:spMkLst>
            <pc:docMk/>
            <pc:sldMk cId="2388340685" sldId="256"/>
            <ac:spMk id="177" creationId="{BCCE494B-FABA-4C05-8C4A-0308C679AC2B}"/>
          </ac:spMkLst>
        </pc:spChg>
        <pc:spChg chg="add del mod">
          <ac:chgData name="Joe Wells" userId="251b35ad-3341-4cfe-ae99-8492c6acec98" providerId="ADAL" clId="{58CFA3E2-4A31-4E49-97F4-ACF150D7BF1C}" dt="2022-03-24T15:52:27.369" v="3732" actId="478"/>
          <ac:spMkLst>
            <pc:docMk/>
            <pc:sldMk cId="2388340685" sldId="256"/>
            <ac:spMk id="178" creationId="{4D36FE5F-B8D5-4487-9430-233C66CA4E1F}"/>
          </ac:spMkLst>
        </pc:spChg>
        <pc:spChg chg="mod">
          <ac:chgData name="Joe Wells" userId="251b35ad-3341-4cfe-ae99-8492c6acec98" providerId="ADAL" clId="{58CFA3E2-4A31-4E49-97F4-ACF150D7BF1C}" dt="2022-03-24T16:27:09.356" v="6448" actId="1037"/>
          <ac:spMkLst>
            <pc:docMk/>
            <pc:sldMk cId="2388340685" sldId="256"/>
            <ac:spMk id="184" creationId="{D6F832C5-78EB-422A-AD5C-9555E4133FAC}"/>
          </ac:spMkLst>
        </pc:spChg>
        <pc:spChg chg="add mod">
          <ac:chgData name="Joe Wells" userId="251b35ad-3341-4cfe-ae99-8492c6acec98" providerId="ADAL" clId="{58CFA3E2-4A31-4E49-97F4-ACF150D7BF1C}" dt="2022-03-24T16:06:12.176" v="4706" actId="20577"/>
          <ac:spMkLst>
            <pc:docMk/>
            <pc:sldMk cId="2388340685" sldId="256"/>
            <ac:spMk id="188" creationId="{AF791D2A-B56B-4B4C-9F01-E79CC3C5EE3F}"/>
          </ac:spMkLst>
        </pc:spChg>
        <pc:spChg chg="add del mod">
          <ac:chgData name="Joe Wells" userId="251b35ad-3341-4cfe-ae99-8492c6acec98" providerId="ADAL" clId="{58CFA3E2-4A31-4E49-97F4-ACF150D7BF1C}" dt="2022-03-24T15:55:39.251" v="4166" actId="478"/>
          <ac:spMkLst>
            <pc:docMk/>
            <pc:sldMk cId="2388340685" sldId="256"/>
            <ac:spMk id="190" creationId="{60CC74DD-E2F4-4ACB-B714-F6367F87F5F0}"/>
          </ac:spMkLst>
        </pc:spChg>
        <pc:spChg chg="mod topLvl">
          <ac:chgData name="Joe Wells" userId="251b35ad-3341-4cfe-ae99-8492c6acec98" providerId="ADAL" clId="{58CFA3E2-4A31-4E49-97F4-ACF150D7BF1C}" dt="2022-03-24T14:08:35.207" v="1149" actId="1035"/>
          <ac:spMkLst>
            <pc:docMk/>
            <pc:sldMk cId="2388340685" sldId="256"/>
            <ac:spMk id="193" creationId="{F54D36FD-C241-4F11-B7FC-A5E641DF49E4}"/>
          </ac:spMkLst>
        </pc:spChg>
        <pc:spChg chg="mod topLvl">
          <ac:chgData name="Joe Wells" userId="251b35ad-3341-4cfe-ae99-8492c6acec98" providerId="ADAL" clId="{58CFA3E2-4A31-4E49-97F4-ACF150D7BF1C}" dt="2022-03-24T14:18:47.083" v="1411" actId="164"/>
          <ac:spMkLst>
            <pc:docMk/>
            <pc:sldMk cId="2388340685" sldId="256"/>
            <ac:spMk id="198" creationId="{BD6A6A1D-4183-4C7B-8CFE-32AEA2D48B7E}"/>
          </ac:spMkLst>
        </pc:spChg>
        <pc:spChg chg="mod topLvl">
          <ac:chgData name="Joe Wells" userId="251b35ad-3341-4cfe-ae99-8492c6acec98" providerId="ADAL" clId="{58CFA3E2-4A31-4E49-97F4-ACF150D7BF1C}" dt="2022-03-24T14:18:47.083" v="1411" actId="164"/>
          <ac:spMkLst>
            <pc:docMk/>
            <pc:sldMk cId="2388340685" sldId="256"/>
            <ac:spMk id="199" creationId="{875180FF-B8C9-4535-91DD-5FE4DAD688E2}"/>
          </ac:spMkLst>
        </pc:spChg>
        <pc:spChg chg="mod topLvl">
          <ac:chgData name="Joe Wells" userId="251b35ad-3341-4cfe-ae99-8492c6acec98" providerId="ADAL" clId="{58CFA3E2-4A31-4E49-97F4-ACF150D7BF1C}" dt="2022-03-24T14:18:47.083" v="1411" actId="164"/>
          <ac:spMkLst>
            <pc:docMk/>
            <pc:sldMk cId="2388340685" sldId="256"/>
            <ac:spMk id="200" creationId="{BBA0D218-2A68-4D9C-B481-5762FC8763A2}"/>
          </ac:spMkLst>
        </pc:spChg>
        <pc:spChg chg="mod topLvl">
          <ac:chgData name="Joe Wells" userId="251b35ad-3341-4cfe-ae99-8492c6acec98" providerId="ADAL" clId="{58CFA3E2-4A31-4E49-97F4-ACF150D7BF1C}" dt="2022-03-24T14:18:47.083" v="1411" actId="164"/>
          <ac:spMkLst>
            <pc:docMk/>
            <pc:sldMk cId="2388340685" sldId="256"/>
            <ac:spMk id="201" creationId="{2E9DD053-BD2E-4644-A162-367941E08A83}"/>
          </ac:spMkLst>
        </pc:spChg>
        <pc:spChg chg="add del mod">
          <ac:chgData name="Joe Wells" userId="251b35ad-3341-4cfe-ae99-8492c6acec98" providerId="ADAL" clId="{58CFA3E2-4A31-4E49-97F4-ACF150D7BF1C}" dt="2022-03-24T16:09:20.071" v="4998" actId="478"/>
          <ac:spMkLst>
            <pc:docMk/>
            <pc:sldMk cId="2388340685" sldId="256"/>
            <ac:spMk id="202" creationId="{27A91B76-791F-41C0-B3E3-E829888D932E}"/>
          </ac:spMkLst>
        </pc:spChg>
        <pc:spChg chg="add mod">
          <ac:chgData name="Joe Wells" userId="251b35ad-3341-4cfe-ae99-8492c6acec98" providerId="ADAL" clId="{58CFA3E2-4A31-4E49-97F4-ACF150D7BF1C}" dt="2022-03-24T16:26:26.481" v="6371" actId="1038"/>
          <ac:spMkLst>
            <pc:docMk/>
            <pc:sldMk cId="2388340685" sldId="256"/>
            <ac:spMk id="203" creationId="{BD41B273-97BB-453F-A6B9-83175E9B2D1B}"/>
          </ac:spMkLst>
        </pc:spChg>
        <pc:spChg chg="add mod">
          <ac:chgData name="Joe Wells" userId="251b35ad-3341-4cfe-ae99-8492c6acec98" providerId="ADAL" clId="{58CFA3E2-4A31-4E49-97F4-ACF150D7BF1C}" dt="2022-03-24T16:22:03.045" v="6238" actId="555"/>
          <ac:spMkLst>
            <pc:docMk/>
            <pc:sldMk cId="2388340685" sldId="256"/>
            <ac:spMk id="204" creationId="{F9566A92-4EB6-43E6-A61C-14E65BE06145}"/>
          </ac:spMkLst>
        </pc:spChg>
        <pc:spChg chg="add mod">
          <ac:chgData name="Joe Wells" userId="251b35ad-3341-4cfe-ae99-8492c6acec98" providerId="ADAL" clId="{58CFA3E2-4A31-4E49-97F4-ACF150D7BF1C}" dt="2022-03-24T16:15:05.072" v="5584" actId="554"/>
          <ac:spMkLst>
            <pc:docMk/>
            <pc:sldMk cId="2388340685" sldId="256"/>
            <ac:spMk id="205" creationId="{A570E958-A0AB-486E-BACA-4AA35F6B3B87}"/>
          </ac:spMkLst>
        </pc:spChg>
        <pc:spChg chg="mod">
          <ac:chgData name="Joe Wells" userId="251b35ad-3341-4cfe-ae99-8492c6acec98" providerId="ADAL" clId="{58CFA3E2-4A31-4E49-97F4-ACF150D7BF1C}" dt="2022-03-24T15:27:39.747" v="3072" actId="1038"/>
          <ac:spMkLst>
            <pc:docMk/>
            <pc:sldMk cId="2388340685" sldId="256"/>
            <ac:spMk id="208" creationId="{58523520-D939-439E-9568-F214C39DEF6B}"/>
          </ac:spMkLst>
        </pc:spChg>
        <pc:spChg chg="mod">
          <ac:chgData name="Joe Wells" userId="251b35ad-3341-4cfe-ae99-8492c6acec98" providerId="ADAL" clId="{58CFA3E2-4A31-4E49-97F4-ACF150D7BF1C}" dt="2022-03-24T12:34:30.889" v="794" actId="1038"/>
          <ac:spMkLst>
            <pc:docMk/>
            <pc:sldMk cId="2388340685" sldId="256"/>
            <ac:spMk id="210" creationId="{C8DBDA9B-A9D3-4837-AEDF-E69B996EF15F}"/>
          </ac:spMkLst>
        </pc:spChg>
        <pc:spChg chg="add del mod">
          <ac:chgData name="Joe Wells" userId="251b35ad-3341-4cfe-ae99-8492c6acec98" providerId="ADAL" clId="{58CFA3E2-4A31-4E49-97F4-ACF150D7BF1C}" dt="2022-03-24T16:22:41.314" v="6282" actId="478"/>
          <ac:spMkLst>
            <pc:docMk/>
            <pc:sldMk cId="2388340685" sldId="256"/>
            <ac:spMk id="213" creationId="{473629B2-13C4-498E-8B03-6027C9E85476}"/>
          </ac:spMkLst>
        </pc:spChg>
        <pc:spChg chg="add del mod">
          <ac:chgData name="Joe Wells" userId="251b35ad-3341-4cfe-ae99-8492c6acec98" providerId="ADAL" clId="{58CFA3E2-4A31-4E49-97F4-ACF150D7BF1C}" dt="2022-03-24T16:22:41.314" v="6282" actId="478"/>
          <ac:spMkLst>
            <pc:docMk/>
            <pc:sldMk cId="2388340685" sldId="256"/>
            <ac:spMk id="216" creationId="{E0C0EA59-8A93-451C-918D-3AC21C1F9380}"/>
          </ac:spMkLst>
        </pc:spChg>
        <pc:spChg chg="mod">
          <ac:chgData name="Joe Wells" userId="251b35ad-3341-4cfe-ae99-8492c6acec98" providerId="ADAL" clId="{58CFA3E2-4A31-4E49-97F4-ACF150D7BF1C}" dt="2022-03-24T12:34:35.974" v="802" actId="1035"/>
          <ac:spMkLst>
            <pc:docMk/>
            <pc:sldMk cId="2388340685" sldId="256"/>
            <ac:spMk id="217" creationId="{70315A7D-DD6F-420F-9690-15A647984C38}"/>
          </ac:spMkLst>
        </pc:spChg>
        <pc:spChg chg="mod">
          <ac:chgData name="Joe Wells" userId="251b35ad-3341-4cfe-ae99-8492c6acec98" providerId="ADAL" clId="{58CFA3E2-4A31-4E49-97F4-ACF150D7BF1C}" dt="2022-03-24T15:52:20.241" v="3731" actId="555"/>
          <ac:spMkLst>
            <pc:docMk/>
            <pc:sldMk cId="2388340685" sldId="256"/>
            <ac:spMk id="223" creationId="{B56A488A-D6A2-4808-932E-6A5541382335}"/>
          </ac:spMkLst>
        </pc:spChg>
        <pc:spChg chg="add del mod">
          <ac:chgData name="Joe Wells" userId="251b35ad-3341-4cfe-ae99-8492c6acec98" providerId="ADAL" clId="{58CFA3E2-4A31-4E49-97F4-ACF150D7BF1C}" dt="2022-03-24T16:22:41.314" v="6282" actId="478"/>
          <ac:spMkLst>
            <pc:docMk/>
            <pc:sldMk cId="2388340685" sldId="256"/>
            <ac:spMk id="224" creationId="{D0651F55-1ECA-41BE-BF2F-528FFCBF0A7B}"/>
          </ac:spMkLst>
        </pc:spChg>
        <pc:spChg chg="mod">
          <ac:chgData name="Joe Wells" userId="251b35ad-3341-4cfe-ae99-8492c6acec98" providerId="ADAL" clId="{58CFA3E2-4A31-4E49-97F4-ACF150D7BF1C}" dt="2022-03-24T16:24:58.458" v="6323" actId="1036"/>
          <ac:spMkLst>
            <pc:docMk/>
            <pc:sldMk cId="2388340685" sldId="256"/>
            <ac:spMk id="225" creationId="{50C47AEF-E009-4E00-8C88-63C7C6102B4A}"/>
          </ac:spMkLst>
        </pc:spChg>
        <pc:spChg chg="del">
          <ac:chgData name="Joe Wells" userId="251b35ad-3341-4cfe-ae99-8492c6acec98" providerId="ADAL" clId="{58CFA3E2-4A31-4E49-97F4-ACF150D7BF1C}" dt="2022-03-24T12:28:54.889" v="51" actId="478"/>
          <ac:spMkLst>
            <pc:docMk/>
            <pc:sldMk cId="2388340685" sldId="256"/>
            <ac:spMk id="226" creationId="{2D3E53DD-3A9F-4108-B2A6-1EF90A3A2892}"/>
          </ac:spMkLst>
        </pc:spChg>
        <pc:spChg chg="add del mod">
          <ac:chgData name="Joe Wells" userId="251b35ad-3341-4cfe-ae99-8492c6acec98" providerId="ADAL" clId="{58CFA3E2-4A31-4E49-97F4-ACF150D7BF1C}" dt="2022-03-24T16:22:41.314" v="6282" actId="478"/>
          <ac:spMkLst>
            <pc:docMk/>
            <pc:sldMk cId="2388340685" sldId="256"/>
            <ac:spMk id="227" creationId="{12F5E8BA-1A77-4CB0-82FC-86D92C90EBAB}"/>
          </ac:spMkLst>
        </pc:spChg>
        <pc:spChg chg="mod">
          <ac:chgData name="Joe Wells" userId="251b35ad-3341-4cfe-ae99-8492c6acec98" providerId="ADAL" clId="{58CFA3E2-4A31-4E49-97F4-ACF150D7BF1C}" dt="2022-03-24T15:52:20.241" v="3731" actId="555"/>
          <ac:spMkLst>
            <pc:docMk/>
            <pc:sldMk cId="2388340685" sldId="256"/>
            <ac:spMk id="231" creationId="{9022D3CD-2D1A-4AD5-A7F0-B65E3A029E77}"/>
          </ac:spMkLst>
        </pc:spChg>
        <pc:spChg chg="mod">
          <ac:chgData name="Joe Wells" userId="251b35ad-3341-4cfe-ae99-8492c6acec98" providerId="ADAL" clId="{58CFA3E2-4A31-4E49-97F4-ACF150D7BF1C}" dt="2022-03-24T15:45:49.121" v="3591" actId="1037"/>
          <ac:spMkLst>
            <pc:docMk/>
            <pc:sldMk cId="2388340685" sldId="256"/>
            <ac:spMk id="233" creationId="{F96A1E74-5BA5-4908-82C6-9590468B04F9}"/>
          </ac:spMkLst>
        </pc:spChg>
        <pc:spChg chg="mod">
          <ac:chgData name="Joe Wells" userId="251b35ad-3341-4cfe-ae99-8492c6acec98" providerId="ADAL" clId="{58CFA3E2-4A31-4E49-97F4-ACF150D7BF1C}" dt="2022-03-24T15:52:20.241" v="3731" actId="555"/>
          <ac:spMkLst>
            <pc:docMk/>
            <pc:sldMk cId="2388340685" sldId="256"/>
            <ac:spMk id="235" creationId="{7A616B11-6F46-448C-8207-7EFD9649870D}"/>
          </ac:spMkLst>
        </pc:spChg>
        <pc:spChg chg="mod">
          <ac:chgData name="Joe Wells" userId="251b35ad-3341-4cfe-ae99-8492c6acec98" providerId="ADAL" clId="{58CFA3E2-4A31-4E49-97F4-ACF150D7BF1C}" dt="2022-03-24T16:06:29.965" v="4720" actId="553"/>
          <ac:spMkLst>
            <pc:docMk/>
            <pc:sldMk cId="2388340685" sldId="256"/>
            <ac:spMk id="242" creationId="{BF584EDF-23C9-4A43-91F7-6DD316BB0458}"/>
          </ac:spMkLst>
        </pc:spChg>
        <pc:spChg chg="mod">
          <ac:chgData name="Joe Wells" userId="251b35ad-3341-4cfe-ae99-8492c6acec98" providerId="ADAL" clId="{58CFA3E2-4A31-4E49-97F4-ACF150D7BF1C}" dt="2022-03-24T15:45:49.121" v="3591" actId="1037"/>
          <ac:spMkLst>
            <pc:docMk/>
            <pc:sldMk cId="2388340685" sldId="256"/>
            <ac:spMk id="266" creationId="{8B80841E-ACB2-4E09-B3D2-19B16AEEDDAD}"/>
          </ac:spMkLst>
        </pc:spChg>
        <pc:spChg chg="mod">
          <ac:chgData name="Joe Wells" userId="251b35ad-3341-4cfe-ae99-8492c6acec98" providerId="ADAL" clId="{58CFA3E2-4A31-4E49-97F4-ACF150D7BF1C}" dt="2022-03-24T16:06:29.965" v="4720" actId="553"/>
          <ac:spMkLst>
            <pc:docMk/>
            <pc:sldMk cId="2388340685" sldId="256"/>
            <ac:spMk id="269" creationId="{56F5958A-9B2D-4440-8302-714D6ECE9113}"/>
          </ac:spMkLst>
        </pc:spChg>
        <pc:spChg chg="mod">
          <ac:chgData name="Joe Wells" userId="251b35ad-3341-4cfe-ae99-8492c6acec98" providerId="ADAL" clId="{58CFA3E2-4A31-4E49-97F4-ACF150D7BF1C}" dt="2022-03-24T16:22:03.045" v="6238" actId="555"/>
          <ac:spMkLst>
            <pc:docMk/>
            <pc:sldMk cId="2388340685" sldId="256"/>
            <ac:spMk id="272" creationId="{2A06FAF6-CEA9-49D6-9442-900224584F3B}"/>
          </ac:spMkLst>
        </pc:spChg>
        <pc:spChg chg="mod">
          <ac:chgData name="Joe Wells" userId="251b35ad-3341-4cfe-ae99-8492c6acec98" providerId="ADAL" clId="{58CFA3E2-4A31-4E49-97F4-ACF150D7BF1C}" dt="2022-03-24T16:22:03.045" v="6238" actId="555"/>
          <ac:spMkLst>
            <pc:docMk/>
            <pc:sldMk cId="2388340685" sldId="256"/>
            <ac:spMk id="273" creationId="{F6943459-EA94-4D78-AD91-9F92C57DA4CB}"/>
          </ac:spMkLst>
        </pc:spChg>
        <pc:spChg chg="mod">
          <ac:chgData name="Joe Wells" userId="251b35ad-3341-4cfe-ae99-8492c6acec98" providerId="ADAL" clId="{58CFA3E2-4A31-4E49-97F4-ACF150D7BF1C}" dt="2022-03-24T16:22:03.045" v="6238" actId="555"/>
          <ac:spMkLst>
            <pc:docMk/>
            <pc:sldMk cId="2388340685" sldId="256"/>
            <ac:spMk id="274" creationId="{2F68D47E-EBF9-4F34-A0DC-78E7C489973F}"/>
          </ac:spMkLst>
        </pc:spChg>
        <pc:spChg chg="mod">
          <ac:chgData name="Joe Wells" userId="251b35ad-3341-4cfe-ae99-8492c6acec98" providerId="ADAL" clId="{58CFA3E2-4A31-4E49-97F4-ACF150D7BF1C}" dt="2022-03-24T16:27:04.408" v="6445" actId="1037"/>
          <ac:spMkLst>
            <pc:docMk/>
            <pc:sldMk cId="2388340685" sldId="256"/>
            <ac:spMk id="275" creationId="{B9750EA2-29C0-4DC9-B4AF-C5841D2804A2}"/>
          </ac:spMkLst>
        </pc:spChg>
        <pc:spChg chg="mod">
          <ac:chgData name="Joe Wells" userId="251b35ad-3341-4cfe-ae99-8492c6acec98" providerId="ADAL" clId="{58CFA3E2-4A31-4E49-97F4-ACF150D7BF1C}" dt="2022-03-24T16:27:04.408" v="6445" actId="1037"/>
          <ac:spMkLst>
            <pc:docMk/>
            <pc:sldMk cId="2388340685" sldId="256"/>
            <ac:spMk id="276" creationId="{0E282B20-F867-49BF-8BD2-A6BFF71E7420}"/>
          </ac:spMkLst>
        </pc:spChg>
        <pc:grpChg chg="mod">
          <ac:chgData name="Joe Wells" userId="251b35ad-3341-4cfe-ae99-8492c6acec98" providerId="ADAL" clId="{58CFA3E2-4A31-4E49-97F4-ACF150D7BF1C}" dt="2022-03-24T16:10:14.028" v="5120" actId="1038"/>
          <ac:grpSpMkLst>
            <pc:docMk/>
            <pc:sldMk cId="2388340685" sldId="256"/>
            <ac:grpSpMk id="2" creationId="{6A5F23B1-452E-4B75-8AB5-740FF7BC9E50}"/>
          </ac:grpSpMkLst>
        </pc:grpChg>
        <pc:grpChg chg="add del mod">
          <ac:chgData name="Joe Wells" userId="251b35ad-3341-4cfe-ae99-8492c6acec98" providerId="ADAL" clId="{58CFA3E2-4A31-4E49-97F4-ACF150D7BF1C}" dt="2022-03-24T14:02:40.263" v="945" actId="165"/>
          <ac:grpSpMkLst>
            <pc:docMk/>
            <pc:sldMk cId="2388340685" sldId="256"/>
            <ac:grpSpMk id="3" creationId="{5C23B6C8-DE60-4AF3-9F1E-952D6106AB42}"/>
          </ac:grpSpMkLst>
        </pc:grpChg>
        <pc:grpChg chg="del mod topLvl">
          <ac:chgData name="Joe Wells" userId="251b35ad-3341-4cfe-ae99-8492c6acec98" providerId="ADAL" clId="{58CFA3E2-4A31-4E49-97F4-ACF150D7BF1C}" dt="2022-03-24T15:22:02.928" v="2737" actId="165"/>
          <ac:grpSpMkLst>
            <pc:docMk/>
            <pc:sldMk cId="2388340685" sldId="256"/>
            <ac:grpSpMk id="7" creationId="{D4C2BB74-5EA7-414D-9217-F34BC46C560B}"/>
          </ac:grpSpMkLst>
        </pc:grpChg>
        <pc:grpChg chg="mod">
          <ac:chgData name="Joe Wells" userId="251b35ad-3341-4cfe-ae99-8492c6acec98" providerId="ADAL" clId="{58CFA3E2-4A31-4E49-97F4-ACF150D7BF1C}" dt="2022-03-24T16:10:14.028" v="5120" actId="1038"/>
          <ac:grpSpMkLst>
            <pc:docMk/>
            <pc:sldMk cId="2388340685" sldId="256"/>
            <ac:grpSpMk id="16" creationId="{01C38250-C20E-4F4E-8CF1-3C0631609E2F}"/>
          </ac:grpSpMkLst>
        </pc:grpChg>
        <pc:grpChg chg="mod">
          <ac:chgData name="Joe Wells" userId="251b35ad-3341-4cfe-ae99-8492c6acec98" providerId="ADAL" clId="{58CFA3E2-4A31-4E49-97F4-ACF150D7BF1C}" dt="2022-03-24T15:18:38.827" v="2650" actId="1076"/>
          <ac:grpSpMkLst>
            <pc:docMk/>
            <pc:sldMk cId="2388340685" sldId="256"/>
            <ac:grpSpMk id="21" creationId="{1C293152-9E82-42F3-853E-B05E7BA249F1}"/>
          </ac:grpSpMkLst>
        </pc:grpChg>
        <pc:grpChg chg="del mod topLvl">
          <ac:chgData name="Joe Wells" userId="251b35ad-3341-4cfe-ae99-8492c6acec98" providerId="ADAL" clId="{58CFA3E2-4A31-4E49-97F4-ACF150D7BF1C}" dt="2022-03-24T15:21:57.999" v="2736" actId="165"/>
          <ac:grpSpMkLst>
            <pc:docMk/>
            <pc:sldMk cId="2388340685" sldId="256"/>
            <ac:grpSpMk id="22" creationId="{2E358C0F-5FE8-4A22-8FA8-F1CF90EB6969}"/>
          </ac:grpSpMkLst>
        </pc:grpChg>
        <pc:grpChg chg="del">
          <ac:chgData name="Joe Wells" userId="251b35ad-3341-4cfe-ae99-8492c6acec98" providerId="ADAL" clId="{58CFA3E2-4A31-4E49-97F4-ACF150D7BF1C}" dt="2022-03-24T15:21:45.284" v="2735" actId="165"/>
          <ac:grpSpMkLst>
            <pc:docMk/>
            <pc:sldMk cId="2388340685" sldId="256"/>
            <ac:grpSpMk id="26" creationId="{96C4C08D-E0F5-4351-9C4E-765F66CB7D5C}"/>
          </ac:grpSpMkLst>
        </pc:grpChg>
        <pc:grpChg chg="del">
          <ac:chgData name="Joe Wells" userId="251b35ad-3341-4cfe-ae99-8492c6acec98" providerId="ADAL" clId="{58CFA3E2-4A31-4E49-97F4-ACF150D7BF1C}" dt="2022-03-24T12:21:44.259" v="15" actId="478"/>
          <ac:grpSpMkLst>
            <pc:docMk/>
            <pc:sldMk cId="2388340685" sldId="256"/>
            <ac:grpSpMk id="27" creationId="{32DAA525-74BB-458E-B4FD-79E81A8A0AEB}"/>
          </ac:grpSpMkLst>
        </pc:grpChg>
        <pc:grpChg chg="add del mod">
          <ac:chgData name="Joe Wells" userId="251b35ad-3341-4cfe-ae99-8492c6acec98" providerId="ADAL" clId="{58CFA3E2-4A31-4E49-97F4-ACF150D7BF1C}" dt="2022-03-24T14:08:43.591" v="1150" actId="165"/>
          <ac:grpSpMkLst>
            <pc:docMk/>
            <pc:sldMk cId="2388340685" sldId="256"/>
            <ac:grpSpMk id="30" creationId="{577599C0-D886-4731-99B7-04956E9D34AC}"/>
          </ac:grpSpMkLst>
        </pc:grpChg>
        <pc:grpChg chg="add mod">
          <ac:chgData name="Joe Wells" userId="251b35ad-3341-4cfe-ae99-8492c6acec98" providerId="ADAL" clId="{58CFA3E2-4A31-4E49-97F4-ACF150D7BF1C}" dt="2022-03-24T14:18:47.083" v="1411" actId="164"/>
          <ac:grpSpMkLst>
            <pc:docMk/>
            <pc:sldMk cId="2388340685" sldId="256"/>
            <ac:grpSpMk id="32" creationId="{54406298-000B-48DC-A2D2-7AC808F31591}"/>
          </ac:grpSpMkLst>
        </pc:grpChg>
        <pc:grpChg chg="mod">
          <ac:chgData name="Joe Wells" userId="251b35ad-3341-4cfe-ae99-8492c6acec98" providerId="ADAL" clId="{58CFA3E2-4A31-4E49-97F4-ACF150D7BF1C}" dt="2022-03-24T16:09:10.079" v="4996" actId="1035"/>
          <ac:grpSpMkLst>
            <pc:docMk/>
            <pc:sldMk cId="2388340685" sldId="256"/>
            <ac:grpSpMk id="52" creationId="{4A0330ED-7AB4-4886-99C8-6A645FD02A4B}"/>
          </ac:grpSpMkLst>
        </pc:grpChg>
        <pc:grpChg chg="add del mod">
          <ac:chgData name="Joe Wells" userId="251b35ad-3341-4cfe-ae99-8492c6acec98" providerId="ADAL" clId="{58CFA3E2-4A31-4E49-97F4-ACF150D7BF1C}" dt="2022-03-24T16:25:07.422" v="6338" actId="1038"/>
          <ac:grpSpMkLst>
            <pc:docMk/>
            <pc:sldMk cId="2388340685" sldId="256"/>
            <ac:grpSpMk id="99" creationId="{22632178-6126-4BDA-B73F-E2903F7C9F84}"/>
          </ac:grpSpMkLst>
        </pc:grpChg>
        <pc:grpChg chg="mod">
          <ac:chgData name="Joe Wells" userId="251b35ad-3341-4cfe-ae99-8492c6acec98" providerId="ADAL" clId="{58CFA3E2-4A31-4E49-97F4-ACF150D7BF1C}" dt="2022-03-24T15:59:33" v="4508" actId="1036"/>
          <ac:grpSpMkLst>
            <pc:docMk/>
            <pc:sldMk cId="2388340685" sldId="256"/>
            <ac:grpSpMk id="106" creationId="{3F4A2B1C-8746-4583-BBA9-38908C0BE70E}"/>
          </ac:grpSpMkLst>
        </pc:grpChg>
        <pc:grpChg chg="mod">
          <ac:chgData name="Joe Wells" userId="251b35ad-3341-4cfe-ae99-8492c6acec98" providerId="ADAL" clId="{58CFA3E2-4A31-4E49-97F4-ACF150D7BF1C}" dt="2022-03-24T16:27:12.071" v="6449" actId="1037"/>
          <ac:grpSpMkLst>
            <pc:docMk/>
            <pc:sldMk cId="2388340685" sldId="256"/>
            <ac:grpSpMk id="166" creationId="{FC5C58F9-170E-4998-9283-1E3EDF934734}"/>
          </ac:grpSpMkLst>
        </pc:grpChg>
        <pc:grpChg chg="mod">
          <ac:chgData name="Joe Wells" userId="251b35ad-3341-4cfe-ae99-8492c6acec98" providerId="ADAL" clId="{58CFA3E2-4A31-4E49-97F4-ACF150D7BF1C}" dt="2022-03-24T16:27:09.356" v="6448" actId="1037"/>
          <ac:grpSpMkLst>
            <pc:docMk/>
            <pc:sldMk cId="2388340685" sldId="256"/>
            <ac:grpSpMk id="182" creationId="{F3084093-4E1C-45DC-84D8-24505B863661}"/>
          </ac:grpSpMkLst>
        </pc:grpChg>
        <pc:grpChg chg="del">
          <ac:chgData name="Joe Wells" userId="251b35ad-3341-4cfe-ae99-8492c6acec98" providerId="ADAL" clId="{58CFA3E2-4A31-4E49-97F4-ACF150D7BF1C}" dt="2022-03-24T12:29:18.562" v="62" actId="478"/>
          <ac:grpSpMkLst>
            <pc:docMk/>
            <pc:sldMk cId="2388340685" sldId="256"/>
            <ac:grpSpMk id="218" creationId="{2A352385-8009-4CDF-B274-096E4512203C}"/>
          </ac:grpSpMkLst>
        </pc:grpChg>
        <pc:grpChg chg="del">
          <ac:chgData name="Joe Wells" userId="251b35ad-3341-4cfe-ae99-8492c6acec98" providerId="ADAL" clId="{58CFA3E2-4A31-4E49-97F4-ACF150D7BF1C}" dt="2022-03-24T12:29:14.293" v="60" actId="478"/>
          <ac:grpSpMkLst>
            <pc:docMk/>
            <pc:sldMk cId="2388340685" sldId="256"/>
            <ac:grpSpMk id="258" creationId="{3269F3EB-11A5-40B3-99CD-5671B6E2FDA2}"/>
          </ac:grpSpMkLst>
        </pc:grpChg>
        <pc:grpChg chg="del mod topLvl">
          <ac:chgData name="Joe Wells" userId="251b35ad-3341-4cfe-ae99-8492c6acec98" providerId="ADAL" clId="{58CFA3E2-4A31-4E49-97F4-ACF150D7BF1C}" dt="2022-03-24T14:02:43.905" v="946" actId="165"/>
          <ac:grpSpMkLst>
            <pc:docMk/>
            <pc:sldMk cId="2388340685" sldId="256"/>
            <ac:grpSpMk id="1030" creationId="{D02C12CE-7557-4215-9441-D38486754A7A}"/>
          </ac:grpSpMkLst>
        </pc:grpChg>
        <pc:grpChg chg="del mod topLvl">
          <ac:chgData name="Joe Wells" userId="251b35ad-3341-4cfe-ae99-8492c6acec98" providerId="ADAL" clId="{58CFA3E2-4A31-4E49-97F4-ACF150D7BF1C}" dt="2022-03-24T14:02:43.905" v="946" actId="165"/>
          <ac:grpSpMkLst>
            <pc:docMk/>
            <pc:sldMk cId="2388340685" sldId="256"/>
            <ac:grpSpMk id="1031" creationId="{FA976013-FC44-4CC5-8BD4-224D964D7F32}"/>
          </ac:grpSpMkLst>
        </pc:grpChg>
        <pc:grpChg chg="del mod topLvl">
          <ac:chgData name="Joe Wells" userId="251b35ad-3341-4cfe-ae99-8492c6acec98" providerId="ADAL" clId="{58CFA3E2-4A31-4E49-97F4-ACF150D7BF1C}" dt="2022-03-24T14:02:43.905" v="946" actId="165"/>
          <ac:grpSpMkLst>
            <pc:docMk/>
            <pc:sldMk cId="2388340685" sldId="256"/>
            <ac:grpSpMk id="1032" creationId="{EEE2B032-88A7-4DDD-8B51-FDB11A16CBED}"/>
          </ac:grpSpMkLst>
        </pc:grpChg>
        <pc:grpChg chg="del mod topLvl">
          <ac:chgData name="Joe Wells" userId="251b35ad-3341-4cfe-ae99-8492c6acec98" providerId="ADAL" clId="{58CFA3E2-4A31-4E49-97F4-ACF150D7BF1C}" dt="2022-03-24T14:02:43.905" v="946" actId="165"/>
          <ac:grpSpMkLst>
            <pc:docMk/>
            <pc:sldMk cId="2388340685" sldId="256"/>
            <ac:grpSpMk id="1033" creationId="{F0B4E8AE-F358-4072-B234-407CEBC45C74}"/>
          </ac:grpSpMkLst>
        </pc:grpChg>
        <pc:grpChg chg="del">
          <ac:chgData name="Joe Wells" userId="251b35ad-3341-4cfe-ae99-8492c6acec98" providerId="ADAL" clId="{58CFA3E2-4A31-4E49-97F4-ACF150D7BF1C}" dt="2022-03-24T14:02:31.359" v="943" actId="165"/>
          <ac:grpSpMkLst>
            <pc:docMk/>
            <pc:sldMk cId="2388340685" sldId="256"/>
            <ac:grpSpMk id="1034" creationId="{05E7C9E7-8BE8-445D-86F7-23FA236AFAF0}"/>
          </ac:grpSpMkLst>
        </pc:grpChg>
        <pc:grpChg chg="mod">
          <ac:chgData name="Joe Wells" userId="251b35ad-3341-4cfe-ae99-8492c6acec98" providerId="ADAL" clId="{58CFA3E2-4A31-4E49-97F4-ACF150D7BF1C}" dt="2022-03-24T12:34:30.889" v="794" actId="1038"/>
          <ac:grpSpMkLst>
            <pc:docMk/>
            <pc:sldMk cId="2388340685" sldId="256"/>
            <ac:grpSpMk id="1039" creationId="{503E052B-D415-48C9-972B-3357C71CFF4B}"/>
          </ac:grpSpMkLst>
        </pc:grpChg>
        <pc:grpChg chg="mod">
          <ac:chgData name="Joe Wells" userId="251b35ad-3341-4cfe-ae99-8492c6acec98" providerId="ADAL" clId="{58CFA3E2-4A31-4E49-97F4-ACF150D7BF1C}" dt="2022-03-24T12:34:30.889" v="794" actId="1038"/>
          <ac:grpSpMkLst>
            <pc:docMk/>
            <pc:sldMk cId="2388340685" sldId="256"/>
            <ac:grpSpMk id="1040" creationId="{C9B167F3-200C-45F3-81A3-5881FA174F10}"/>
          </ac:grpSpMkLst>
        </pc:grpChg>
        <pc:graphicFrameChg chg="mod modGraphic">
          <ac:chgData name="Joe Wells" userId="251b35ad-3341-4cfe-ae99-8492c6acec98" providerId="ADAL" clId="{58CFA3E2-4A31-4E49-97F4-ACF150D7BF1C}" dt="2022-03-24T16:29:54.865" v="6572" actId="20577"/>
          <ac:graphicFrameMkLst>
            <pc:docMk/>
            <pc:sldMk cId="2388340685" sldId="256"/>
            <ac:graphicFrameMk id="1038" creationId="{C3D13CAE-0286-4868-8EC1-9C8535CE3993}"/>
          </ac:graphicFrameMkLst>
        </pc:graphicFrameChg>
        <pc:picChg chg="mod">
          <ac:chgData name="Joe Wells" userId="251b35ad-3341-4cfe-ae99-8492c6acec98" providerId="ADAL" clId="{58CFA3E2-4A31-4E49-97F4-ACF150D7BF1C}" dt="2022-03-24T16:28:07.365" v="6455" actId="12788"/>
          <ac:picMkLst>
            <pc:docMk/>
            <pc:sldMk cId="2388340685" sldId="256"/>
            <ac:picMk id="13" creationId="{B8E9A6B8-4A20-4F12-973D-DE4C2ECD5F08}"/>
          </ac:picMkLst>
        </pc:picChg>
        <pc:picChg chg="del">
          <ac:chgData name="Joe Wells" userId="251b35ad-3341-4cfe-ae99-8492c6acec98" providerId="ADAL" clId="{58CFA3E2-4A31-4E49-97F4-ACF150D7BF1C}" dt="2022-03-24T12:35:45.125" v="883" actId="478"/>
          <ac:picMkLst>
            <pc:docMk/>
            <pc:sldMk cId="2388340685" sldId="256"/>
            <ac:picMk id="28" creationId="{B488497C-ADC1-48A1-8EA9-B93E6C0E71F9}"/>
          </ac:picMkLst>
        </pc:picChg>
        <pc:picChg chg="mod">
          <ac:chgData name="Joe Wells" userId="251b35ad-3341-4cfe-ae99-8492c6acec98" providerId="ADAL" clId="{58CFA3E2-4A31-4E49-97F4-ACF150D7BF1C}" dt="2022-03-24T16:09:10.079" v="4996" actId="1035"/>
          <ac:picMkLst>
            <pc:docMk/>
            <pc:sldMk cId="2388340685" sldId="256"/>
            <ac:picMk id="53" creationId="{819EDFB0-DC91-4B90-A5B4-DF5A01E40027}"/>
          </ac:picMkLst>
        </pc:picChg>
        <pc:picChg chg="mod">
          <ac:chgData name="Joe Wells" userId="251b35ad-3341-4cfe-ae99-8492c6acec98" providerId="ADAL" clId="{58CFA3E2-4A31-4E49-97F4-ACF150D7BF1C}" dt="2022-03-24T16:09:10.079" v="4996" actId="1035"/>
          <ac:picMkLst>
            <pc:docMk/>
            <pc:sldMk cId="2388340685" sldId="256"/>
            <ac:picMk id="55" creationId="{6922F63E-AD9B-460A-B27F-028DE234864C}"/>
          </ac:picMkLst>
        </pc:picChg>
        <pc:picChg chg="mod">
          <ac:chgData name="Joe Wells" userId="251b35ad-3341-4cfe-ae99-8492c6acec98" providerId="ADAL" clId="{58CFA3E2-4A31-4E49-97F4-ACF150D7BF1C}" dt="2022-03-24T16:25:07.422" v="6338" actId="1038"/>
          <ac:picMkLst>
            <pc:docMk/>
            <pc:sldMk cId="2388340685" sldId="256"/>
            <ac:picMk id="100" creationId="{23CEDC88-DED0-44E8-BED7-E92205C47749}"/>
          </ac:picMkLst>
        </pc:picChg>
        <pc:picChg chg="mod">
          <ac:chgData name="Joe Wells" userId="251b35ad-3341-4cfe-ae99-8492c6acec98" providerId="ADAL" clId="{58CFA3E2-4A31-4E49-97F4-ACF150D7BF1C}" dt="2022-03-24T16:25:07.422" v="6338" actId="1038"/>
          <ac:picMkLst>
            <pc:docMk/>
            <pc:sldMk cId="2388340685" sldId="256"/>
            <ac:picMk id="102" creationId="{A2F2024F-DCB7-45F6-BB6F-A9D9F1027486}"/>
          </ac:picMkLst>
        </pc:picChg>
        <pc:picChg chg="mod">
          <ac:chgData name="Joe Wells" userId="251b35ad-3341-4cfe-ae99-8492c6acec98" providerId="ADAL" clId="{58CFA3E2-4A31-4E49-97F4-ACF150D7BF1C}" dt="2022-03-24T15:59:33" v="4508" actId="1036"/>
          <ac:picMkLst>
            <pc:docMk/>
            <pc:sldMk cId="2388340685" sldId="256"/>
            <ac:picMk id="107" creationId="{569CA68E-5A1C-424F-BA51-7F2541DE5F9D}"/>
          </ac:picMkLst>
        </pc:picChg>
        <pc:picChg chg="mod">
          <ac:chgData name="Joe Wells" userId="251b35ad-3341-4cfe-ae99-8492c6acec98" providerId="ADAL" clId="{58CFA3E2-4A31-4E49-97F4-ACF150D7BF1C}" dt="2022-03-24T15:59:33" v="4508" actId="1036"/>
          <ac:picMkLst>
            <pc:docMk/>
            <pc:sldMk cId="2388340685" sldId="256"/>
            <ac:picMk id="109" creationId="{FCD79C13-8B24-4FC9-B33D-CF4AE4E63EC8}"/>
          </ac:picMkLst>
        </pc:picChg>
        <pc:picChg chg="del">
          <ac:chgData name="Joe Wells" userId="251b35ad-3341-4cfe-ae99-8492c6acec98" providerId="ADAL" clId="{58CFA3E2-4A31-4E49-97F4-ACF150D7BF1C}" dt="2022-03-24T12:28:52.763" v="50" actId="478"/>
          <ac:picMkLst>
            <pc:docMk/>
            <pc:sldMk cId="2388340685" sldId="256"/>
            <ac:picMk id="158" creationId="{3D5FD7A1-1CA3-4A53-A797-E1BACFF570E6}"/>
          </ac:picMkLst>
        </pc:picChg>
        <pc:picChg chg="add del mod">
          <ac:chgData name="Joe Wells" userId="251b35ad-3341-4cfe-ae99-8492c6acec98" providerId="ADAL" clId="{58CFA3E2-4A31-4E49-97F4-ACF150D7BF1C}" dt="2022-03-24T15:32:35.251" v="3430" actId="1038"/>
          <ac:picMkLst>
            <pc:docMk/>
            <pc:sldMk cId="2388340685" sldId="256"/>
            <ac:picMk id="160" creationId="{E5FACD55-2DB8-4DDB-A751-EEF268328EAC}"/>
          </ac:picMkLst>
        </pc:picChg>
        <pc:picChg chg="mod">
          <ac:chgData name="Joe Wells" userId="251b35ad-3341-4cfe-ae99-8492c6acec98" providerId="ADAL" clId="{58CFA3E2-4A31-4E49-97F4-ACF150D7BF1C}" dt="2022-03-24T16:12:53.801" v="5419" actId="1036"/>
          <ac:picMkLst>
            <pc:docMk/>
            <pc:sldMk cId="2388340685" sldId="256"/>
            <ac:picMk id="161" creationId="{374733F7-5B7C-4BFD-9C0A-8F3B8429B67C}"/>
          </ac:picMkLst>
        </pc:picChg>
        <pc:picChg chg="del">
          <ac:chgData name="Joe Wells" userId="251b35ad-3341-4cfe-ae99-8492c6acec98" providerId="ADAL" clId="{58CFA3E2-4A31-4E49-97F4-ACF150D7BF1C}" dt="2022-03-24T12:29:12.424" v="59" actId="478"/>
          <ac:picMkLst>
            <pc:docMk/>
            <pc:sldMk cId="2388340685" sldId="256"/>
            <ac:picMk id="162" creationId="{020AE7F3-C0A2-4642-8EA6-3646BC6166A2}"/>
          </ac:picMkLst>
        </pc:picChg>
        <pc:picChg chg="mod">
          <ac:chgData name="Joe Wells" userId="251b35ad-3341-4cfe-ae99-8492c6acec98" providerId="ADAL" clId="{58CFA3E2-4A31-4E49-97F4-ACF150D7BF1C}" dt="2022-03-24T16:27:12.071" v="6449" actId="1037"/>
          <ac:picMkLst>
            <pc:docMk/>
            <pc:sldMk cId="2388340685" sldId="256"/>
            <ac:picMk id="167" creationId="{A252C815-8718-46C2-A89B-8F974FE51E3A}"/>
          </ac:picMkLst>
        </pc:picChg>
        <pc:picChg chg="mod">
          <ac:chgData name="Joe Wells" userId="251b35ad-3341-4cfe-ae99-8492c6acec98" providerId="ADAL" clId="{58CFA3E2-4A31-4E49-97F4-ACF150D7BF1C}" dt="2022-03-24T16:27:12.071" v="6449" actId="1037"/>
          <ac:picMkLst>
            <pc:docMk/>
            <pc:sldMk cId="2388340685" sldId="256"/>
            <ac:picMk id="169" creationId="{749F5C44-DE61-47A2-95DF-3FA8EEABB035}"/>
          </ac:picMkLst>
        </pc:picChg>
        <pc:picChg chg="add mod">
          <ac:chgData name="Joe Wells" userId="251b35ad-3341-4cfe-ae99-8492c6acec98" providerId="ADAL" clId="{58CFA3E2-4A31-4E49-97F4-ACF150D7BF1C}" dt="2022-03-24T15:32:30.228" v="3411" actId="1038"/>
          <ac:picMkLst>
            <pc:docMk/>
            <pc:sldMk cId="2388340685" sldId="256"/>
            <ac:picMk id="171" creationId="{8A7BC77C-20B2-4A5B-8BD8-936B9AEBA8B6}"/>
          </ac:picMkLst>
        </pc:picChg>
        <pc:picChg chg="add del mod">
          <ac:chgData name="Joe Wells" userId="251b35ad-3341-4cfe-ae99-8492c6acec98" providerId="ADAL" clId="{58CFA3E2-4A31-4E49-97F4-ACF150D7BF1C}" dt="2022-03-24T15:26:22.305" v="3020"/>
          <ac:picMkLst>
            <pc:docMk/>
            <pc:sldMk cId="2388340685" sldId="256"/>
            <ac:picMk id="173" creationId="{7F23CFA0-8B1A-430E-A691-3FE0D9B0AC8D}"/>
          </ac:picMkLst>
        </pc:picChg>
        <pc:picChg chg="mod">
          <ac:chgData name="Joe Wells" userId="251b35ad-3341-4cfe-ae99-8492c6acec98" providerId="ADAL" clId="{58CFA3E2-4A31-4E49-97F4-ACF150D7BF1C}" dt="2022-03-24T16:27:09.356" v="6448" actId="1037"/>
          <ac:picMkLst>
            <pc:docMk/>
            <pc:sldMk cId="2388340685" sldId="256"/>
            <ac:picMk id="183" creationId="{02C25EB6-CD3F-42EF-BDBB-63F2929C636B}"/>
          </ac:picMkLst>
        </pc:picChg>
        <pc:picChg chg="mod">
          <ac:chgData name="Joe Wells" userId="251b35ad-3341-4cfe-ae99-8492c6acec98" providerId="ADAL" clId="{58CFA3E2-4A31-4E49-97F4-ACF150D7BF1C}" dt="2022-03-24T16:27:09.356" v="6448" actId="1037"/>
          <ac:picMkLst>
            <pc:docMk/>
            <pc:sldMk cId="2388340685" sldId="256"/>
            <ac:picMk id="185" creationId="{77ABA060-5F2A-4303-9753-E4FDD8FCF290}"/>
          </ac:picMkLst>
        </pc:picChg>
        <pc:picChg chg="add mod">
          <ac:chgData name="Joe Wells" userId="251b35ad-3341-4cfe-ae99-8492c6acec98" providerId="ADAL" clId="{58CFA3E2-4A31-4E49-97F4-ACF150D7BF1C}" dt="2022-03-24T15:53:21.270" v="3827" actId="1076"/>
          <ac:picMkLst>
            <pc:docMk/>
            <pc:sldMk cId="2388340685" sldId="256"/>
            <ac:picMk id="187" creationId="{4A89259E-6125-4C86-8A31-CEBAFE9A7057}"/>
          </ac:picMkLst>
        </pc:picChg>
        <pc:picChg chg="del mod topLvl">
          <ac:chgData name="Joe Wells" userId="251b35ad-3341-4cfe-ae99-8492c6acec98" providerId="ADAL" clId="{58CFA3E2-4A31-4E49-97F4-ACF150D7BF1C}" dt="2022-03-24T14:03:34.489" v="1009" actId="478"/>
          <ac:picMkLst>
            <pc:docMk/>
            <pc:sldMk cId="2388340685" sldId="256"/>
            <ac:picMk id="194" creationId="{92B7854F-C25F-48FE-B359-9613AFEBCECC}"/>
          </ac:picMkLst>
        </pc:picChg>
        <pc:picChg chg="del mod topLvl">
          <ac:chgData name="Joe Wells" userId="251b35ad-3341-4cfe-ae99-8492c6acec98" providerId="ADAL" clId="{58CFA3E2-4A31-4E49-97F4-ACF150D7BF1C}" dt="2022-03-24T14:03:34.489" v="1009" actId="478"/>
          <ac:picMkLst>
            <pc:docMk/>
            <pc:sldMk cId="2388340685" sldId="256"/>
            <ac:picMk id="195" creationId="{C2532ECA-B830-4D03-A862-E77CF4169AD4}"/>
          </ac:picMkLst>
        </pc:picChg>
        <pc:picChg chg="del mod topLvl">
          <ac:chgData name="Joe Wells" userId="251b35ad-3341-4cfe-ae99-8492c6acec98" providerId="ADAL" clId="{58CFA3E2-4A31-4E49-97F4-ACF150D7BF1C}" dt="2022-03-24T14:03:34.489" v="1009" actId="478"/>
          <ac:picMkLst>
            <pc:docMk/>
            <pc:sldMk cId="2388340685" sldId="256"/>
            <ac:picMk id="196" creationId="{4C308726-04C5-4084-A501-923DB40DC321}"/>
          </ac:picMkLst>
        </pc:picChg>
        <pc:picChg chg="del mod topLvl">
          <ac:chgData name="Joe Wells" userId="251b35ad-3341-4cfe-ae99-8492c6acec98" providerId="ADAL" clId="{58CFA3E2-4A31-4E49-97F4-ACF150D7BF1C}" dt="2022-03-24T14:03:34.489" v="1009" actId="478"/>
          <ac:picMkLst>
            <pc:docMk/>
            <pc:sldMk cId="2388340685" sldId="256"/>
            <ac:picMk id="197" creationId="{CF632E44-C0A8-482A-A0F3-78C85EFF7A9F}"/>
          </ac:picMkLst>
        </pc:picChg>
        <pc:picChg chg="mod">
          <ac:chgData name="Joe Wells" userId="251b35ad-3341-4cfe-ae99-8492c6acec98" providerId="ADAL" clId="{58CFA3E2-4A31-4E49-97F4-ACF150D7BF1C}" dt="2022-03-24T12:34:30.889" v="794" actId="1038"/>
          <ac:picMkLst>
            <pc:docMk/>
            <pc:sldMk cId="2388340685" sldId="256"/>
            <ac:picMk id="209" creationId="{3C0D069D-0919-4376-AE70-448538645226}"/>
          </ac:picMkLst>
        </pc:picChg>
        <pc:picChg chg="mod">
          <ac:chgData name="Joe Wells" userId="251b35ad-3341-4cfe-ae99-8492c6acec98" providerId="ADAL" clId="{58CFA3E2-4A31-4E49-97F4-ACF150D7BF1C}" dt="2022-03-24T12:34:30.889" v="794" actId="1038"/>
          <ac:picMkLst>
            <pc:docMk/>
            <pc:sldMk cId="2388340685" sldId="256"/>
            <ac:picMk id="211" creationId="{A2F79878-30A9-45EA-8A3C-4B059863084D}"/>
          </ac:picMkLst>
        </pc:picChg>
        <pc:picChg chg="add mod">
          <ac:chgData name="Joe Wells" userId="251b35ad-3341-4cfe-ae99-8492c6acec98" providerId="ADAL" clId="{58CFA3E2-4A31-4E49-97F4-ACF150D7BF1C}" dt="2022-03-24T16:26:45.964" v="6405" actId="1037"/>
          <ac:picMkLst>
            <pc:docMk/>
            <pc:sldMk cId="2388340685" sldId="256"/>
            <ac:picMk id="212" creationId="{3E7D283F-C203-4DA5-88EB-5F064C789F88}"/>
          </ac:picMkLst>
        </pc:picChg>
        <pc:picChg chg="add del mod">
          <ac:chgData name="Joe Wells" userId="251b35ad-3341-4cfe-ae99-8492c6acec98" providerId="ADAL" clId="{58CFA3E2-4A31-4E49-97F4-ACF150D7BF1C}" dt="2022-03-24T16:24:39.948" v="6312" actId="478"/>
          <ac:picMkLst>
            <pc:docMk/>
            <pc:sldMk cId="2388340685" sldId="256"/>
            <ac:picMk id="228" creationId="{2FE63707-322D-4EC9-B124-9FF34669DE6E}"/>
          </ac:picMkLst>
        </pc:picChg>
        <pc:picChg chg="add mod">
          <ac:chgData name="Joe Wells" userId="251b35ad-3341-4cfe-ae99-8492c6acec98" providerId="ADAL" clId="{58CFA3E2-4A31-4E49-97F4-ACF150D7BF1C}" dt="2022-03-24T16:26:49.503" v="6417" actId="1038"/>
          <ac:picMkLst>
            <pc:docMk/>
            <pc:sldMk cId="2388340685" sldId="256"/>
            <ac:picMk id="230" creationId="{8EB95EB0-77BF-4338-8212-7F83E4931495}"/>
          </ac:picMkLst>
        </pc:picChg>
        <pc:picChg chg="mod">
          <ac:chgData name="Joe Wells" userId="251b35ad-3341-4cfe-ae99-8492c6acec98" providerId="ADAL" clId="{58CFA3E2-4A31-4E49-97F4-ACF150D7BF1C}" dt="2022-03-24T16:13:15.002" v="5430" actId="1037"/>
          <ac:picMkLst>
            <pc:docMk/>
            <pc:sldMk cId="2388340685" sldId="256"/>
            <ac:picMk id="1026" creationId="{32C58F62-E880-43AE-AC48-FDA5E9A62596}"/>
          </ac:picMkLst>
        </pc:picChg>
        <pc:cxnChg chg="mod topLvl">
          <ac:chgData name="Joe Wells" userId="251b35ad-3341-4cfe-ae99-8492c6acec98" providerId="ADAL" clId="{58CFA3E2-4A31-4E49-97F4-ACF150D7BF1C}" dt="2022-03-24T15:27:21.008" v="3048" actId="1038"/>
          <ac:cxnSpMkLst>
            <pc:docMk/>
            <pc:sldMk cId="2388340685" sldId="256"/>
            <ac:cxnSpMk id="31" creationId="{8A309AE6-2F3D-41DF-AEBA-29236FCD215B}"/>
          </ac:cxnSpMkLst>
        </pc:cxnChg>
        <pc:cxnChg chg="mod topLvl">
          <ac:chgData name="Joe Wells" userId="251b35ad-3341-4cfe-ae99-8492c6acec98" providerId="ADAL" clId="{58CFA3E2-4A31-4E49-97F4-ACF150D7BF1C}" dt="2022-03-24T15:22:53.925" v="2784" actId="1038"/>
          <ac:cxnSpMkLst>
            <pc:docMk/>
            <pc:sldMk cId="2388340685" sldId="256"/>
            <ac:cxnSpMk id="72" creationId="{EE6A3FB0-EBA8-465D-B154-D2908FEA71CD}"/>
          </ac:cxnSpMkLst>
        </pc:cxnChg>
        <pc:cxnChg chg="mod topLvl">
          <ac:chgData name="Joe Wells" userId="251b35ad-3341-4cfe-ae99-8492c6acec98" providerId="ADAL" clId="{58CFA3E2-4A31-4E49-97F4-ACF150D7BF1C}" dt="2022-03-24T15:27:17.196" v="3046" actId="1038"/>
          <ac:cxnSpMkLst>
            <pc:docMk/>
            <pc:sldMk cId="2388340685" sldId="256"/>
            <ac:cxnSpMk id="73" creationId="{B0DF9BA6-608F-4212-9F64-0E39F61BA3B4}"/>
          </ac:cxnSpMkLst>
        </pc:cxnChg>
        <pc:cxnChg chg="mod topLvl">
          <ac:chgData name="Joe Wells" userId="251b35ad-3341-4cfe-ae99-8492c6acec98" providerId="ADAL" clId="{58CFA3E2-4A31-4E49-97F4-ACF150D7BF1C}" dt="2022-03-24T15:27:29.492" v="3060" actId="1038"/>
          <ac:cxnSpMkLst>
            <pc:docMk/>
            <pc:sldMk cId="2388340685" sldId="256"/>
            <ac:cxnSpMk id="80" creationId="{9CD99A06-40D5-47A2-A10D-2BF799EB4750}"/>
          </ac:cxnSpMkLst>
        </pc:cxnChg>
        <pc:cxnChg chg="del mod topLvl">
          <ac:chgData name="Joe Wells" userId="251b35ad-3341-4cfe-ae99-8492c6acec98" providerId="ADAL" clId="{58CFA3E2-4A31-4E49-97F4-ACF150D7BF1C}" dt="2022-03-24T15:53:40.818" v="3828" actId="478"/>
          <ac:cxnSpMkLst>
            <pc:docMk/>
            <pc:sldMk cId="2388340685" sldId="256"/>
            <ac:cxnSpMk id="121" creationId="{DC5E6C7D-6DCE-43B6-BA48-646C7C641CDB}"/>
          </ac:cxnSpMkLst>
        </pc:cxnChg>
        <pc:cxnChg chg="mod topLvl">
          <ac:chgData name="Joe Wells" userId="251b35ad-3341-4cfe-ae99-8492c6acec98" providerId="ADAL" clId="{58CFA3E2-4A31-4E49-97F4-ACF150D7BF1C}" dt="2022-03-24T15:59:06.072" v="4472" actId="1035"/>
          <ac:cxnSpMkLst>
            <pc:docMk/>
            <pc:sldMk cId="2388340685" sldId="256"/>
            <ac:cxnSpMk id="136" creationId="{F17377F4-EB7D-4E8A-A2DE-5B7834E70D9A}"/>
          </ac:cxnSpMkLst>
        </pc:cxnChg>
        <pc:cxnChg chg="mod topLvl">
          <ac:chgData name="Joe Wells" userId="251b35ad-3341-4cfe-ae99-8492c6acec98" providerId="ADAL" clId="{58CFA3E2-4A31-4E49-97F4-ACF150D7BF1C}" dt="2022-03-24T15:59:06.072" v="4472" actId="1035"/>
          <ac:cxnSpMkLst>
            <pc:docMk/>
            <pc:sldMk cId="2388340685" sldId="256"/>
            <ac:cxnSpMk id="138" creationId="{7812661C-6D0A-4FE0-8BF5-F6B0D0F81780}"/>
          </ac:cxnSpMkLst>
        </pc:cxnChg>
        <pc:cxnChg chg="del mod topLvl">
          <ac:chgData name="Joe Wells" userId="251b35ad-3341-4cfe-ae99-8492c6acec98" providerId="ADAL" clId="{58CFA3E2-4A31-4E49-97F4-ACF150D7BF1C}" dt="2022-03-24T15:56:22.687" v="4218" actId="478"/>
          <ac:cxnSpMkLst>
            <pc:docMk/>
            <pc:sldMk cId="2388340685" sldId="256"/>
            <ac:cxnSpMk id="147" creationId="{20AB7A9E-A812-427F-865A-A5DCB06C2714}"/>
          </ac:cxnSpMkLst>
        </pc:cxnChg>
        <pc:cxnChg chg="mod topLvl">
          <ac:chgData name="Joe Wells" userId="251b35ad-3341-4cfe-ae99-8492c6acec98" providerId="ADAL" clId="{58CFA3E2-4A31-4E49-97F4-ACF150D7BF1C}" dt="2022-03-24T16:15:41.621" v="5595" actId="1037"/>
          <ac:cxnSpMkLst>
            <pc:docMk/>
            <pc:sldMk cId="2388340685" sldId="256"/>
            <ac:cxnSpMk id="148" creationId="{0FB5F113-4A2C-4322-966C-B0183B80A356}"/>
          </ac:cxnSpMkLst>
        </pc:cxnChg>
        <pc:cxnChg chg="mod topLvl">
          <ac:chgData name="Joe Wells" userId="251b35ad-3341-4cfe-ae99-8492c6acec98" providerId="ADAL" clId="{58CFA3E2-4A31-4E49-97F4-ACF150D7BF1C}" dt="2022-03-24T16:15:41.621" v="5595" actId="1037"/>
          <ac:cxnSpMkLst>
            <pc:docMk/>
            <pc:sldMk cId="2388340685" sldId="256"/>
            <ac:cxnSpMk id="149" creationId="{28BAA602-38F0-41C1-8313-1E18E7B8B47E}"/>
          </ac:cxnSpMkLst>
        </pc:cxnChg>
        <pc:cxnChg chg="mod topLvl">
          <ac:chgData name="Joe Wells" userId="251b35ad-3341-4cfe-ae99-8492c6acec98" providerId="ADAL" clId="{58CFA3E2-4A31-4E49-97F4-ACF150D7BF1C}" dt="2022-03-24T16:15:41.621" v="5595" actId="1037"/>
          <ac:cxnSpMkLst>
            <pc:docMk/>
            <pc:sldMk cId="2388340685" sldId="256"/>
            <ac:cxnSpMk id="150" creationId="{DAC0AF2C-F567-412B-977E-3E09B0997856}"/>
          </ac:cxnSpMkLst>
        </pc:cxnChg>
        <pc:cxnChg chg="mod topLvl">
          <ac:chgData name="Joe Wells" userId="251b35ad-3341-4cfe-ae99-8492c6acec98" providerId="ADAL" clId="{58CFA3E2-4A31-4E49-97F4-ACF150D7BF1C}" dt="2022-03-24T16:15:41.621" v="5595" actId="1037"/>
          <ac:cxnSpMkLst>
            <pc:docMk/>
            <pc:sldMk cId="2388340685" sldId="256"/>
            <ac:cxnSpMk id="151" creationId="{15BF974D-21BD-4975-85E5-D7C12B58C2B0}"/>
          </ac:cxnSpMkLst>
        </pc:cxnChg>
        <pc:cxnChg chg="mod topLvl">
          <ac:chgData name="Joe Wells" userId="251b35ad-3341-4cfe-ae99-8492c6acec98" providerId="ADAL" clId="{58CFA3E2-4A31-4E49-97F4-ACF150D7BF1C}" dt="2022-03-24T16:15:41.621" v="5595" actId="1037"/>
          <ac:cxnSpMkLst>
            <pc:docMk/>
            <pc:sldMk cId="2388340685" sldId="256"/>
            <ac:cxnSpMk id="152" creationId="{EA28783B-8B06-4621-A065-01216B4C52CB}"/>
          </ac:cxnSpMkLst>
        </pc:cxnChg>
        <pc:cxnChg chg="add del mod">
          <ac:chgData name="Joe Wells" userId="251b35ad-3341-4cfe-ae99-8492c6acec98" providerId="ADAL" clId="{58CFA3E2-4A31-4E49-97F4-ACF150D7BF1C}" dt="2022-03-24T15:51:31.140" v="3670" actId="478"/>
          <ac:cxnSpMkLst>
            <pc:docMk/>
            <pc:sldMk cId="2388340685" sldId="256"/>
            <ac:cxnSpMk id="179" creationId="{4199259F-7703-4B5E-95CF-22C2116BF2BD}"/>
          </ac:cxnSpMkLst>
        </pc:cxnChg>
        <pc:cxnChg chg="add mod">
          <ac:chgData name="Joe Wells" userId="251b35ad-3341-4cfe-ae99-8492c6acec98" providerId="ADAL" clId="{58CFA3E2-4A31-4E49-97F4-ACF150D7BF1C}" dt="2022-03-24T15:52:33.149" v="3745" actId="1037"/>
          <ac:cxnSpMkLst>
            <pc:docMk/>
            <pc:sldMk cId="2388340685" sldId="256"/>
            <ac:cxnSpMk id="180" creationId="{F1170469-34FF-42D1-9678-2F24A8623C32}"/>
          </ac:cxnSpMkLst>
        </pc:cxnChg>
        <pc:cxnChg chg="add mod">
          <ac:chgData name="Joe Wells" userId="251b35ad-3341-4cfe-ae99-8492c6acec98" providerId="ADAL" clId="{58CFA3E2-4A31-4E49-97F4-ACF150D7BF1C}" dt="2022-03-24T15:52:37.224" v="3752" actId="1038"/>
          <ac:cxnSpMkLst>
            <pc:docMk/>
            <pc:sldMk cId="2388340685" sldId="256"/>
            <ac:cxnSpMk id="181" creationId="{9CF6F518-C54F-45AF-BA85-787F03C052C7}"/>
          </ac:cxnSpMkLst>
        </pc:cxnChg>
        <pc:cxnChg chg="add del mod">
          <ac:chgData name="Joe Wells" userId="251b35ad-3341-4cfe-ae99-8492c6acec98" providerId="ADAL" clId="{58CFA3E2-4A31-4E49-97F4-ACF150D7BF1C}" dt="2022-03-24T15:52:27.369" v="3732" actId="478"/>
          <ac:cxnSpMkLst>
            <pc:docMk/>
            <pc:sldMk cId="2388340685" sldId="256"/>
            <ac:cxnSpMk id="186" creationId="{18E6D5F7-E841-4FC2-BF91-E99EAEB3672B}"/>
          </ac:cxnSpMkLst>
        </pc:cxnChg>
        <pc:cxnChg chg="mod topLvl">
          <ac:chgData name="Joe Wells" userId="251b35ad-3341-4cfe-ae99-8492c6acec98" providerId="ADAL" clId="{58CFA3E2-4A31-4E49-97F4-ACF150D7BF1C}" dt="2022-03-24T15:27:39.747" v="3072" actId="1038"/>
          <ac:cxnSpMkLst>
            <pc:docMk/>
            <pc:sldMk cId="2388340685" sldId="256"/>
            <ac:cxnSpMk id="189" creationId="{4B4FF604-51D0-4BCF-933D-888E5D27A485}"/>
          </ac:cxnSpMkLst>
        </pc:cxnChg>
        <pc:cxnChg chg="add mod">
          <ac:chgData name="Joe Wells" userId="251b35ad-3341-4cfe-ae99-8492c6acec98" providerId="ADAL" clId="{58CFA3E2-4A31-4E49-97F4-ACF150D7BF1C}" dt="2022-03-24T15:59:06.072" v="4472" actId="1035"/>
          <ac:cxnSpMkLst>
            <pc:docMk/>
            <pc:sldMk cId="2388340685" sldId="256"/>
            <ac:cxnSpMk id="191" creationId="{DC79F9D0-BA64-400E-9D9D-94C3ECCB2C27}"/>
          </ac:cxnSpMkLst>
        </pc:cxnChg>
        <pc:cxnChg chg="add del mod">
          <ac:chgData name="Joe Wells" userId="251b35ad-3341-4cfe-ae99-8492c6acec98" providerId="ADAL" clId="{58CFA3E2-4A31-4E49-97F4-ACF150D7BF1C}" dt="2022-03-24T15:55:39.251" v="4166" actId="478"/>
          <ac:cxnSpMkLst>
            <pc:docMk/>
            <pc:sldMk cId="2388340685" sldId="256"/>
            <ac:cxnSpMk id="192" creationId="{115EF70E-9B3F-4E64-81C9-ECF117BD5B34}"/>
          </ac:cxnSpMkLst>
        </pc:cxnChg>
        <pc:cxnChg chg="add mod">
          <ac:chgData name="Joe Wells" userId="251b35ad-3341-4cfe-ae99-8492c6acec98" providerId="ADAL" clId="{58CFA3E2-4A31-4E49-97F4-ACF150D7BF1C}" dt="2022-03-24T16:12:31.889" v="5404" actId="1038"/>
          <ac:cxnSpMkLst>
            <pc:docMk/>
            <pc:sldMk cId="2388340685" sldId="256"/>
            <ac:cxnSpMk id="206" creationId="{E423FD13-B284-42F0-9400-13DBC12A1476}"/>
          </ac:cxnSpMkLst>
        </pc:cxnChg>
        <pc:cxnChg chg="add mod">
          <ac:chgData name="Joe Wells" userId="251b35ad-3341-4cfe-ae99-8492c6acec98" providerId="ADAL" clId="{58CFA3E2-4A31-4E49-97F4-ACF150D7BF1C}" dt="2022-03-24T16:12:31.889" v="5404" actId="1038"/>
          <ac:cxnSpMkLst>
            <pc:docMk/>
            <pc:sldMk cId="2388340685" sldId="256"/>
            <ac:cxnSpMk id="207" creationId="{FF36CB8F-6F94-468D-BCC2-BDEE91B388C1}"/>
          </ac:cxnSpMkLst>
        </pc:cxnChg>
        <pc:cxnChg chg="mod topLvl">
          <ac:chgData name="Joe Wells" userId="251b35ad-3341-4cfe-ae99-8492c6acec98" providerId="ADAL" clId="{58CFA3E2-4A31-4E49-97F4-ACF150D7BF1C}" dt="2022-03-24T15:27:47.610" v="3084" actId="1038"/>
          <ac:cxnSpMkLst>
            <pc:docMk/>
            <pc:sldMk cId="2388340685" sldId="256"/>
            <ac:cxnSpMk id="214" creationId="{B47651D6-37BA-4C1F-A500-37B291C8619C}"/>
          </ac:cxnSpMkLst>
        </pc:cxnChg>
        <pc:cxnChg chg="mod topLvl">
          <ac:chgData name="Joe Wells" userId="251b35ad-3341-4cfe-ae99-8492c6acec98" providerId="ADAL" clId="{58CFA3E2-4A31-4E49-97F4-ACF150D7BF1C}" dt="2022-03-24T15:45:14.484" v="3555" actId="1037"/>
          <ac:cxnSpMkLst>
            <pc:docMk/>
            <pc:sldMk cId="2388340685" sldId="256"/>
            <ac:cxnSpMk id="229" creationId="{2D385DB9-6AF4-418A-A433-13670878C837}"/>
          </ac:cxnSpMkLst>
        </pc:cxnChg>
        <pc:cxnChg chg="mod topLvl">
          <ac:chgData name="Joe Wells" userId="251b35ad-3341-4cfe-ae99-8492c6acec98" providerId="ADAL" clId="{58CFA3E2-4A31-4E49-97F4-ACF150D7BF1C}" dt="2022-03-24T15:45:14.484" v="3555" actId="1037"/>
          <ac:cxnSpMkLst>
            <pc:docMk/>
            <pc:sldMk cId="2388340685" sldId="256"/>
            <ac:cxnSpMk id="232" creationId="{6F5D2DDD-3275-40A1-8AF4-F179F8D75BA0}"/>
          </ac:cxnSpMkLst>
        </pc:cxnChg>
        <pc:cxnChg chg="mod topLvl">
          <ac:chgData name="Joe Wells" userId="251b35ad-3341-4cfe-ae99-8492c6acec98" providerId="ADAL" clId="{58CFA3E2-4A31-4E49-97F4-ACF150D7BF1C}" dt="2022-03-24T15:45:14.484" v="3555" actId="1037"/>
          <ac:cxnSpMkLst>
            <pc:docMk/>
            <pc:sldMk cId="2388340685" sldId="256"/>
            <ac:cxnSpMk id="234" creationId="{7BFCF568-8E66-4B53-BF0B-9DB4AF5C57DA}"/>
          </ac:cxnSpMkLst>
        </pc:cxnChg>
        <pc:cxnChg chg="mod topLvl">
          <ac:chgData name="Joe Wells" userId="251b35ad-3341-4cfe-ae99-8492c6acec98" providerId="ADAL" clId="{58CFA3E2-4A31-4E49-97F4-ACF150D7BF1C}" dt="2022-03-24T15:59:06.072" v="4472" actId="1035"/>
          <ac:cxnSpMkLst>
            <pc:docMk/>
            <pc:sldMk cId="2388340685" sldId="256"/>
            <ac:cxnSpMk id="240" creationId="{08C2DF48-9958-414D-AC64-062C701B77DF}"/>
          </ac:cxnSpMkLst>
        </pc:cxnChg>
        <pc:cxnChg chg="mod topLvl">
          <ac:chgData name="Joe Wells" userId="251b35ad-3341-4cfe-ae99-8492c6acec98" providerId="ADAL" clId="{58CFA3E2-4A31-4E49-97F4-ACF150D7BF1C}" dt="2022-03-24T15:45:14.484" v="3555" actId="1037"/>
          <ac:cxnSpMkLst>
            <pc:docMk/>
            <pc:sldMk cId="2388340685" sldId="256"/>
            <ac:cxnSpMk id="268" creationId="{F2B5DD1E-CAFC-44F0-A330-5E4D7485266B}"/>
          </ac:cxnSpMkLst>
        </pc:cxnChg>
        <pc:cxnChg chg="mod topLvl">
          <ac:chgData name="Joe Wells" userId="251b35ad-3341-4cfe-ae99-8492c6acec98" providerId="ADAL" clId="{58CFA3E2-4A31-4E49-97F4-ACF150D7BF1C}" dt="2022-03-24T15:59:06.072" v="4472" actId="1035"/>
          <ac:cxnSpMkLst>
            <pc:docMk/>
            <pc:sldMk cId="2388340685" sldId="256"/>
            <ac:cxnSpMk id="271" creationId="{66262D36-8D05-43BE-9A35-00CFD4BC2784}"/>
          </ac:cxnSpMkLst>
        </pc:cxnChg>
        <pc:cxnChg chg="mod topLvl">
          <ac:chgData name="Joe Wells" userId="251b35ad-3341-4cfe-ae99-8492c6acec98" providerId="ADAL" clId="{58CFA3E2-4A31-4E49-97F4-ACF150D7BF1C}" dt="2022-03-24T16:11:57.147" v="5334" actId="1038"/>
          <ac:cxnSpMkLst>
            <pc:docMk/>
            <pc:sldMk cId="2388340685" sldId="256"/>
            <ac:cxnSpMk id="278" creationId="{E9BD8BE7-8B11-4C11-8D5B-ECF53EEFAB49}"/>
          </ac:cxnSpMkLst>
        </pc:cxnChg>
        <pc:cxnChg chg="mod topLvl">
          <ac:chgData name="Joe Wells" userId="251b35ad-3341-4cfe-ae99-8492c6acec98" providerId="ADAL" clId="{58CFA3E2-4A31-4E49-97F4-ACF150D7BF1C}" dt="2022-03-24T16:11:57.147" v="5334" actId="1038"/>
          <ac:cxnSpMkLst>
            <pc:docMk/>
            <pc:sldMk cId="2388340685" sldId="256"/>
            <ac:cxnSpMk id="279" creationId="{E1E9D85D-0D44-4B76-BDC6-296461231261}"/>
          </ac:cxnSpMkLst>
        </pc:cxnChg>
        <pc:cxnChg chg="mod topLvl">
          <ac:chgData name="Joe Wells" userId="251b35ad-3341-4cfe-ae99-8492c6acec98" providerId="ADAL" clId="{58CFA3E2-4A31-4E49-97F4-ACF150D7BF1C}" dt="2022-03-24T16:11:57.147" v="5334" actId="1038"/>
          <ac:cxnSpMkLst>
            <pc:docMk/>
            <pc:sldMk cId="2388340685" sldId="256"/>
            <ac:cxnSpMk id="280" creationId="{E122DCAA-E17E-4F3A-996C-84D9A8FF2693}"/>
          </ac:cxnSpMkLst>
        </pc:cxnChg>
        <pc:cxnChg chg="mod topLvl">
          <ac:chgData name="Joe Wells" userId="251b35ad-3341-4cfe-ae99-8492c6acec98" providerId="ADAL" clId="{58CFA3E2-4A31-4E49-97F4-ACF150D7BF1C}" dt="2022-03-24T16:11:57.147" v="5334" actId="1038"/>
          <ac:cxnSpMkLst>
            <pc:docMk/>
            <pc:sldMk cId="2388340685" sldId="256"/>
            <ac:cxnSpMk id="281" creationId="{D5D39BDF-A84B-4D21-9D4B-8E817F60CE1D}"/>
          </ac:cxnSpMkLst>
        </pc:cxnChg>
        <pc:cxnChg chg="mod topLvl">
          <ac:chgData name="Joe Wells" userId="251b35ad-3341-4cfe-ae99-8492c6acec98" providerId="ADAL" clId="{58CFA3E2-4A31-4E49-97F4-ACF150D7BF1C}" dt="2022-03-24T16:11:57.147" v="5334" actId="1038"/>
          <ac:cxnSpMkLst>
            <pc:docMk/>
            <pc:sldMk cId="2388340685" sldId="256"/>
            <ac:cxnSpMk id="282" creationId="{897B59C1-A2F3-4777-8707-6EC342CFBF9D}"/>
          </ac:cxnSpMkLst>
        </pc:cxnChg>
      </pc:sldChg>
    </pc:docChg>
  </pc:docChgLst>
  <pc:docChgLst>
    <pc:chgData name="Joe Wells" userId="251b35ad-3341-4cfe-ae99-8492c6acec98" providerId="ADAL" clId="{7D9D3EA8-CF6A-4C53-854C-A9C00581C6E1}"/>
    <pc:docChg chg="undo redo custSel modSld">
      <pc:chgData name="Joe Wells" userId="251b35ad-3341-4cfe-ae99-8492c6acec98" providerId="ADAL" clId="{7D9D3EA8-CF6A-4C53-854C-A9C00581C6E1}" dt="2022-03-27T11:31:50.337" v="4010" actId="1037"/>
      <pc:docMkLst>
        <pc:docMk/>
      </pc:docMkLst>
      <pc:sldChg chg="addSp delSp modSp mod">
        <pc:chgData name="Joe Wells" userId="251b35ad-3341-4cfe-ae99-8492c6acec98" providerId="ADAL" clId="{7D9D3EA8-CF6A-4C53-854C-A9C00581C6E1}" dt="2022-03-27T11:31:50.337" v="4010" actId="1037"/>
        <pc:sldMkLst>
          <pc:docMk/>
          <pc:sldMk cId="2388340685" sldId="256"/>
        </pc:sldMkLst>
        <pc:spChg chg="mod">
          <ac:chgData name="Joe Wells" userId="251b35ad-3341-4cfe-ae99-8492c6acec98" providerId="ADAL" clId="{7D9D3EA8-CF6A-4C53-854C-A9C00581C6E1}" dt="2022-03-27T10:05:34.165" v="463" actId="20577"/>
          <ac:spMkLst>
            <pc:docMk/>
            <pc:sldMk cId="2388340685" sldId="256"/>
            <ac:spMk id="12" creationId="{3185FDD7-15E2-4340-99B0-707D8D0F56A4}"/>
          </ac:spMkLst>
        </pc:spChg>
        <pc:spChg chg="mod">
          <ac:chgData name="Joe Wells" userId="251b35ad-3341-4cfe-ae99-8492c6acec98" providerId="ADAL" clId="{7D9D3EA8-CF6A-4C53-854C-A9C00581C6E1}" dt="2022-03-27T11:27:22.077" v="3887" actId="12788"/>
          <ac:spMkLst>
            <pc:docMk/>
            <pc:sldMk cId="2388340685" sldId="256"/>
            <ac:spMk id="14" creationId="{1D98F7AD-1844-4428-9900-DB95EFD9F242}"/>
          </ac:spMkLst>
        </pc:spChg>
        <pc:spChg chg="mod">
          <ac:chgData name="Joe Wells" userId="251b35ad-3341-4cfe-ae99-8492c6acec98" providerId="ADAL" clId="{7D9D3EA8-CF6A-4C53-854C-A9C00581C6E1}" dt="2022-03-27T11:27:22.077" v="3887" actId="12788"/>
          <ac:spMkLst>
            <pc:docMk/>
            <pc:sldMk cId="2388340685" sldId="256"/>
            <ac:spMk id="15" creationId="{31ADD787-E2C4-4CFE-B19C-67F985B6CC37}"/>
          </ac:spMkLst>
        </pc:spChg>
        <pc:spChg chg="mod">
          <ac:chgData name="Joe Wells" userId="251b35ad-3341-4cfe-ae99-8492c6acec98" providerId="ADAL" clId="{7D9D3EA8-CF6A-4C53-854C-A9C00581C6E1}" dt="2022-03-27T10:07:39.101" v="533" actId="207"/>
          <ac:spMkLst>
            <pc:docMk/>
            <pc:sldMk cId="2388340685" sldId="256"/>
            <ac:spMk id="24" creationId="{8AE31725-D91E-4A8A-9059-BB070C524DD3}"/>
          </ac:spMkLst>
        </pc:spChg>
        <pc:spChg chg="mod ord">
          <ac:chgData name="Joe Wells" userId="251b35ad-3341-4cfe-ae99-8492c6acec98" providerId="ADAL" clId="{7D9D3EA8-CF6A-4C53-854C-A9C00581C6E1}" dt="2022-03-27T11:19:39.867" v="2977" actId="12789"/>
          <ac:spMkLst>
            <pc:docMk/>
            <pc:sldMk cId="2388340685" sldId="256"/>
            <ac:spMk id="25" creationId="{576758AB-26C1-4312-A151-D6285929C581}"/>
          </ac:spMkLst>
        </pc:spChg>
        <pc:spChg chg="add del mod">
          <ac:chgData name="Joe Wells" userId="251b35ad-3341-4cfe-ae99-8492c6acec98" providerId="ADAL" clId="{7D9D3EA8-CF6A-4C53-854C-A9C00581C6E1}" dt="2022-03-27T11:16:31.483" v="2882" actId="478"/>
          <ac:spMkLst>
            <pc:docMk/>
            <pc:sldMk cId="2388340685" sldId="256"/>
            <ac:spMk id="26" creationId="{BE4AE672-41FD-4CA2-B972-53AA9B876B8C}"/>
          </ac:spMkLst>
        </pc:spChg>
        <pc:spChg chg="mod">
          <ac:chgData name="Joe Wells" userId="251b35ad-3341-4cfe-ae99-8492c6acec98" providerId="ADAL" clId="{7D9D3EA8-CF6A-4C53-854C-A9C00581C6E1}" dt="2022-03-27T10:03:49.344" v="401"/>
          <ac:spMkLst>
            <pc:docMk/>
            <pc:sldMk cId="2388340685" sldId="256"/>
            <ac:spMk id="35" creationId="{B5291754-7E10-4493-807B-ED7568A97B89}"/>
          </ac:spMkLst>
        </pc:spChg>
        <pc:spChg chg="mod">
          <ac:chgData name="Joe Wells" userId="251b35ad-3341-4cfe-ae99-8492c6acec98" providerId="ADAL" clId="{7D9D3EA8-CF6A-4C53-854C-A9C00581C6E1}" dt="2022-03-27T11:29:36.148" v="4003" actId="113"/>
          <ac:spMkLst>
            <pc:docMk/>
            <pc:sldMk cId="2388340685" sldId="256"/>
            <ac:spMk id="37" creationId="{7DB4271B-5700-4087-8C52-E16936C1B079}"/>
          </ac:spMkLst>
        </pc:spChg>
        <pc:spChg chg="mod">
          <ac:chgData name="Joe Wells" userId="251b35ad-3341-4cfe-ae99-8492c6acec98" providerId="ADAL" clId="{7D9D3EA8-CF6A-4C53-854C-A9C00581C6E1}" dt="2022-03-27T10:33:00.116" v="1816" actId="1038"/>
          <ac:spMkLst>
            <pc:docMk/>
            <pc:sldMk cId="2388340685" sldId="256"/>
            <ac:spMk id="54" creationId="{8525BB6C-70A6-4CEE-93A7-DEB9EDD97F6D}"/>
          </ac:spMkLst>
        </pc:spChg>
        <pc:spChg chg="mod">
          <ac:chgData name="Joe Wells" userId="251b35ad-3341-4cfe-ae99-8492c6acec98" providerId="ADAL" clId="{7D9D3EA8-CF6A-4C53-854C-A9C00581C6E1}" dt="2022-03-27T10:17:46.534" v="935" actId="164"/>
          <ac:spMkLst>
            <pc:docMk/>
            <pc:sldMk cId="2388340685" sldId="256"/>
            <ac:spMk id="75" creationId="{345A6EC7-F324-4EE2-B80C-788F17C741B2}"/>
          </ac:spMkLst>
        </pc:spChg>
        <pc:spChg chg="mod">
          <ac:chgData name="Joe Wells" userId="251b35ad-3341-4cfe-ae99-8492c6acec98" providerId="ADAL" clId="{7D9D3EA8-CF6A-4C53-854C-A9C00581C6E1}" dt="2022-03-27T10:17:46.534" v="935" actId="164"/>
          <ac:spMkLst>
            <pc:docMk/>
            <pc:sldMk cId="2388340685" sldId="256"/>
            <ac:spMk id="77" creationId="{F70961CA-C464-4166-99A3-5EBB1E9D446F}"/>
          </ac:spMkLst>
        </pc:spChg>
        <pc:spChg chg="mod">
          <ac:chgData name="Joe Wells" userId="251b35ad-3341-4cfe-ae99-8492c6acec98" providerId="ADAL" clId="{7D9D3EA8-CF6A-4C53-854C-A9C00581C6E1}" dt="2022-03-27T10:17:46.534" v="935" actId="164"/>
          <ac:spMkLst>
            <pc:docMk/>
            <pc:sldMk cId="2388340685" sldId="256"/>
            <ac:spMk id="81" creationId="{DA4837FE-650B-4C65-8EE9-5D592C15E5A1}"/>
          </ac:spMkLst>
        </pc:spChg>
        <pc:spChg chg="mod">
          <ac:chgData name="Joe Wells" userId="251b35ad-3341-4cfe-ae99-8492c6acec98" providerId="ADAL" clId="{7D9D3EA8-CF6A-4C53-854C-A9C00581C6E1}" dt="2022-03-27T10:17:46.534" v="935" actId="164"/>
          <ac:spMkLst>
            <pc:docMk/>
            <pc:sldMk cId="2388340685" sldId="256"/>
            <ac:spMk id="82" creationId="{773BE076-0FFA-4AFC-A60F-7E87D12B6FC2}"/>
          </ac:spMkLst>
        </pc:spChg>
        <pc:spChg chg="mod">
          <ac:chgData name="Joe Wells" userId="251b35ad-3341-4cfe-ae99-8492c6acec98" providerId="ADAL" clId="{7D9D3EA8-CF6A-4C53-854C-A9C00581C6E1}" dt="2022-03-27T10:35:12.951" v="2172" actId="1037"/>
          <ac:spMkLst>
            <pc:docMk/>
            <pc:sldMk cId="2388340685" sldId="256"/>
            <ac:spMk id="101" creationId="{AA03755E-5316-478A-8F99-85456C32A9E7}"/>
          </ac:spMkLst>
        </pc:spChg>
        <pc:spChg chg="add mod">
          <ac:chgData name="Joe Wells" userId="251b35ad-3341-4cfe-ae99-8492c6acec98" providerId="ADAL" clId="{7D9D3EA8-CF6A-4C53-854C-A9C00581C6E1}" dt="2022-03-27T11:29:52.784" v="4008" actId="404"/>
          <ac:spMkLst>
            <pc:docMk/>
            <pc:sldMk cId="2388340685" sldId="256"/>
            <ac:spMk id="132" creationId="{ED84D1E4-75B1-4583-865D-685BFFBFE516}"/>
          </ac:spMkLst>
        </pc:spChg>
        <pc:spChg chg="add mod ord">
          <ac:chgData name="Joe Wells" userId="251b35ad-3341-4cfe-ae99-8492c6acec98" providerId="ADAL" clId="{7D9D3EA8-CF6A-4C53-854C-A9C00581C6E1}" dt="2022-03-27T11:31:50.337" v="4010" actId="1037"/>
          <ac:spMkLst>
            <pc:docMk/>
            <pc:sldMk cId="2388340685" sldId="256"/>
            <ac:spMk id="133" creationId="{C3926501-9408-4FFA-80FD-AA76F0BCBD21}"/>
          </ac:spMkLst>
        </pc:spChg>
        <pc:spChg chg="mod topLvl">
          <ac:chgData name="Joe Wells" userId="251b35ad-3341-4cfe-ae99-8492c6acec98" providerId="ADAL" clId="{7D9D3EA8-CF6A-4C53-854C-A9C00581C6E1}" dt="2022-03-27T10:32:51.507" v="1807" actId="1038"/>
          <ac:spMkLst>
            <pc:docMk/>
            <pc:sldMk cId="2388340685" sldId="256"/>
            <ac:spMk id="139" creationId="{F4701E48-54E9-4E03-AED2-DE4A7E604747}"/>
          </ac:spMkLst>
        </pc:spChg>
        <pc:spChg chg="mod topLvl">
          <ac:chgData name="Joe Wells" userId="251b35ad-3341-4cfe-ae99-8492c6acec98" providerId="ADAL" clId="{7D9D3EA8-CF6A-4C53-854C-A9C00581C6E1}" dt="2022-03-27T10:32:51.507" v="1807" actId="1038"/>
          <ac:spMkLst>
            <pc:docMk/>
            <pc:sldMk cId="2388340685" sldId="256"/>
            <ac:spMk id="140" creationId="{A67E7CF0-A883-408E-9C2F-0C48871968BB}"/>
          </ac:spMkLst>
        </pc:spChg>
        <pc:spChg chg="mod topLvl">
          <ac:chgData name="Joe Wells" userId="251b35ad-3341-4cfe-ae99-8492c6acec98" providerId="ADAL" clId="{7D9D3EA8-CF6A-4C53-854C-A9C00581C6E1}" dt="2022-03-27T10:32:51.507" v="1807" actId="1038"/>
          <ac:spMkLst>
            <pc:docMk/>
            <pc:sldMk cId="2388340685" sldId="256"/>
            <ac:spMk id="141" creationId="{4F5138F7-0025-4D78-994D-F572B7B8A0EA}"/>
          </ac:spMkLst>
        </pc:spChg>
        <pc:spChg chg="mod">
          <ac:chgData name="Joe Wells" userId="251b35ad-3341-4cfe-ae99-8492c6acec98" providerId="ADAL" clId="{7D9D3EA8-CF6A-4C53-854C-A9C00581C6E1}" dt="2022-03-27T11:11:59.160" v="2494" actId="20577"/>
          <ac:spMkLst>
            <pc:docMk/>
            <pc:sldMk cId="2388340685" sldId="256"/>
            <ac:spMk id="142" creationId="{0198340B-7EC2-42CF-9A7A-F57D23A799C0}"/>
          </ac:spMkLst>
        </pc:spChg>
        <pc:spChg chg="mod topLvl">
          <ac:chgData name="Joe Wells" userId="251b35ad-3341-4cfe-ae99-8492c6acec98" providerId="ADAL" clId="{7D9D3EA8-CF6A-4C53-854C-A9C00581C6E1}" dt="2022-03-27T10:32:51.507" v="1807" actId="1038"/>
          <ac:spMkLst>
            <pc:docMk/>
            <pc:sldMk cId="2388340685" sldId="256"/>
            <ac:spMk id="143" creationId="{194D5B23-2E14-423D-ACB7-9C38D8083D44}"/>
          </ac:spMkLst>
        </pc:spChg>
        <pc:spChg chg="mod">
          <ac:chgData name="Joe Wells" userId="251b35ad-3341-4cfe-ae99-8492c6acec98" providerId="ADAL" clId="{7D9D3EA8-CF6A-4C53-854C-A9C00581C6E1}" dt="2022-03-27T11:12:42.710" v="2564" actId="553"/>
          <ac:spMkLst>
            <pc:docMk/>
            <pc:sldMk cId="2388340685" sldId="256"/>
            <ac:spMk id="144" creationId="{8209BF57-C6A2-4D0C-A47E-49259466B640}"/>
          </ac:spMkLst>
        </pc:spChg>
        <pc:spChg chg="mod">
          <ac:chgData name="Joe Wells" userId="251b35ad-3341-4cfe-ae99-8492c6acec98" providerId="ADAL" clId="{7D9D3EA8-CF6A-4C53-854C-A9C00581C6E1}" dt="2022-03-27T11:21:30.769" v="3084" actId="164"/>
          <ac:spMkLst>
            <pc:docMk/>
            <pc:sldMk cId="2388340685" sldId="256"/>
            <ac:spMk id="153" creationId="{251B1B9A-3545-4EA9-A83F-6F47D9E982A7}"/>
          </ac:spMkLst>
        </pc:spChg>
        <pc:spChg chg="mod">
          <ac:chgData name="Joe Wells" userId="251b35ad-3341-4cfe-ae99-8492c6acec98" providerId="ADAL" clId="{7D9D3EA8-CF6A-4C53-854C-A9C00581C6E1}" dt="2022-03-27T11:21:30.769" v="3084" actId="164"/>
          <ac:spMkLst>
            <pc:docMk/>
            <pc:sldMk cId="2388340685" sldId="256"/>
            <ac:spMk id="154" creationId="{FF737A30-5AAC-4ED1-A72A-1B3FCD5996D6}"/>
          </ac:spMkLst>
        </pc:spChg>
        <pc:spChg chg="mod">
          <ac:chgData name="Joe Wells" userId="251b35ad-3341-4cfe-ae99-8492c6acec98" providerId="ADAL" clId="{7D9D3EA8-CF6A-4C53-854C-A9C00581C6E1}" dt="2022-03-27T11:21:30.769" v="3084" actId="164"/>
          <ac:spMkLst>
            <pc:docMk/>
            <pc:sldMk cId="2388340685" sldId="256"/>
            <ac:spMk id="155" creationId="{23E2D9D5-34FE-497E-A8BC-9626985B55C3}"/>
          </ac:spMkLst>
        </pc:spChg>
        <pc:spChg chg="mod">
          <ac:chgData name="Joe Wells" userId="251b35ad-3341-4cfe-ae99-8492c6acec98" providerId="ADAL" clId="{7D9D3EA8-CF6A-4C53-854C-A9C00581C6E1}" dt="2022-03-27T11:21:30.769" v="3084" actId="164"/>
          <ac:spMkLst>
            <pc:docMk/>
            <pc:sldMk cId="2388340685" sldId="256"/>
            <ac:spMk id="156" creationId="{CE994F6B-7D4E-4474-ACA5-9B63161253EF}"/>
          </ac:spMkLst>
        </pc:spChg>
        <pc:spChg chg="mod">
          <ac:chgData name="Joe Wells" userId="251b35ad-3341-4cfe-ae99-8492c6acec98" providerId="ADAL" clId="{7D9D3EA8-CF6A-4C53-854C-A9C00581C6E1}" dt="2022-03-27T11:21:30.769" v="3084" actId="164"/>
          <ac:spMkLst>
            <pc:docMk/>
            <pc:sldMk cId="2388340685" sldId="256"/>
            <ac:spMk id="157" creationId="{1CDFDC9C-CD1E-48B7-AF85-06ABFA2252F7}"/>
          </ac:spMkLst>
        </pc:spChg>
        <pc:spChg chg="del">
          <ac:chgData name="Joe Wells" userId="251b35ad-3341-4cfe-ae99-8492c6acec98" providerId="ADAL" clId="{7D9D3EA8-CF6A-4C53-854C-A9C00581C6E1}" dt="2022-03-27T10:08:24.408" v="540" actId="478"/>
          <ac:spMkLst>
            <pc:docMk/>
            <pc:sldMk cId="2388340685" sldId="256"/>
            <ac:spMk id="159" creationId="{7E052C2F-C3F1-4AF3-B8EA-322C40B40E8F}"/>
          </ac:spMkLst>
        </pc:spChg>
        <pc:spChg chg="add del mod">
          <ac:chgData name="Joe Wells" userId="251b35ad-3341-4cfe-ae99-8492c6acec98" providerId="ADAL" clId="{7D9D3EA8-CF6A-4C53-854C-A9C00581C6E1}" dt="2022-03-27T10:19:02.711" v="1199" actId="478"/>
          <ac:spMkLst>
            <pc:docMk/>
            <pc:sldMk cId="2388340685" sldId="256"/>
            <ac:spMk id="162" creationId="{A745DB8B-2C35-4469-922D-FDF0083BBEC1}"/>
          </ac:spMkLst>
        </pc:spChg>
        <pc:spChg chg="add mod">
          <ac:chgData name="Joe Wells" userId="251b35ad-3341-4cfe-ae99-8492c6acec98" providerId="ADAL" clId="{7D9D3EA8-CF6A-4C53-854C-A9C00581C6E1}" dt="2022-03-27T10:32:51.507" v="1807" actId="1038"/>
          <ac:spMkLst>
            <pc:docMk/>
            <pc:sldMk cId="2388340685" sldId="256"/>
            <ac:spMk id="164" creationId="{FDC591AF-5F4F-4A38-ACA9-9FA07C3FC723}"/>
          </ac:spMkLst>
        </pc:spChg>
        <pc:spChg chg="del">
          <ac:chgData name="Joe Wells" userId="251b35ad-3341-4cfe-ae99-8492c6acec98" providerId="ADAL" clId="{7D9D3EA8-CF6A-4C53-854C-A9C00581C6E1}" dt="2022-03-26T06:24:29.605" v="28" actId="478"/>
          <ac:spMkLst>
            <pc:docMk/>
            <pc:sldMk cId="2388340685" sldId="256"/>
            <ac:spMk id="165" creationId="{C32D0168-B2F4-41CF-A483-5941A35BA352}"/>
          </ac:spMkLst>
        </pc:spChg>
        <pc:spChg chg="mod">
          <ac:chgData name="Joe Wells" userId="251b35ad-3341-4cfe-ae99-8492c6acec98" providerId="ADAL" clId="{7D9D3EA8-CF6A-4C53-854C-A9C00581C6E1}" dt="2022-03-27T10:10:28.558" v="676" actId="1038"/>
          <ac:spMkLst>
            <pc:docMk/>
            <pc:sldMk cId="2388340685" sldId="256"/>
            <ac:spMk id="170" creationId="{2507C180-06FC-40CA-B934-417D1F29695D}"/>
          </ac:spMkLst>
        </pc:spChg>
        <pc:spChg chg="mod">
          <ac:chgData name="Joe Wells" userId="251b35ad-3341-4cfe-ae99-8492c6acec98" providerId="ADAL" clId="{7D9D3EA8-CF6A-4C53-854C-A9C00581C6E1}" dt="2022-03-27T10:21:08.696" v="1306" actId="14100"/>
          <ac:spMkLst>
            <pc:docMk/>
            <pc:sldMk cId="2388340685" sldId="256"/>
            <ac:spMk id="172" creationId="{4D69543D-FF6E-4D37-90D2-CB1B24283095}"/>
          </ac:spMkLst>
        </pc:spChg>
        <pc:spChg chg="del">
          <ac:chgData name="Joe Wells" userId="251b35ad-3341-4cfe-ae99-8492c6acec98" providerId="ADAL" clId="{7D9D3EA8-CF6A-4C53-854C-A9C00581C6E1}" dt="2022-03-27T10:21:25.443" v="1308" actId="478"/>
          <ac:spMkLst>
            <pc:docMk/>
            <pc:sldMk cId="2388340685" sldId="256"/>
            <ac:spMk id="176" creationId="{EC492DF7-C00B-49E7-B045-4ED0ADC938F6}"/>
          </ac:spMkLst>
        </pc:spChg>
        <pc:spChg chg="del">
          <ac:chgData name="Joe Wells" userId="251b35ad-3341-4cfe-ae99-8492c6acec98" providerId="ADAL" clId="{7D9D3EA8-CF6A-4C53-854C-A9C00581C6E1}" dt="2022-03-27T10:21:25.443" v="1308" actId="478"/>
          <ac:spMkLst>
            <pc:docMk/>
            <pc:sldMk cId="2388340685" sldId="256"/>
            <ac:spMk id="177" creationId="{BCCE494B-FABA-4C05-8C4A-0308C679AC2B}"/>
          </ac:spMkLst>
        </pc:spChg>
        <pc:spChg chg="mod topLvl">
          <ac:chgData name="Joe Wells" userId="251b35ad-3341-4cfe-ae99-8492c6acec98" providerId="ADAL" clId="{7D9D3EA8-CF6A-4C53-854C-A9C00581C6E1}" dt="2022-03-27T10:33:19.756" v="1832" actId="164"/>
          <ac:spMkLst>
            <pc:docMk/>
            <pc:sldMk cId="2388340685" sldId="256"/>
            <ac:spMk id="179" creationId="{5A7FBE1E-2714-4E3C-87C8-CE22947657AB}"/>
          </ac:spMkLst>
        </pc:spChg>
        <pc:spChg chg="mod topLvl">
          <ac:chgData name="Joe Wells" userId="251b35ad-3341-4cfe-ae99-8492c6acec98" providerId="ADAL" clId="{7D9D3EA8-CF6A-4C53-854C-A9C00581C6E1}" dt="2022-03-27T10:33:19.756" v="1832" actId="164"/>
          <ac:spMkLst>
            <pc:docMk/>
            <pc:sldMk cId="2388340685" sldId="256"/>
            <ac:spMk id="186" creationId="{429D8165-9F57-4BE5-BA11-38F1D7ACA60F}"/>
          </ac:spMkLst>
        </pc:spChg>
        <pc:spChg chg="mod">
          <ac:chgData name="Joe Wells" userId="251b35ad-3341-4cfe-ae99-8492c6acec98" providerId="ADAL" clId="{7D9D3EA8-CF6A-4C53-854C-A9C00581C6E1}" dt="2022-03-27T11:26:46.335" v="3836" actId="1036"/>
          <ac:spMkLst>
            <pc:docMk/>
            <pc:sldMk cId="2388340685" sldId="256"/>
            <ac:spMk id="188" creationId="{AF791D2A-B56B-4B4C-9F01-E79CC3C5EE3F}"/>
          </ac:spMkLst>
        </pc:spChg>
        <pc:spChg chg="mod topLvl">
          <ac:chgData name="Joe Wells" userId="251b35ad-3341-4cfe-ae99-8492c6acec98" providerId="ADAL" clId="{7D9D3EA8-CF6A-4C53-854C-A9C00581C6E1}" dt="2022-03-27T10:33:24.450" v="1843" actId="6549"/>
          <ac:spMkLst>
            <pc:docMk/>
            <pc:sldMk cId="2388340685" sldId="256"/>
            <ac:spMk id="190" creationId="{56C5F1CD-E802-40AA-9CCC-F8FB9D1DB047}"/>
          </ac:spMkLst>
        </pc:spChg>
        <pc:spChg chg="mod topLvl">
          <ac:chgData name="Joe Wells" userId="251b35ad-3341-4cfe-ae99-8492c6acec98" providerId="ADAL" clId="{7D9D3EA8-CF6A-4C53-854C-A9C00581C6E1}" dt="2022-03-27T10:34:09.728" v="1931" actId="1038"/>
          <ac:spMkLst>
            <pc:docMk/>
            <pc:sldMk cId="2388340685" sldId="256"/>
            <ac:spMk id="192" creationId="{CBE1E63A-8803-420C-93C1-93113BACF609}"/>
          </ac:spMkLst>
        </pc:spChg>
        <pc:spChg chg="add del mod">
          <ac:chgData name="Joe Wells" userId="251b35ad-3341-4cfe-ae99-8492c6acec98" providerId="ADAL" clId="{7D9D3EA8-CF6A-4C53-854C-A9C00581C6E1}" dt="2022-03-27T10:31:39.190" v="1792" actId="478"/>
          <ac:spMkLst>
            <pc:docMk/>
            <pc:sldMk cId="2388340685" sldId="256"/>
            <ac:spMk id="202" creationId="{5F9B97E0-8D5F-4C55-91AA-DD422F837EA9}"/>
          </ac:spMkLst>
        </pc:spChg>
        <pc:spChg chg="mod">
          <ac:chgData name="Joe Wells" userId="251b35ad-3341-4cfe-ae99-8492c6acec98" providerId="ADAL" clId="{7D9D3EA8-CF6A-4C53-854C-A9C00581C6E1}" dt="2022-03-27T11:21:10.002" v="3083" actId="1038"/>
          <ac:spMkLst>
            <pc:docMk/>
            <pc:sldMk cId="2388340685" sldId="256"/>
            <ac:spMk id="203" creationId="{BD41B273-97BB-453F-A6B9-83175E9B2D1B}"/>
          </ac:spMkLst>
        </pc:spChg>
        <pc:spChg chg="del">
          <ac:chgData name="Joe Wells" userId="251b35ad-3341-4cfe-ae99-8492c6acec98" providerId="ADAL" clId="{7D9D3EA8-CF6A-4C53-854C-A9C00581C6E1}" dt="2022-03-27T11:22:08.643" v="3295" actId="478"/>
          <ac:spMkLst>
            <pc:docMk/>
            <pc:sldMk cId="2388340685" sldId="256"/>
            <ac:spMk id="204" creationId="{F9566A92-4EB6-43E6-A61C-14E65BE06145}"/>
          </ac:spMkLst>
        </pc:spChg>
        <pc:spChg chg="del">
          <ac:chgData name="Joe Wells" userId="251b35ad-3341-4cfe-ae99-8492c6acec98" providerId="ADAL" clId="{7D9D3EA8-CF6A-4C53-854C-A9C00581C6E1}" dt="2022-03-27T11:20:33.295" v="3014" actId="478"/>
          <ac:spMkLst>
            <pc:docMk/>
            <pc:sldMk cId="2388340685" sldId="256"/>
            <ac:spMk id="205" creationId="{A570E958-A0AB-486E-BACA-4AA35F6B3B87}"/>
          </ac:spMkLst>
        </pc:spChg>
        <pc:spChg chg="mod">
          <ac:chgData name="Joe Wells" userId="251b35ad-3341-4cfe-ae99-8492c6acec98" providerId="ADAL" clId="{7D9D3EA8-CF6A-4C53-854C-A9C00581C6E1}" dt="2022-03-27T10:17:46.534" v="935" actId="164"/>
          <ac:spMkLst>
            <pc:docMk/>
            <pc:sldMk cId="2388340685" sldId="256"/>
            <ac:spMk id="208" creationId="{58523520-D939-439E-9568-F214C39DEF6B}"/>
          </ac:spMkLst>
        </pc:spChg>
        <pc:spChg chg="mod">
          <ac:chgData name="Joe Wells" userId="251b35ad-3341-4cfe-ae99-8492c6acec98" providerId="ADAL" clId="{7D9D3EA8-CF6A-4C53-854C-A9C00581C6E1}" dt="2022-03-27T11:28:19.639" v="3936" actId="1035"/>
          <ac:spMkLst>
            <pc:docMk/>
            <pc:sldMk cId="2388340685" sldId="256"/>
            <ac:spMk id="210" creationId="{C8DBDA9B-A9D3-4837-AEDF-E69B996EF15F}"/>
          </ac:spMkLst>
        </pc:spChg>
        <pc:spChg chg="add mod">
          <ac:chgData name="Joe Wells" userId="251b35ad-3341-4cfe-ae99-8492c6acec98" providerId="ADAL" clId="{7D9D3EA8-CF6A-4C53-854C-A9C00581C6E1}" dt="2022-03-27T10:34:17.580" v="1938" actId="1038"/>
          <ac:spMkLst>
            <pc:docMk/>
            <pc:sldMk cId="2388340685" sldId="256"/>
            <ac:spMk id="213" creationId="{64BDB369-632C-469B-AB8A-34688C55B3B3}"/>
          </ac:spMkLst>
        </pc:spChg>
        <pc:spChg chg="mod">
          <ac:chgData name="Joe Wells" userId="251b35ad-3341-4cfe-ae99-8492c6acec98" providerId="ADAL" clId="{7D9D3EA8-CF6A-4C53-854C-A9C00581C6E1}" dt="2022-03-27T10:12:09.560" v="703" actId="14100"/>
          <ac:spMkLst>
            <pc:docMk/>
            <pc:sldMk cId="2388340685" sldId="256"/>
            <ac:spMk id="217" creationId="{70315A7D-DD6F-420F-9690-15A647984C38}"/>
          </ac:spMkLst>
        </pc:spChg>
        <pc:spChg chg="mod">
          <ac:chgData name="Joe Wells" userId="251b35ad-3341-4cfe-ae99-8492c6acec98" providerId="ADAL" clId="{7D9D3EA8-CF6A-4C53-854C-A9C00581C6E1}" dt="2022-03-27T11:09:49.029" v="2364" actId="1035"/>
          <ac:spMkLst>
            <pc:docMk/>
            <pc:sldMk cId="2388340685" sldId="256"/>
            <ac:spMk id="220" creationId="{58042091-FAD7-4C74-B906-54B4F4418A42}"/>
          </ac:spMkLst>
        </pc:spChg>
        <pc:spChg chg="add mod">
          <ac:chgData name="Joe Wells" userId="251b35ad-3341-4cfe-ae99-8492c6acec98" providerId="ADAL" clId="{7D9D3EA8-CF6A-4C53-854C-A9C00581C6E1}" dt="2022-03-27T11:21:30.769" v="3084" actId="164"/>
          <ac:spMkLst>
            <pc:docMk/>
            <pc:sldMk cId="2388340685" sldId="256"/>
            <ac:spMk id="222" creationId="{088085A5-0381-4AAC-B9FB-1EEE04BF7A3A}"/>
          </ac:spMkLst>
        </pc:spChg>
        <pc:spChg chg="del">
          <ac:chgData name="Joe Wells" userId="251b35ad-3341-4cfe-ae99-8492c6acec98" providerId="ADAL" clId="{7D9D3EA8-CF6A-4C53-854C-A9C00581C6E1}" dt="2022-03-27T10:10:13.960" v="655" actId="478"/>
          <ac:spMkLst>
            <pc:docMk/>
            <pc:sldMk cId="2388340685" sldId="256"/>
            <ac:spMk id="223" creationId="{B56A488A-D6A2-4808-932E-6A5541382335}"/>
          </ac:spMkLst>
        </pc:spChg>
        <pc:spChg chg="mod">
          <ac:chgData name="Joe Wells" userId="251b35ad-3341-4cfe-ae99-8492c6acec98" providerId="ADAL" clId="{7D9D3EA8-CF6A-4C53-854C-A9C00581C6E1}" dt="2022-03-27T10:04:38.724" v="441" actId="1038"/>
          <ac:spMkLst>
            <pc:docMk/>
            <pc:sldMk cId="2388340685" sldId="256"/>
            <ac:spMk id="225" creationId="{50C47AEF-E009-4E00-8C88-63C7C6102B4A}"/>
          </ac:spMkLst>
        </pc:spChg>
        <pc:spChg chg="mod topLvl">
          <ac:chgData name="Joe Wells" userId="251b35ad-3341-4cfe-ae99-8492c6acec98" providerId="ADAL" clId="{7D9D3EA8-CF6A-4C53-854C-A9C00581C6E1}" dt="2022-03-27T11:24:44.694" v="3643" actId="164"/>
          <ac:spMkLst>
            <pc:docMk/>
            <pc:sldMk cId="2388340685" sldId="256"/>
            <ac:spMk id="228" creationId="{B80E88B2-B342-410E-926A-CF9531DD76D0}"/>
          </ac:spMkLst>
        </pc:spChg>
        <pc:spChg chg="mod">
          <ac:chgData name="Joe Wells" userId="251b35ad-3341-4cfe-ae99-8492c6acec98" providerId="ADAL" clId="{7D9D3EA8-CF6A-4C53-854C-A9C00581C6E1}" dt="2022-03-27T10:17:20.985" v="934" actId="164"/>
          <ac:spMkLst>
            <pc:docMk/>
            <pc:sldMk cId="2388340685" sldId="256"/>
            <ac:spMk id="231" creationId="{9022D3CD-2D1A-4AD5-A7F0-B65E3A029E77}"/>
          </ac:spMkLst>
        </pc:spChg>
        <pc:spChg chg="mod">
          <ac:chgData name="Joe Wells" userId="251b35ad-3341-4cfe-ae99-8492c6acec98" providerId="ADAL" clId="{7D9D3EA8-CF6A-4C53-854C-A9C00581C6E1}" dt="2022-03-27T10:17:20.985" v="934" actId="164"/>
          <ac:spMkLst>
            <pc:docMk/>
            <pc:sldMk cId="2388340685" sldId="256"/>
            <ac:spMk id="233" creationId="{F96A1E74-5BA5-4908-82C6-9590468B04F9}"/>
          </ac:spMkLst>
        </pc:spChg>
        <pc:spChg chg="mod">
          <ac:chgData name="Joe Wells" userId="251b35ad-3341-4cfe-ae99-8492c6acec98" providerId="ADAL" clId="{7D9D3EA8-CF6A-4C53-854C-A9C00581C6E1}" dt="2022-03-27T10:19:43.435" v="1204" actId="20577"/>
          <ac:spMkLst>
            <pc:docMk/>
            <pc:sldMk cId="2388340685" sldId="256"/>
            <ac:spMk id="235" creationId="{7A616B11-6F46-448C-8207-7EFD9649870D}"/>
          </ac:spMkLst>
        </pc:spChg>
        <pc:spChg chg="mod topLvl">
          <ac:chgData name="Joe Wells" userId="251b35ad-3341-4cfe-ae99-8492c6acec98" providerId="ADAL" clId="{7D9D3EA8-CF6A-4C53-854C-A9C00581C6E1}" dt="2022-03-27T11:24:44.694" v="3643" actId="164"/>
          <ac:spMkLst>
            <pc:docMk/>
            <pc:sldMk cId="2388340685" sldId="256"/>
            <ac:spMk id="236" creationId="{F4BD43EB-5A77-496D-942A-38C1E1AD3737}"/>
          </ac:spMkLst>
        </pc:spChg>
        <pc:spChg chg="mod topLvl">
          <ac:chgData name="Joe Wells" userId="251b35ad-3341-4cfe-ae99-8492c6acec98" providerId="ADAL" clId="{7D9D3EA8-CF6A-4C53-854C-A9C00581C6E1}" dt="2022-03-27T11:24:44.694" v="3643" actId="164"/>
          <ac:spMkLst>
            <pc:docMk/>
            <pc:sldMk cId="2388340685" sldId="256"/>
            <ac:spMk id="237" creationId="{5F5AF87F-0147-429A-A302-D7DC12E2CA81}"/>
          </ac:spMkLst>
        </pc:spChg>
        <pc:spChg chg="mod topLvl">
          <ac:chgData name="Joe Wells" userId="251b35ad-3341-4cfe-ae99-8492c6acec98" providerId="ADAL" clId="{7D9D3EA8-CF6A-4C53-854C-A9C00581C6E1}" dt="2022-03-27T11:24:44.694" v="3643" actId="164"/>
          <ac:spMkLst>
            <pc:docMk/>
            <pc:sldMk cId="2388340685" sldId="256"/>
            <ac:spMk id="238" creationId="{3F1D5A49-2DD9-4934-9ABF-93D75C872100}"/>
          </ac:spMkLst>
        </pc:spChg>
        <pc:spChg chg="mod topLvl">
          <ac:chgData name="Joe Wells" userId="251b35ad-3341-4cfe-ae99-8492c6acec98" providerId="ADAL" clId="{7D9D3EA8-CF6A-4C53-854C-A9C00581C6E1}" dt="2022-03-27T11:24:44.694" v="3643" actId="164"/>
          <ac:spMkLst>
            <pc:docMk/>
            <pc:sldMk cId="2388340685" sldId="256"/>
            <ac:spMk id="239" creationId="{24B6F9B3-AFA7-48A8-8C65-3DE538E7C3CF}"/>
          </ac:spMkLst>
        </pc:spChg>
        <pc:spChg chg="mod">
          <ac:chgData name="Joe Wells" userId="251b35ad-3341-4cfe-ae99-8492c6acec98" providerId="ADAL" clId="{7D9D3EA8-CF6A-4C53-854C-A9C00581C6E1}" dt="2022-03-27T11:12:42.710" v="2564" actId="553"/>
          <ac:spMkLst>
            <pc:docMk/>
            <pc:sldMk cId="2388340685" sldId="256"/>
            <ac:spMk id="242" creationId="{BF584EDF-23C9-4A43-91F7-6DD316BB0458}"/>
          </ac:spMkLst>
        </pc:spChg>
        <pc:spChg chg="del mod topLvl">
          <ac:chgData name="Joe Wells" userId="251b35ad-3341-4cfe-ae99-8492c6acec98" providerId="ADAL" clId="{7D9D3EA8-CF6A-4C53-854C-A9C00581C6E1}" dt="2022-03-27T11:24:26.577" v="3614" actId="478"/>
          <ac:spMkLst>
            <pc:docMk/>
            <pc:sldMk cId="2388340685" sldId="256"/>
            <ac:spMk id="247" creationId="{D4693B4E-BD55-4522-9B1D-2764E6A97318}"/>
          </ac:spMkLst>
        </pc:spChg>
        <pc:spChg chg="mod">
          <ac:chgData name="Joe Wells" userId="251b35ad-3341-4cfe-ae99-8492c6acec98" providerId="ADAL" clId="{7D9D3EA8-CF6A-4C53-854C-A9C00581C6E1}" dt="2022-03-27T10:17:20.985" v="934" actId="164"/>
          <ac:spMkLst>
            <pc:docMk/>
            <pc:sldMk cId="2388340685" sldId="256"/>
            <ac:spMk id="266" creationId="{8B80841E-ACB2-4E09-B3D2-19B16AEEDDAD}"/>
          </ac:spMkLst>
        </pc:spChg>
        <pc:spChg chg="mod">
          <ac:chgData name="Joe Wells" userId="251b35ad-3341-4cfe-ae99-8492c6acec98" providerId="ADAL" clId="{7D9D3EA8-CF6A-4C53-854C-A9C00581C6E1}" dt="2022-03-27T11:12:42.710" v="2564" actId="553"/>
          <ac:spMkLst>
            <pc:docMk/>
            <pc:sldMk cId="2388340685" sldId="256"/>
            <ac:spMk id="269" creationId="{56F5958A-9B2D-4440-8302-714D6ECE9113}"/>
          </ac:spMkLst>
        </pc:spChg>
        <pc:spChg chg="del">
          <ac:chgData name="Joe Wells" userId="251b35ad-3341-4cfe-ae99-8492c6acec98" providerId="ADAL" clId="{7D9D3EA8-CF6A-4C53-854C-A9C00581C6E1}" dt="2022-03-27T11:20:33.295" v="3014" actId="478"/>
          <ac:spMkLst>
            <pc:docMk/>
            <pc:sldMk cId="2388340685" sldId="256"/>
            <ac:spMk id="272" creationId="{2A06FAF6-CEA9-49D6-9442-900224584F3B}"/>
          </ac:spMkLst>
        </pc:spChg>
        <pc:spChg chg="del mod">
          <ac:chgData name="Joe Wells" userId="251b35ad-3341-4cfe-ae99-8492c6acec98" providerId="ADAL" clId="{7D9D3EA8-CF6A-4C53-854C-A9C00581C6E1}" dt="2022-03-27T11:22:08.643" v="3295" actId="478"/>
          <ac:spMkLst>
            <pc:docMk/>
            <pc:sldMk cId="2388340685" sldId="256"/>
            <ac:spMk id="273" creationId="{F6943459-EA94-4D78-AD91-9F92C57DA4CB}"/>
          </ac:spMkLst>
        </pc:spChg>
        <pc:spChg chg="del">
          <ac:chgData name="Joe Wells" userId="251b35ad-3341-4cfe-ae99-8492c6acec98" providerId="ADAL" clId="{7D9D3EA8-CF6A-4C53-854C-A9C00581C6E1}" dt="2022-03-27T11:22:08.643" v="3295" actId="478"/>
          <ac:spMkLst>
            <pc:docMk/>
            <pc:sldMk cId="2388340685" sldId="256"/>
            <ac:spMk id="274" creationId="{2F68D47E-EBF9-4F34-A0DC-78E7C489973F}"/>
          </ac:spMkLst>
        </pc:spChg>
        <pc:spChg chg="del">
          <ac:chgData name="Joe Wells" userId="251b35ad-3341-4cfe-ae99-8492c6acec98" providerId="ADAL" clId="{7D9D3EA8-CF6A-4C53-854C-A9C00581C6E1}" dt="2022-03-27T11:22:08.643" v="3295" actId="478"/>
          <ac:spMkLst>
            <pc:docMk/>
            <pc:sldMk cId="2388340685" sldId="256"/>
            <ac:spMk id="275" creationId="{B9750EA2-29C0-4DC9-B4AF-C5841D2804A2}"/>
          </ac:spMkLst>
        </pc:spChg>
        <pc:spChg chg="del">
          <ac:chgData name="Joe Wells" userId="251b35ad-3341-4cfe-ae99-8492c6acec98" providerId="ADAL" clId="{7D9D3EA8-CF6A-4C53-854C-A9C00581C6E1}" dt="2022-03-27T11:22:08.643" v="3295" actId="478"/>
          <ac:spMkLst>
            <pc:docMk/>
            <pc:sldMk cId="2388340685" sldId="256"/>
            <ac:spMk id="276" creationId="{0E282B20-F867-49BF-8BD2-A6BFF71E7420}"/>
          </ac:spMkLst>
        </pc:spChg>
        <pc:grpChg chg="del mod">
          <ac:chgData name="Joe Wells" userId="251b35ad-3341-4cfe-ae99-8492c6acec98" providerId="ADAL" clId="{7D9D3EA8-CF6A-4C53-854C-A9C00581C6E1}" dt="2022-03-27T10:05:44.750" v="464" actId="478"/>
          <ac:grpSpMkLst>
            <pc:docMk/>
            <pc:sldMk cId="2388340685" sldId="256"/>
            <ac:grpSpMk id="2" creationId="{6A5F23B1-452E-4B75-8AB5-740FF7BC9E50}"/>
          </ac:grpSpMkLst>
        </pc:grpChg>
        <pc:grpChg chg="add mod">
          <ac:chgData name="Joe Wells" userId="251b35ad-3341-4cfe-ae99-8492c6acec98" providerId="ADAL" clId="{7D9D3EA8-CF6A-4C53-854C-A9C00581C6E1}" dt="2022-03-27T10:33:06.341" v="1831" actId="1038"/>
          <ac:grpSpMkLst>
            <pc:docMk/>
            <pc:sldMk cId="2388340685" sldId="256"/>
            <ac:grpSpMk id="3" creationId="{BAAEC0E9-990E-4B14-86D5-D8E4116B2487}"/>
          </ac:grpSpMkLst>
        </pc:grpChg>
        <pc:grpChg chg="add del mod">
          <ac:chgData name="Joe Wells" userId="251b35ad-3341-4cfe-ae99-8492c6acec98" providerId="ADAL" clId="{7D9D3EA8-CF6A-4C53-854C-A9C00581C6E1}" dt="2022-03-27T11:26:06.790" v="3735" actId="478"/>
          <ac:grpSpMkLst>
            <pc:docMk/>
            <pc:sldMk cId="2388340685" sldId="256"/>
            <ac:grpSpMk id="7" creationId="{F4B615F5-799D-4241-9285-D5422A2D6DBF}"/>
          </ac:grpSpMkLst>
        </pc:grpChg>
        <pc:grpChg chg="mod">
          <ac:chgData name="Joe Wells" userId="251b35ad-3341-4cfe-ae99-8492c6acec98" providerId="ADAL" clId="{7D9D3EA8-CF6A-4C53-854C-A9C00581C6E1}" dt="2022-03-27T10:35:08.262" v="2143" actId="1076"/>
          <ac:grpSpMkLst>
            <pc:docMk/>
            <pc:sldMk cId="2388340685" sldId="256"/>
            <ac:grpSpMk id="21" creationId="{1C293152-9E82-42F3-853E-B05E7BA249F1}"/>
          </ac:grpSpMkLst>
        </pc:grpChg>
        <pc:grpChg chg="add mod">
          <ac:chgData name="Joe Wells" userId="251b35ad-3341-4cfe-ae99-8492c6acec98" providerId="ADAL" clId="{7D9D3EA8-CF6A-4C53-854C-A9C00581C6E1}" dt="2022-03-27T10:33:29.910" v="1847" actId="1037"/>
          <ac:grpSpMkLst>
            <pc:docMk/>
            <pc:sldMk cId="2388340685" sldId="256"/>
            <ac:grpSpMk id="22" creationId="{2DF98C63-FE9B-4A5E-829D-DDB4B2AA1E20}"/>
          </ac:grpSpMkLst>
        </pc:grpChg>
        <pc:grpChg chg="add mod">
          <ac:chgData name="Joe Wells" userId="251b35ad-3341-4cfe-ae99-8492c6acec98" providerId="ADAL" clId="{7D9D3EA8-CF6A-4C53-854C-A9C00581C6E1}" dt="2022-03-27T11:21:30.769" v="3084" actId="164"/>
          <ac:grpSpMkLst>
            <pc:docMk/>
            <pc:sldMk cId="2388340685" sldId="256"/>
            <ac:grpSpMk id="27" creationId="{9FE61594-E08F-4AC2-BF30-14DC2ACE52AD}"/>
          </ac:grpSpMkLst>
        </pc:grpChg>
        <pc:grpChg chg="add mod">
          <ac:chgData name="Joe Wells" userId="251b35ad-3341-4cfe-ae99-8492c6acec98" providerId="ADAL" clId="{7D9D3EA8-CF6A-4C53-854C-A9C00581C6E1}" dt="2022-03-27T11:24:44.694" v="3643" actId="164"/>
          <ac:grpSpMkLst>
            <pc:docMk/>
            <pc:sldMk cId="2388340685" sldId="256"/>
            <ac:grpSpMk id="28" creationId="{08D45DCD-1122-4C6D-9346-5C9D3CB17301}"/>
          </ac:grpSpMkLst>
        </pc:grpChg>
        <pc:grpChg chg="mod">
          <ac:chgData name="Joe Wells" userId="251b35ad-3341-4cfe-ae99-8492c6acec98" providerId="ADAL" clId="{7D9D3EA8-CF6A-4C53-854C-A9C00581C6E1}" dt="2022-03-27T10:33:00.116" v="1816" actId="1038"/>
          <ac:grpSpMkLst>
            <pc:docMk/>
            <pc:sldMk cId="2388340685" sldId="256"/>
            <ac:grpSpMk id="52" creationId="{4A0330ED-7AB4-4886-99C8-6A645FD02A4B}"/>
          </ac:grpSpMkLst>
        </pc:grpChg>
        <pc:grpChg chg="del mod">
          <ac:chgData name="Joe Wells" userId="251b35ad-3341-4cfe-ae99-8492c6acec98" providerId="ADAL" clId="{7D9D3EA8-CF6A-4C53-854C-A9C00581C6E1}" dt="2022-03-27T10:35:18.740" v="2173" actId="478"/>
          <ac:grpSpMkLst>
            <pc:docMk/>
            <pc:sldMk cId="2388340685" sldId="256"/>
            <ac:grpSpMk id="99" creationId="{22632178-6126-4BDA-B73F-E2903F7C9F84}"/>
          </ac:grpSpMkLst>
        </pc:grpChg>
        <pc:grpChg chg="add del mod">
          <ac:chgData name="Joe Wells" userId="251b35ad-3341-4cfe-ae99-8492c6acec98" providerId="ADAL" clId="{7D9D3EA8-CF6A-4C53-854C-A9C00581C6E1}" dt="2022-03-27T10:18:22.866" v="1076" actId="165"/>
          <ac:grpSpMkLst>
            <pc:docMk/>
            <pc:sldMk cId="2388340685" sldId="256"/>
            <ac:grpSpMk id="137" creationId="{C4DABEAA-1C2A-4917-866A-A1DB941C3811}"/>
          </ac:grpSpMkLst>
        </pc:grpChg>
        <pc:grpChg chg="del">
          <ac:chgData name="Joe Wells" userId="251b35ad-3341-4cfe-ae99-8492c6acec98" providerId="ADAL" clId="{7D9D3EA8-CF6A-4C53-854C-A9C00581C6E1}" dt="2022-03-27T11:12:51.803" v="2565" actId="478"/>
          <ac:grpSpMkLst>
            <pc:docMk/>
            <pc:sldMk cId="2388340685" sldId="256"/>
            <ac:grpSpMk id="166" creationId="{FC5C58F9-170E-4998-9283-1E3EDF934734}"/>
          </ac:grpSpMkLst>
        </pc:grpChg>
        <pc:grpChg chg="add del mod">
          <ac:chgData name="Joe Wells" userId="251b35ad-3341-4cfe-ae99-8492c6acec98" providerId="ADAL" clId="{7D9D3EA8-CF6A-4C53-854C-A9C00581C6E1}" dt="2022-03-27T10:30:53.688" v="1712" actId="165"/>
          <ac:grpSpMkLst>
            <pc:docMk/>
            <pc:sldMk cId="2388340685" sldId="256"/>
            <ac:grpSpMk id="178" creationId="{FD979DD2-8141-4E6C-BF46-FC54DCE0B3F7}"/>
          </ac:grpSpMkLst>
        </pc:grpChg>
        <pc:grpChg chg="del">
          <ac:chgData name="Joe Wells" userId="251b35ad-3341-4cfe-ae99-8492c6acec98" providerId="ADAL" clId="{7D9D3EA8-CF6A-4C53-854C-A9C00581C6E1}" dt="2022-03-27T11:20:36.508" v="3015" actId="478"/>
          <ac:grpSpMkLst>
            <pc:docMk/>
            <pc:sldMk cId="2388340685" sldId="256"/>
            <ac:grpSpMk id="182" creationId="{F3084093-4E1C-45DC-84D8-24505B863661}"/>
          </ac:grpSpMkLst>
        </pc:grpChg>
        <pc:grpChg chg="add mod">
          <ac:chgData name="Joe Wells" userId="251b35ad-3341-4cfe-ae99-8492c6acec98" providerId="ADAL" clId="{7D9D3EA8-CF6A-4C53-854C-A9C00581C6E1}" dt="2022-03-27T11:09:49.029" v="2364" actId="1035"/>
          <ac:grpSpMkLst>
            <pc:docMk/>
            <pc:sldMk cId="2388340685" sldId="256"/>
            <ac:grpSpMk id="218" creationId="{FB813660-4E03-4901-86AF-B7FABCAB531C}"/>
          </ac:grpSpMkLst>
        </pc:grpChg>
        <pc:grpChg chg="add del mod">
          <ac:chgData name="Joe Wells" userId="251b35ad-3341-4cfe-ae99-8492c6acec98" providerId="ADAL" clId="{7D9D3EA8-CF6A-4C53-854C-A9C00581C6E1}" dt="2022-03-27T11:22:56.597" v="3475" actId="165"/>
          <ac:grpSpMkLst>
            <pc:docMk/>
            <pc:sldMk cId="2388340685" sldId="256"/>
            <ac:grpSpMk id="227" creationId="{E1B42F56-B16A-46F2-AAEA-5E10B24534B4}"/>
          </ac:grpSpMkLst>
        </pc:grpChg>
        <pc:grpChg chg="mod">
          <ac:chgData name="Joe Wells" userId="251b35ad-3341-4cfe-ae99-8492c6acec98" providerId="ADAL" clId="{7D9D3EA8-CF6A-4C53-854C-A9C00581C6E1}" dt="2022-03-27T11:28:19.639" v="3936" actId="1035"/>
          <ac:grpSpMkLst>
            <pc:docMk/>
            <pc:sldMk cId="2388340685" sldId="256"/>
            <ac:grpSpMk id="1039" creationId="{503E052B-D415-48C9-972B-3357C71CFF4B}"/>
          </ac:grpSpMkLst>
        </pc:grpChg>
        <pc:grpChg chg="mod">
          <ac:chgData name="Joe Wells" userId="251b35ad-3341-4cfe-ae99-8492c6acec98" providerId="ADAL" clId="{7D9D3EA8-CF6A-4C53-854C-A9C00581C6E1}" dt="2022-03-27T11:28:19.639" v="3936" actId="1035"/>
          <ac:grpSpMkLst>
            <pc:docMk/>
            <pc:sldMk cId="2388340685" sldId="256"/>
            <ac:grpSpMk id="1040" creationId="{C9B167F3-200C-45F3-81A3-5881FA174F10}"/>
          </ac:grpSpMkLst>
        </pc:grpChg>
        <pc:graphicFrameChg chg="mod modGraphic">
          <ac:chgData name="Joe Wells" userId="251b35ad-3341-4cfe-ae99-8492c6acec98" providerId="ADAL" clId="{7D9D3EA8-CF6A-4C53-854C-A9C00581C6E1}" dt="2022-03-27T11:28:19.639" v="3936" actId="1035"/>
          <ac:graphicFrameMkLst>
            <pc:docMk/>
            <pc:sldMk cId="2388340685" sldId="256"/>
            <ac:graphicFrameMk id="1038" creationId="{C3D13CAE-0286-4868-8EC1-9C8535CE3993}"/>
          </ac:graphicFrameMkLst>
        </pc:graphicFrameChg>
        <pc:picChg chg="mod">
          <ac:chgData name="Joe Wells" userId="251b35ad-3341-4cfe-ae99-8492c6acec98" providerId="ADAL" clId="{7D9D3EA8-CF6A-4C53-854C-A9C00581C6E1}" dt="2022-03-27T11:27:22.077" v="3887" actId="12788"/>
          <ac:picMkLst>
            <pc:docMk/>
            <pc:sldMk cId="2388340685" sldId="256"/>
            <ac:picMk id="13" creationId="{B8E9A6B8-4A20-4F12-973D-DE4C2ECD5F08}"/>
          </ac:picMkLst>
        </pc:picChg>
        <pc:picChg chg="mod">
          <ac:chgData name="Joe Wells" userId="251b35ad-3341-4cfe-ae99-8492c6acec98" providerId="ADAL" clId="{7D9D3EA8-CF6A-4C53-854C-A9C00581C6E1}" dt="2022-03-27T10:33:00.116" v="1816" actId="1038"/>
          <ac:picMkLst>
            <pc:docMk/>
            <pc:sldMk cId="2388340685" sldId="256"/>
            <ac:picMk id="53" creationId="{819EDFB0-DC91-4B90-A5B4-DF5A01E40027}"/>
          </ac:picMkLst>
        </pc:picChg>
        <pc:picChg chg="mod">
          <ac:chgData name="Joe Wells" userId="251b35ad-3341-4cfe-ae99-8492c6acec98" providerId="ADAL" clId="{7D9D3EA8-CF6A-4C53-854C-A9C00581C6E1}" dt="2022-03-27T10:33:00.116" v="1816" actId="1038"/>
          <ac:picMkLst>
            <pc:docMk/>
            <pc:sldMk cId="2388340685" sldId="256"/>
            <ac:picMk id="55" creationId="{6922F63E-AD9B-460A-B27F-028DE234864C}"/>
          </ac:picMkLst>
        </pc:picChg>
        <pc:picChg chg="mod">
          <ac:chgData name="Joe Wells" userId="251b35ad-3341-4cfe-ae99-8492c6acec98" providerId="ADAL" clId="{7D9D3EA8-CF6A-4C53-854C-A9C00581C6E1}" dt="2022-03-27T10:35:12.951" v="2172" actId="1037"/>
          <ac:picMkLst>
            <pc:docMk/>
            <pc:sldMk cId="2388340685" sldId="256"/>
            <ac:picMk id="100" creationId="{23CEDC88-DED0-44E8-BED7-E92205C47749}"/>
          </ac:picMkLst>
        </pc:picChg>
        <pc:picChg chg="mod">
          <ac:chgData name="Joe Wells" userId="251b35ad-3341-4cfe-ae99-8492c6acec98" providerId="ADAL" clId="{7D9D3EA8-CF6A-4C53-854C-A9C00581C6E1}" dt="2022-03-27T10:35:12.951" v="2172" actId="1037"/>
          <ac:picMkLst>
            <pc:docMk/>
            <pc:sldMk cId="2388340685" sldId="256"/>
            <ac:picMk id="102" creationId="{A2F2024F-DCB7-45F6-BB6F-A9D9F1027486}"/>
          </ac:picMkLst>
        </pc:picChg>
        <pc:picChg chg="add mod">
          <ac:chgData name="Joe Wells" userId="251b35ad-3341-4cfe-ae99-8492c6acec98" providerId="ADAL" clId="{7D9D3EA8-CF6A-4C53-854C-A9C00581C6E1}" dt="2022-03-27T10:11:55.406" v="701" actId="1037"/>
          <ac:picMkLst>
            <pc:docMk/>
            <pc:sldMk cId="2388340685" sldId="256"/>
            <ac:picMk id="134" creationId="{2761DD11-B4DE-4129-B8AA-20394F6365B7}"/>
          </ac:picMkLst>
        </pc:picChg>
        <pc:picChg chg="mod">
          <ac:chgData name="Joe Wells" userId="251b35ad-3341-4cfe-ae99-8492c6acec98" providerId="ADAL" clId="{7D9D3EA8-CF6A-4C53-854C-A9C00581C6E1}" dt="2022-03-27T10:20:57.771" v="1304" actId="1038"/>
          <ac:picMkLst>
            <pc:docMk/>
            <pc:sldMk cId="2388340685" sldId="256"/>
            <ac:picMk id="160" creationId="{E5FACD55-2DB8-4DDB-A751-EEF268328EAC}"/>
          </ac:picMkLst>
        </pc:picChg>
        <pc:picChg chg="del">
          <ac:chgData name="Joe Wells" userId="251b35ad-3341-4cfe-ae99-8492c6acec98" providerId="ADAL" clId="{7D9D3EA8-CF6A-4C53-854C-A9C00581C6E1}" dt="2022-03-27T10:11:53.031" v="696" actId="478"/>
          <ac:picMkLst>
            <pc:docMk/>
            <pc:sldMk cId="2388340685" sldId="256"/>
            <ac:picMk id="163" creationId="{C3269AE8-558E-4B2E-996A-3C5F91E1BEB7}"/>
          </ac:picMkLst>
        </pc:picChg>
        <pc:picChg chg="mod">
          <ac:chgData name="Joe Wells" userId="251b35ad-3341-4cfe-ae99-8492c6acec98" providerId="ADAL" clId="{7D9D3EA8-CF6A-4C53-854C-A9C00581C6E1}" dt="2022-03-27T11:28:19.639" v="3936" actId="1035"/>
          <ac:picMkLst>
            <pc:docMk/>
            <pc:sldMk cId="2388340685" sldId="256"/>
            <ac:picMk id="209" creationId="{3C0D069D-0919-4376-AE70-448538645226}"/>
          </ac:picMkLst>
        </pc:picChg>
        <pc:picChg chg="mod">
          <ac:chgData name="Joe Wells" userId="251b35ad-3341-4cfe-ae99-8492c6acec98" providerId="ADAL" clId="{7D9D3EA8-CF6A-4C53-854C-A9C00581C6E1}" dt="2022-03-27T11:28:19.639" v="3936" actId="1035"/>
          <ac:picMkLst>
            <pc:docMk/>
            <pc:sldMk cId="2388340685" sldId="256"/>
            <ac:picMk id="211" creationId="{A2F79878-30A9-45EA-8A3C-4B059863084D}"/>
          </ac:picMkLst>
        </pc:picChg>
        <pc:picChg chg="mod">
          <ac:chgData name="Joe Wells" userId="251b35ad-3341-4cfe-ae99-8492c6acec98" providerId="ADAL" clId="{7D9D3EA8-CF6A-4C53-854C-A9C00581C6E1}" dt="2022-03-27T11:24:54.979" v="3648" actId="1038"/>
          <ac:picMkLst>
            <pc:docMk/>
            <pc:sldMk cId="2388340685" sldId="256"/>
            <ac:picMk id="212" creationId="{3E7D283F-C203-4DA5-88EB-5F064C789F88}"/>
          </ac:picMkLst>
        </pc:picChg>
        <pc:picChg chg="mod">
          <ac:chgData name="Joe Wells" userId="251b35ad-3341-4cfe-ae99-8492c6acec98" providerId="ADAL" clId="{7D9D3EA8-CF6A-4C53-854C-A9C00581C6E1}" dt="2022-03-27T11:09:49.029" v="2364" actId="1035"/>
          <ac:picMkLst>
            <pc:docMk/>
            <pc:sldMk cId="2388340685" sldId="256"/>
            <ac:picMk id="219" creationId="{8205B738-E2EE-4ACE-BB0E-E91CA03E7150}"/>
          </ac:picMkLst>
        </pc:picChg>
        <pc:picChg chg="mod">
          <ac:chgData name="Joe Wells" userId="251b35ad-3341-4cfe-ae99-8492c6acec98" providerId="ADAL" clId="{7D9D3EA8-CF6A-4C53-854C-A9C00581C6E1}" dt="2022-03-27T11:09:49.029" v="2364" actId="1035"/>
          <ac:picMkLst>
            <pc:docMk/>
            <pc:sldMk cId="2388340685" sldId="256"/>
            <ac:picMk id="221" creationId="{95A19487-C0FD-477D-A8F7-3902532C1695}"/>
          </ac:picMkLst>
        </pc:picChg>
        <pc:picChg chg="mod">
          <ac:chgData name="Joe Wells" userId="251b35ad-3341-4cfe-ae99-8492c6acec98" providerId="ADAL" clId="{7D9D3EA8-CF6A-4C53-854C-A9C00581C6E1}" dt="2022-03-27T11:25:11.192" v="3678" actId="1038"/>
          <ac:picMkLst>
            <pc:docMk/>
            <pc:sldMk cId="2388340685" sldId="256"/>
            <ac:picMk id="230" creationId="{8EB95EB0-77BF-4338-8212-7F83E4931495}"/>
          </ac:picMkLst>
        </pc:picChg>
        <pc:picChg chg="del">
          <ac:chgData name="Joe Wells" userId="251b35ad-3341-4cfe-ae99-8492c6acec98" providerId="ADAL" clId="{7D9D3EA8-CF6A-4C53-854C-A9C00581C6E1}" dt="2022-03-27T10:08:22.021" v="539" actId="478"/>
          <ac:picMkLst>
            <pc:docMk/>
            <pc:sldMk cId="2388340685" sldId="256"/>
            <ac:picMk id="1026" creationId="{32C58F62-E880-43AE-AC48-FDA5E9A62596}"/>
          </ac:picMkLst>
        </pc:picChg>
        <pc:cxnChg chg="mod">
          <ac:chgData name="Joe Wells" userId="251b35ad-3341-4cfe-ae99-8492c6acec98" providerId="ADAL" clId="{7D9D3EA8-CF6A-4C53-854C-A9C00581C6E1}" dt="2022-03-27T10:17:46.534" v="935" actId="164"/>
          <ac:cxnSpMkLst>
            <pc:docMk/>
            <pc:sldMk cId="2388340685" sldId="256"/>
            <ac:cxnSpMk id="31" creationId="{8A309AE6-2F3D-41DF-AEBA-29236FCD215B}"/>
          </ac:cxnSpMkLst>
        </pc:cxnChg>
        <pc:cxnChg chg="mod">
          <ac:chgData name="Joe Wells" userId="251b35ad-3341-4cfe-ae99-8492c6acec98" providerId="ADAL" clId="{7D9D3EA8-CF6A-4C53-854C-A9C00581C6E1}" dt="2022-03-27T10:17:46.534" v="935" actId="164"/>
          <ac:cxnSpMkLst>
            <pc:docMk/>
            <pc:sldMk cId="2388340685" sldId="256"/>
            <ac:cxnSpMk id="72" creationId="{EE6A3FB0-EBA8-465D-B154-D2908FEA71CD}"/>
          </ac:cxnSpMkLst>
        </pc:cxnChg>
        <pc:cxnChg chg="mod">
          <ac:chgData name="Joe Wells" userId="251b35ad-3341-4cfe-ae99-8492c6acec98" providerId="ADAL" clId="{7D9D3EA8-CF6A-4C53-854C-A9C00581C6E1}" dt="2022-03-27T10:17:46.534" v="935" actId="164"/>
          <ac:cxnSpMkLst>
            <pc:docMk/>
            <pc:sldMk cId="2388340685" sldId="256"/>
            <ac:cxnSpMk id="73" creationId="{B0DF9BA6-608F-4212-9F64-0E39F61BA3B4}"/>
          </ac:cxnSpMkLst>
        </pc:cxnChg>
        <pc:cxnChg chg="mod">
          <ac:chgData name="Joe Wells" userId="251b35ad-3341-4cfe-ae99-8492c6acec98" providerId="ADAL" clId="{7D9D3EA8-CF6A-4C53-854C-A9C00581C6E1}" dt="2022-03-27T10:17:46.534" v="935" actId="164"/>
          <ac:cxnSpMkLst>
            <pc:docMk/>
            <pc:sldMk cId="2388340685" sldId="256"/>
            <ac:cxnSpMk id="80" creationId="{9CD99A06-40D5-47A2-A10D-2BF799EB4750}"/>
          </ac:cxnSpMkLst>
        </pc:cxnChg>
        <pc:cxnChg chg="mod topLvl">
          <ac:chgData name="Joe Wells" userId="251b35ad-3341-4cfe-ae99-8492c6acec98" providerId="ADAL" clId="{7D9D3EA8-CF6A-4C53-854C-A9C00581C6E1}" dt="2022-03-27T10:32:51.507" v="1807" actId="1038"/>
          <ac:cxnSpMkLst>
            <pc:docMk/>
            <pc:sldMk cId="2388340685" sldId="256"/>
            <ac:cxnSpMk id="145" creationId="{699C6B56-17C1-4C4A-B222-0B19C9F83D63}"/>
          </ac:cxnSpMkLst>
        </pc:cxnChg>
        <pc:cxnChg chg="mod topLvl">
          <ac:chgData name="Joe Wells" userId="251b35ad-3341-4cfe-ae99-8492c6acec98" providerId="ADAL" clId="{7D9D3EA8-CF6A-4C53-854C-A9C00581C6E1}" dt="2022-03-27T10:32:51.507" v="1807" actId="1038"/>
          <ac:cxnSpMkLst>
            <pc:docMk/>
            <pc:sldMk cId="2388340685" sldId="256"/>
            <ac:cxnSpMk id="146" creationId="{6F2FEC1D-B9FC-40EA-BB6D-3659E66900E1}"/>
          </ac:cxnSpMkLst>
        </pc:cxnChg>
        <pc:cxnChg chg="mod topLvl">
          <ac:chgData name="Joe Wells" userId="251b35ad-3341-4cfe-ae99-8492c6acec98" providerId="ADAL" clId="{7D9D3EA8-CF6A-4C53-854C-A9C00581C6E1}" dt="2022-03-27T10:32:51.507" v="1807" actId="1038"/>
          <ac:cxnSpMkLst>
            <pc:docMk/>
            <pc:sldMk cId="2388340685" sldId="256"/>
            <ac:cxnSpMk id="147" creationId="{5F309D8E-638B-455E-AA83-754CD6BD0062}"/>
          </ac:cxnSpMkLst>
        </pc:cxnChg>
        <pc:cxnChg chg="mod">
          <ac:chgData name="Joe Wells" userId="251b35ad-3341-4cfe-ae99-8492c6acec98" providerId="ADAL" clId="{7D9D3EA8-CF6A-4C53-854C-A9C00581C6E1}" dt="2022-03-27T11:21:30.769" v="3084" actId="164"/>
          <ac:cxnSpMkLst>
            <pc:docMk/>
            <pc:sldMk cId="2388340685" sldId="256"/>
            <ac:cxnSpMk id="148" creationId="{0FB5F113-4A2C-4322-966C-B0183B80A356}"/>
          </ac:cxnSpMkLst>
        </pc:cxnChg>
        <pc:cxnChg chg="mod">
          <ac:chgData name="Joe Wells" userId="251b35ad-3341-4cfe-ae99-8492c6acec98" providerId="ADAL" clId="{7D9D3EA8-CF6A-4C53-854C-A9C00581C6E1}" dt="2022-03-27T11:21:30.769" v="3084" actId="164"/>
          <ac:cxnSpMkLst>
            <pc:docMk/>
            <pc:sldMk cId="2388340685" sldId="256"/>
            <ac:cxnSpMk id="149" creationId="{28BAA602-38F0-41C1-8313-1E18E7B8B47E}"/>
          </ac:cxnSpMkLst>
        </pc:cxnChg>
        <pc:cxnChg chg="mod">
          <ac:chgData name="Joe Wells" userId="251b35ad-3341-4cfe-ae99-8492c6acec98" providerId="ADAL" clId="{7D9D3EA8-CF6A-4C53-854C-A9C00581C6E1}" dt="2022-03-27T11:21:30.769" v="3084" actId="164"/>
          <ac:cxnSpMkLst>
            <pc:docMk/>
            <pc:sldMk cId="2388340685" sldId="256"/>
            <ac:cxnSpMk id="150" creationId="{DAC0AF2C-F567-412B-977E-3E09B0997856}"/>
          </ac:cxnSpMkLst>
        </pc:cxnChg>
        <pc:cxnChg chg="mod">
          <ac:chgData name="Joe Wells" userId="251b35ad-3341-4cfe-ae99-8492c6acec98" providerId="ADAL" clId="{7D9D3EA8-CF6A-4C53-854C-A9C00581C6E1}" dt="2022-03-27T11:21:30.769" v="3084" actId="164"/>
          <ac:cxnSpMkLst>
            <pc:docMk/>
            <pc:sldMk cId="2388340685" sldId="256"/>
            <ac:cxnSpMk id="151" creationId="{15BF974D-21BD-4975-85E5-D7C12B58C2B0}"/>
          </ac:cxnSpMkLst>
        </pc:cxnChg>
        <pc:cxnChg chg="mod">
          <ac:chgData name="Joe Wells" userId="251b35ad-3341-4cfe-ae99-8492c6acec98" providerId="ADAL" clId="{7D9D3EA8-CF6A-4C53-854C-A9C00581C6E1}" dt="2022-03-27T11:21:30.769" v="3084" actId="164"/>
          <ac:cxnSpMkLst>
            <pc:docMk/>
            <pc:sldMk cId="2388340685" sldId="256"/>
            <ac:cxnSpMk id="152" creationId="{EA28783B-8B06-4621-A065-01216B4C52CB}"/>
          </ac:cxnSpMkLst>
        </pc:cxnChg>
        <pc:cxnChg chg="mod topLvl">
          <ac:chgData name="Joe Wells" userId="251b35ad-3341-4cfe-ae99-8492c6acec98" providerId="ADAL" clId="{7D9D3EA8-CF6A-4C53-854C-A9C00581C6E1}" dt="2022-03-27T10:32:51.507" v="1807" actId="1038"/>
          <ac:cxnSpMkLst>
            <pc:docMk/>
            <pc:sldMk cId="2388340685" sldId="256"/>
            <ac:cxnSpMk id="158" creationId="{2FCEECEE-5347-4BB1-870E-87B58D4D3CAF}"/>
          </ac:cxnSpMkLst>
        </pc:cxnChg>
        <pc:cxnChg chg="add del mod">
          <ac:chgData name="Joe Wells" userId="251b35ad-3341-4cfe-ae99-8492c6acec98" providerId="ADAL" clId="{7D9D3EA8-CF6A-4C53-854C-A9C00581C6E1}" dt="2022-03-27T10:19:02.711" v="1199" actId="478"/>
          <ac:cxnSpMkLst>
            <pc:docMk/>
            <pc:sldMk cId="2388340685" sldId="256"/>
            <ac:cxnSpMk id="173" creationId="{960F7E9C-30EA-4181-AA3E-74388DCCDAE9}"/>
          </ac:cxnSpMkLst>
        </pc:cxnChg>
        <pc:cxnChg chg="add mod">
          <ac:chgData name="Joe Wells" userId="251b35ad-3341-4cfe-ae99-8492c6acec98" providerId="ADAL" clId="{7D9D3EA8-CF6A-4C53-854C-A9C00581C6E1}" dt="2022-03-27T10:32:51.507" v="1807" actId="1038"/>
          <ac:cxnSpMkLst>
            <pc:docMk/>
            <pc:sldMk cId="2388340685" sldId="256"/>
            <ac:cxnSpMk id="174" creationId="{72AA978D-BDF0-4470-98DD-E7983B2E560C}"/>
          </ac:cxnSpMkLst>
        </pc:cxnChg>
        <pc:cxnChg chg="del">
          <ac:chgData name="Joe Wells" userId="251b35ad-3341-4cfe-ae99-8492c6acec98" providerId="ADAL" clId="{7D9D3EA8-CF6A-4C53-854C-A9C00581C6E1}" dt="2022-03-27T10:21:25.443" v="1308" actId="478"/>
          <ac:cxnSpMkLst>
            <pc:docMk/>
            <pc:sldMk cId="2388340685" sldId="256"/>
            <ac:cxnSpMk id="180" creationId="{F1170469-34FF-42D1-9678-2F24A8623C32}"/>
          </ac:cxnSpMkLst>
        </pc:cxnChg>
        <pc:cxnChg chg="del">
          <ac:chgData name="Joe Wells" userId="251b35ad-3341-4cfe-ae99-8492c6acec98" providerId="ADAL" clId="{7D9D3EA8-CF6A-4C53-854C-A9C00581C6E1}" dt="2022-03-27T10:21:25.443" v="1308" actId="478"/>
          <ac:cxnSpMkLst>
            <pc:docMk/>
            <pc:sldMk cId="2388340685" sldId="256"/>
            <ac:cxnSpMk id="181" creationId="{9CF6F518-C54F-45AF-BA85-787F03C052C7}"/>
          </ac:cxnSpMkLst>
        </pc:cxnChg>
        <pc:cxnChg chg="mod">
          <ac:chgData name="Joe Wells" userId="251b35ad-3341-4cfe-ae99-8492c6acec98" providerId="ADAL" clId="{7D9D3EA8-CF6A-4C53-854C-A9C00581C6E1}" dt="2022-03-27T10:17:46.534" v="935" actId="164"/>
          <ac:cxnSpMkLst>
            <pc:docMk/>
            <pc:sldMk cId="2388340685" sldId="256"/>
            <ac:cxnSpMk id="189" creationId="{4B4FF604-51D0-4BCF-933D-888E5D27A485}"/>
          </ac:cxnSpMkLst>
        </pc:cxnChg>
        <pc:cxnChg chg="mod topLvl">
          <ac:chgData name="Joe Wells" userId="251b35ad-3341-4cfe-ae99-8492c6acec98" providerId="ADAL" clId="{7D9D3EA8-CF6A-4C53-854C-A9C00581C6E1}" dt="2022-03-27T10:33:19.756" v="1832" actId="164"/>
          <ac:cxnSpMkLst>
            <pc:docMk/>
            <pc:sldMk cId="2388340685" sldId="256"/>
            <ac:cxnSpMk id="194" creationId="{E4F2F144-970A-4ACD-ADF7-A31D8AFCD4AF}"/>
          </ac:cxnSpMkLst>
        </pc:cxnChg>
        <pc:cxnChg chg="mod topLvl">
          <ac:chgData name="Joe Wells" userId="251b35ad-3341-4cfe-ae99-8492c6acec98" providerId="ADAL" clId="{7D9D3EA8-CF6A-4C53-854C-A9C00581C6E1}" dt="2022-03-27T10:33:19.756" v="1832" actId="164"/>
          <ac:cxnSpMkLst>
            <pc:docMk/>
            <pc:sldMk cId="2388340685" sldId="256"/>
            <ac:cxnSpMk id="195" creationId="{BC7B6754-A978-4A05-A5ED-E414ABD1437E}"/>
          </ac:cxnSpMkLst>
        </pc:cxnChg>
        <pc:cxnChg chg="mod topLvl">
          <ac:chgData name="Joe Wells" userId="251b35ad-3341-4cfe-ae99-8492c6acec98" providerId="ADAL" clId="{7D9D3EA8-CF6A-4C53-854C-A9C00581C6E1}" dt="2022-03-27T10:33:19.756" v="1832" actId="164"/>
          <ac:cxnSpMkLst>
            <pc:docMk/>
            <pc:sldMk cId="2388340685" sldId="256"/>
            <ac:cxnSpMk id="196" creationId="{8D548B9C-1E8F-41DA-8E08-47E54E9B9126}"/>
          </ac:cxnSpMkLst>
        </pc:cxnChg>
        <pc:cxnChg chg="mod topLvl">
          <ac:chgData name="Joe Wells" userId="251b35ad-3341-4cfe-ae99-8492c6acec98" providerId="ADAL" clId="{7D9D3EA8-CF6A-4C53-854C-A9C00581C6E1}" dt="2022-03-27T10:33:19.756" v="1832" actId="164"/>
          <ac:cxnSpMkLst>
            <pc:docMk/>
            <pc:sldMk cId="2388340685" sldId="256"/>
            <ac:cxnSpMk id="197" creationId="{EB4C04AB-AB16-4C74-AFD7-B5FF4ED53D3A}"/>
          </ac:cxnSpMkLst>
        </pc:cxnChg>
        <pc:cxnChg chg="del">
          <ac:chgData name="Joe Wells" userId="251b35ad-3341-4cfe-ae99-8492c6acec98" providerId="ADAL" clId="{7D9D3EA8-CF6A-4C53-854C-A9C00581C6E1}" dt="2022-03-27T11:20:33.295" v="3014" actId="478"/>
          <ac:cxnSpMkLst>
            <pc:docMk/>
            <pc:sldMk cId="2388340685" sldId="256"/>
            <ac:cxnSpMk id="206" creationId="{E423FD13-B284-42F0-9400-13DBC12A1476}"/>
          </ac:cxnSpMkLst>
        </pc:cxnChg>
        <pc:cxnChg chg="del">
          <ac:chgData name="Joe Wells" userId="251b35ad-3341-4cfe-ae99-8492c6acec98" providerId="ADAL" clId="{7D9D3EA8-CF6A-4C53-854C-A9C00581C6E1}" dt="2022-03-27T11:20:33.295" v="3014" actId="478"/>
          <ac:cxnSpMkLst>
            <pc:docMk/>
            <pc:sldMk cId="2388340685" sldId="256"/>
            <ac:cxnSpMk id="207" creationId="{FF36CB8F-6F94-468D-BCC2-BDEE91B388C1}"/>
          </ac:cxnSpMkLst>
        </pc:cxnChg>
        <pc:cxnChg chg="del">
          <ac:chgData name="Joe Wells" userId="251b35ad-3341-4cfe-ae99-8492c6acec98" providerId="ADAL" clId="{7D9D3EA8-CF6A-4C53-854C-A9C00581C6E1}" dt="2022-03-27T10:10:13.960" v="655" actId="478"/>
          <ac:cxnSpMkLst>
            <pc:docMk/>
            <pc:sldMk cId="2388340685" sldId="256"/>
            <ac:cxnSpMk id="214" creationId="{B47651D6-37BA-4C1F-A500-37B291C8619C}"/>
          </ac:cxnSpMkLst>
        </pc:cxnChg>
        <pc:cxnChg chg="add del mod">
          <ac:chgData name="Joe Wells" userId="251b35ad-3341-4cfe-ae99-8492c6acec98" providerId="ADAL" clId="{7D9D3EA8-CF6A-4C53-854C-A9C00581C6E1}" dt="2022-03-27T10:31:39.190" v="1792" actId="478"/>
          <ac:cxnSpMkLst>
            <pc:docMk/>
            <pc:sldMk cId="2388340685" sldId="256"/>
            <ac:cxnSpMk id="215" creationId="{35F9C04B-E1E8-46EB-828E-7BC8932ED62D}"/>
          </ac:cxnSpMkLst>
        </pc:cxnChg>
        <pc:cxnChg chg="add mod">
          <ac:chgData name="Joe Wells" userId="251b35ad-3341-4cfe-ae99-8492c6acec98" providerId="ADAL" clId="{7D9D3EA8-CF6A-4C53-854C-A9C00581C6E1}" dt="2022-03-27T10:33:19.756" v="1832" actId="164"/>
          <ac:cxnSpMkLst>
            <pc:docMk/>
            <pc:sldMk cId="2388340685" sldId="256"/>
            <ac:cxnSpMk id="216" creationId="{6A44C973-2A3D-4552-8D7B-99034A9E8C19}"/>
          </ac:cxnSpMkLst>
        </pc:cxnChg>
        <pc:cxnChg chg="add mod">
          <ac:chgData name="Joe Wells" userId="251b35ad-3341-4cfe-ae99-8492c6acec98" providerId="ADAL" clId="{7D9D3EA8-CF6A-4C53-854C-A9C00581C6E1}" dt="2022-03-27T11:21:30.769" v="3084" actId="164"/>
          <ac:cxnSpMkLst>
            <pc:docMk/>
            <pc:sldMk cId="2388340685" sldId="256"/>
            <ac:cxnSpMk id="224" creationId="{C029F11E-4D21-41C4-B163-17877DD790B6}"/>
          </ac:cxnSpMkLst>
        </pc:cxnChg>
        <pc:cxnChg chg="add del mod">
          <ac:chgData name="Joe Wells" userId="251b35ad-3341-4cfe-ae99-8492c6acec98" providerId="ADAL" clId="{7D9D3EA8-CF6A-4C53-854C-A9C00581C6E1}" dt="2022-03-27T11:14:55.633" v="2839" actId="478"/>
          <ac:cxnSpMkLst>
            <pc:docMk/>
            <pc:sldMk cId="2388340685" sldId="256"/>
            <ac:cxnSpMk id="226" creationId="{9B5D756E-ADCF-4DB5-83BC-78484030F071}"/>
          </ac:cxnSpMkLst>
        </pc:cxnChg>
        <pc:cxnChg chg="mod">
          <ac:chgData name="Joe Wells" userId="251b35ad-3341-4cfe-ae99-8492c6acec98" providerId="ADAL" clId="{7D9D3EA8-CF6A-4C53-854C-A9C00581C6E1}" dt="2022-03-27T10:17:20.985" v="934" actId="164"/>
          <ac:cxnSpMkLst>
            <pc:docMk/>
            <pc:sldMk cId="2388340685" sldId="256"/>
            <ac:cxnSpMk id="229" creationId="{2D385DB9-6AF4-418A-A433-13670878C837}"/>
          </ac:cxnSpMkLst>
        </pc:cxnChg>
        <pc:cxnChg chg="mod">
          <ac:chgData name="Joe Wells" userId="251b35ad-3341-4cfe-ae99-8492c6acec98" providerId="ADAL" clId="{7D9D3EA8-CF6A-4C53-854C-A9C00581C6E1}" dt="2022-03-27T10:17:20.985" v="934" actId="164"/>
          <ac:cxnSpMkLst>
            <pc:docMk/>
            <pc:sldMk cId="2388340685" sldId="256"/>
            <ac:cxnSpMk id="232" creationId="{6F5D2DDD-3275-40A1-8AF4-F179F8D75BA0}"/>
          </ac:cxnSpMkLst>
        </pc:cxnChg>
        <pc:cxnChg chg="mod">
          <ac:chgData name="Joe Wells" userId="251b35ad-3341-4cfe-ae99-8492c6acec98" providerId="ADAL" clId="{7D9D3EA8-CF6A-4C53-854C-A9C00581C6E1}" dt="2022-03-27T10:17:20.985" v="934" actId="164"/>
          <ac:cxnSpMkLst>
            <pc:docMk/>
            <pc:sldMk cId="2388340685" sldId="256"/>
            <ac:cxnSpMk id="234" creationId="{7BFCF568-8E66-4B53-BF0B-9DB4AF5C57DA}"/>
          </ac:cxnSpMkLst>
        </pc:cxnChg>
        <pc:cxnChg chg="mod topLvl">
          <ac:chgData name="Joe Wells" userId="251b35ad-3341-4cfe-ae99-8492c6acec98" providerId="ADAL" clId="{7D9D3EA8-CF6A-4C53-854C-A9C00581C6E1}" dt="2022-03-27T11:24:44.694" v="3643" actId="164"/>
          <ac:cxnSpMkLst>
            <pc:docMk/>
            <pc:sldMk cId="2388340685" sldId="256"/>
            <ac:cxnSpMk id="241" creationId="{9D3DF5CA-C3C8-49C0-92D7-EEDADE30CF07}"/>
          </ac:cxnSpMkLst>
        </pc:cxnChg>
        <pc:cxnChg chg="mod topLvl">
          <ac:chgData name="Joe Wells" userId="251b35ad-3341-4cfe-ae99-8492c6acec98" providerId="ADAL" clId="{7D9D3EA8-CF6A-4C53-854C-A9C00581C6E1}" dt="2022-03-27T11:24:44.694" v="3643" actId="164"/>
          <ac:cxnSpMkLst>
            <pc:docMk/>
            <pc:sldMk cId="2388340685" sldId="256"/>
            <ac:cxnSpMk id="243" creationId="{520B3003-61C0-4DDB-BBDB-AB55016D2EB0}"/>
          </ac:cxnSpMkLst>
        </pc:cxnChg>
        <pc:cxnChg chg="mod topLvl">
          <ac:chgData name="Joe Wells" userId="251b35ad-3341-4cfe-ae99-8492c6acec98" providerId="ADAL" clId="{7D9D3EA8-CF6A-4C53-854C-A9C00581C6E1}" dt="2022-03-27T11:24:44.694" v="3643" actId="164"/>
          <ac:cxnSpMkLst>
            <pc:docMk/>
            <pc:sldMk cId="2388340685" sldId="256"/>
            <ac:cxnSpMk id="244" creationId="{CA5CFDF5-88BB-4330-9F32-3DE3602AB84D}"/>
          </ac:cxnSpMkLst>
        </pc:cxnChg>
        <pc:cxnChg chg="mod topLvl">
          <ac:chgData name="Joe Wells" userId="251b35ad-3341-4cfe-ae99-8492c6acec98" providerId="ADAL" clId="{7D9D3EA8-CF6A-4C53-854C-A9C00581C6E1}" dt="2022-03-27T11:24:44.694" v="3643" actId="164"/>
          <ac:cxnSpMkLst>
            <pc:docMk/>
            <pc:sldMk cId="2388340685" sldId="256"/>
            <ac:cxnSpMk id="245" creationId="{E815A225-AA8E-4915-9399-1844BC830048}"/>
          </ac:cxnSpMkLst>
        </pc:cxnChg>
        <pc:cxnChg chg="mod topLvl">
          <ac:chgData name="Joe Wells" userId="251b35ad-3341-4cfe-ae99-8492c6acec98" providerId="ADAL" clId="{7D9D3EA8-CF6A-4C53-854C-A9C00581C6E1}" dt="2022-03-27T11:24:44.694" v="3643" actId="164"/>
          <ac:cxnSpMkLst>
            <pc:docMk/>
            <pc:sldMk cId="2388340685" sldId="256"/>
            <ac:cxnSpMk id="246" creationId="{20B96884-1642-498C-931F-769A6505AC8D}"/>
          </ac:cxnSpMkLst>
        </pc:cxnChg>
        <pc:cxnChg chg="del mod topLvl">
          <ac:chgData name="Joe Wells" userId="251b35ad-3341-4cfe-ae99-8492c6acec98" providerId="ADAL" clId="{7D9D3EA8-CF6A-4C53-854C-A9C00581C6E1}" dt="2022-03-27T11:24:26.577" v="3614" actId="478"/>
          <ac:cxnSpMkLst>
            <pc:docMk/>
            <pc:sldMk cId="2388340685" sldId="256"/>
            <ac:cxnSpMk id="248" creationId="{58A79281-3D29-4E4A-8162-E2B2154E35AF}"/>
          </ac:cxnSpMkLst>
        </pc:cxnChg>
        <pc:cxnChg chg="mod">
          <ac:chgData name="Joe Wells" userId="251b35ad-3341-4cfe-ae99-8492c6acec98" providerId="ADAL" clId="{7D9D3EA8-CF6A-4C53-854C-A9C00581C6E1}" dt="2022-03-27T10:17:20.985" v="934" actId="164"/>
          <ac:cxnSpMkLst>
            <pc:docMk/>
            <pc:sldMk cId="2388340685" sldId="256"/>
            <ac:cxnSpMk id="268" creationId="{F2B5DD1E-CAFC-44F0-A330-5E4D7485266B}"/>
          </ac:cxnSpMkLst>
        </pc:cxnChg>
        <pc:cxnChg chg="del">
          <ac:chgData name="Joe Wells" userId="251b35ad-3341-4cfe-ae99-8492c6acec98" providerId="ADAL" clId="{7D9D3EA8-CF6A-4C53-854C-A9C00581C6E1}" dt="2022-03-27T11:22:08.643" v="3295" actId="478"/>
          <ac:cxnSpMkLst>
            <pc:docMk/>
            <pc:sldMk cId="2388340685" sldId="256"/>
            <ac:cxnSpMk id="278" creationId="{E9BD8BE7-8B11-4C11-8D5B-ECF53EEFAB49}"/>
          </ac:cxnSpMkLst>
        </pc:cxnChg>
        <pc:cxnChg chg="del">
          <ac:chgData name="Joe Wells" userId="251b35ad-3341-4cfe-ae99-8492c6acec98" providerId="ADAL" clId="{7D9D3EA8-CF6A-4C53-854C-A9C00581C6E1}" dt="2022-03-27T11:22:08.643" v="3295" actId="478"/>
          <ac:cxnSpMkLst>
            <pc:docMk/>
            <pc:sldMk cId="2388340685" sldId="256"/>
            <ac:cxnSpMk id="279" creationId="{E1E9D85D-0D44-4B76-BDC6-296461231261}"/>
          </ac:cxnSpMkLst>
        </pc:cxnChg>
        <pc:cxnChg chg="del">
          <ac:chgData name="Joe Wells" userId="251b35ad-3341-4cfe-ae99-8492c6acec98" providerId="ADAL" clId="{7D9D3EA8-CF6A-4C53-854C-A9C00581C6E1}" dt="2022-03-27T11:22:08.643" v="3295" actId="478"/>
          <ac:cxnSpMkLst>
            <pc:docMk/>
            <pc:sldMk cId="2388340685" sldId="256"/>
            <ac:cxnSpMk id="280" creationId="{E122DCAA-E17E-4F3A-996C-84D9A8FF2693}"/>
          </ac:cxnSpMkLst>
        </pc:cxnChg>
        <pc:cxnChg chg="del">
          <ac:chgData name="Joe Wells" userId="251b35ad-3341-4cfe-ae99-8492c6acec98" providerId="ADAL" clId="{7D9D3EA8-CF6A-4C53-854C-A9C00581C6E1}" dt="2022-03-27T11:22:08.643" v="3295" actId="478"/>
          <ac:cxnSpMkLst>
            <pc:docMk/>
            <pc:sldMk cId="2388340685" sldId="256"/>
            <ac:cxnSpMk id="281" creationId="{D5D39BDF-A84B-4D21-9D4B-8E817F60CE1D}"/>
          </ac:cxnSpMkLst>
        </pc:cxnChg>
        <pc:cxnChg chg="del">
          <ac:chgData name="Joe Wells" userId="251b35ad-3341-4cfe-ae99-8492c6acec98" providerId="ADAL" clId="{7D9D3EA8-CF6A-4C53-854C-A9C00581C6E1}" dt="2022-03-27T11:22:08.643" v="3295" actId="478"/>
          <ac:cxnSpMkLst>
            <pc:docMk/>
            <pc:sldMk cId="2388340685" sldId="256"/>
            <ac:cxnSpMk id="282" creationId="{897B59C1-A2F3-4777-8707-6EC342CFBF9D}"/>
          </ac:cxnSpMkLst>
        </pc:cxnChg>
      </pc:sldChg>
    </pc:docChg>
  </pc:docChgLst>
  <pc:docChgLst>
    <pc:chgData name="Joe Wells" userId="251b35ad-3341-4cfe-ae99-8492c6acec98" providerId="ADAL" clId="{EDA5ADD5-496F-4C61-BDDC-82389AC08DB6}"/>
    <pc:docChg chg="undo custSel modSld">
      <pc:chgData name="Joe Wells" userId="251b35ad-3341-4cfe-ae99-8492c6acec98" providerId="ADAL" clId="{EDA5ADD5-496F-4C61-BDDC-82389AC08DB6}" dt="2022-03-24T12:19:36.613" v="284" actId="207"/>
      <pc:docMkLst>
        <pc:docMk/>
      </pc:docMkLst>
      <pc:sldChg chg="addSp delSp modSp mod">
        <pc:chgData name="Joe Wells" userId="251b35ad-3341-4cfe-ae99-8492c6acec98" providerId="ADAL" clId="{EDA5ADD5-496F-4C61-BDDC-82389AC08DB6}" dt="2022-03-24T12:19:36.613" v="284" actId="207"/>
        <pc:sldMkLst>
          <pc:docMk/>
          <pc:sldMk cId="2388340685" sldId="256"/>
        </pc:sldMkLst>
        <pc:spChg chg="mod">
          <ac:chgData name="Joe Wells" userId="251b35ad-3341-4cfe-ae99-8492c6acec98" providerId="ADAL" clId="{EDA5ADD5-496F-4C61-BDDC-82389AC08DB6}" dt="2022-03-24T11:52:14.918" v="47" actId="165"/>
          <ac:spMkLst>
            <pc:docMk/>
            <pc:sldMk cId="2388340685" sldId="256"/>
            <ac:spMk id="9" creationId="{4229CB67-CC26-48AA-A71A-0392B7A9C20E}"/>
          </ac:spMkLst>
        </pc:spChg>
        <pc:spChg chg="mod">
          <ac:chgData name="Joe Wells" userId="251b35ad-3341-4cfe-ae99-8492c6acec98" providerId="ADAL" clId="{EDA5ADD5-496F-4C61-BDDC-82389AC08DB6}" dt="2022-03-24T11:52:14.918" v="47" actId="165"/>
          <ac:spMkLst>
            <pc:docMk/>
            <pc:sldMk cId="2388340685" sldId="256"/>
            <ac:spMk id="10" creationId="{C3FE533B-3039-48E2-9707-00BB17A96CD4}"/>
          </ac:spMkLst>
        </pc:spChg>
        <pc:spChg chg="mod topLvl">
          <ac:chgData name="Joe Wells" userId="251b35ad-3341-4cfe-ae99-8492c6acec98" providerId="ADAL" clId="{EDA5ADD5-496F-4C61-BDDC-82389AC08DB6}" dt="2022-03-24T11:52:34.016" v="49" actId="164"/>
          <ac:spMkLst>
            <pc:docMk/>
            <pc:sldMk cId="2388340685" sldId="256"/>
            <ac:spMk id="11" creationId="{90A92740-6F76-44F1-963D-6A39E20CB4F4}"/>
          </ac:spMkLst>
        </pc:spChg>
        <pc:spChg chg="mod topLvl">
          <ac:chgData name="Joe Wells" userId="251b35ad-3341-4cfe-ae99-8492c6acec98" providerId="ADAL" clId="{EDA5ADD5-496F-4C61-BDDC-82389AC08DB6}" dt="2022-03-24T11:52:34.016" v="49" actId="164"/>
          <ac:spMkLst>
            <pc:docMk/>
            <pc:sldMk cId="2388340685" sldId="256"/>
            <ac:spMk id="12" creationId="{3185FDD7-15E2-4340-99B0-707D8D0F56A4}"/>
          </ac:spMkLst>
        </pc:spChg>
        <pc:spChg chg="mod">
          <ac:chgData name="Joe Wells" userId="251b35ad-3341-4cfe-ae99-8492c6acec98" providerId="ADAL" clId="{EDA5ADD5-496F-4C61-BDDC-82389AC08DB6}" dt="2022-03-24T12:13:13.791" v="199" actId="20577"/>
          <ac:spMkLst>
            <pc:docMk/>
            <pc:sldMk cId="2388340685" sldId="256"/>
            <ac:spMk id="14" creationId="{1D98F7AD-1844-4428-9900-DB95EFD9F242}"/>
          </ac:spMkLst>
        </pc:spChg>
        <pc:spChg chg="mod">
          <ac:chgData name="Joe Wells" userId="251b35ad-3341-4cfe-ae99-8492c6acec98" providerId="ADAL" clId="{EDA5ADD5-496F-4C61-BDDC-82389AC08DB6}" dt="2022-03-24T12:13:16.184" v="202" actId="20577"/>
          <ac:spMkLst>
            <pc:docMk/>
            <pc:sldMk cId="2388340685" sldId="256"/>
            <ac:spMk id="15" creationId="{31ADD787-E2C4-4CFE-B19C-67F985B6CC37}"/>
          </ac:spMkLst>
        </pc:spChg>
        <pc:spChg chg="mod">
          <ac:chgData name="Joe Wells" userId="251b35ad-3341-4cfe-ae99-8492c6acec98" providerId="ADAL" clId="{EDA5ADD5-496F-4C61-BDDC-82389AC08DB6}" dt="2022-03-24T11:46:32.342" v="37" actId="207"/>
          <ac:spMkLst>
            <pc:docMk/>
            <pc:sldMk cId="2388340685" sldId="256"/>
            <ac:spMk id="17" creationId="{2206DC16-B4B2-4F60-B7F9-447980E6777B}"/>
          </ac:spMkLst>
        </pc:spChg>
        <pc:spChg chg="mod">
          <ac:chgData name="Joe Wells" userId="251b35ad-3341-4cfe-ae99-8492c6acec98" providerId="ADAL" clId="{EDA5ADD5-496F-4C61-BDDC-82389AC08DB6}" dt="2022-03-24T11:46:51.158" v="45" actId="20577"/>
          <ac:spMkLst>
            <pc:docMk/>
            <pc:sldMk cId="2388340685" sldId="256"/>
            <ac:spMk id="20" creationId="{A21A9F6E-0C7B-423C-A126-B1BA00339E15}"/>
          </ac:spMkLst>
        </pc:spChg>
        <pc:spChg chg="mod">
          <ac:chgData name="Joe Wells" userId="251b35ad-3341-4cfe-ae99-8492c6acec98" providerId="ADAL" clId="{EDA5ADD5-496F-4C61-BDDC-82389AC08DB6}" dt="2022-03-24T12:19:36.613" v="284" actId="207"/>
          <ac:spMkLst>
            <pc:docMk/>
            <pc:sldMk cId="2388340685" sldId="256"/>
            <ac:spMk id="24" creationId="{8AE31725-D91E-4A8A-9059-BB070C524DD3}"/>
          </ac:spMkLst>
        </pc:spChg>
        <pc:spChg chg="mod">
          <ac:chgData name="Joe Wells" userId="251b35ad-3341-4cfe-ae99-8492c6acec98" providerId="ADAL" clId="{EDA5ADD5-496F-4C61-BDDC-82389AC08DB6}" dt="2022-03-24T12:19:36.613" v="284" actId="207"/>
          <ac:spMkLst>
            <pc:docMk/>
            <pc:sldMk cId="2388340685" sldId="256"/>
            <ac:spMk id="25" creationId="{576758AB-26C1-4312-A151-D6285929C581}"/>
          </ac:spMkLst>
        </pc:spChg>
        <pc:spChg chg="mod">
          <ac:chgData name="Joe Wells" userId="251b35ad-3341-4cfe-ae99-8492c6acec98" providerId="ADAL" clId="{EDA5ADD5-496F-4C61-BDDC-82389AC08DB6}" dt="2022-03-24T12:19:36.613" v="284" actId="207"/>
          <ac:spMkLst>
            <pc:docMk/>
            <pc:sldMk cId="2388340685" sldId="256"/>
            <ac:spMk id="29" creationId="{511F487A-D0C6-483D-BC5B-7F20CD82501C}"/>
          </ac:spMkLst>
        </pc:spChg>
        <pc:spChg chg="mod">
          <ac:chgData name="Joe Wells" userId="251b35ad-3341-4cfe-ae99-8492c6acec98" providerId="ADAL" clId="{EDA5ADD5-496F-4C61-BDDC-82389AC08DB6}" dt="2022-03-24T12:13:08.248" v="196" actId="20577"/>
          <ac:spMkLst>
            <pc:docMk/>
            <pc:sldMk cId="2388340685" sldId="256"/>
            <ac:spMk id="217" creationId="{70315A7D-DD6F-420F-9690-15A647984C38}"/>
          </ac:spMkLst>
        </pc:spChg>
        <pc:spChg chg="mod">
          <ac:chgData name="Joe Wells" userId="251b35ad-3341-4cfe-ae99-8492c6acec98" providerId="ADAL" clId="{EDA5ADD5-496F-4C61-BDDC-82389AC08DB6}" dt="2022-03-24T12:13:28.940" v="225" actId="20577"/>
          <ac:spMkLst>
            <pc:docMk/>
            <pc:sldMk cId="2388340685" sldId="256"/>
            <ac:spMk id="225" creationId="{50C47AEF-E009-4E00-8C88-63C7C6102B4A}"/>
          </ac:spMkLst>
        </pc:spChg>
        <pc:spChg chg="mod">
          <ac:chgData name="Joe Wells" userId="251b35ad-3341-4cfe-ae99-8492c6acec98" providerId="ADAL" clId="{EDA5ADD5-496F-4C61-BDDC-82389AC08DB6}" dt="2022-03-24T12:17:54.241" v="278" actId="20577"/>
          <ac:spMkLst>
            <pc:docMk/>
            <pc:sldMk cId="2388340685" sldId="256"/>
            <ac:spMk id="226" creationId="{2D3E53DD-3A9F-4108-B2A6-1EF90A3A2892}"/>
          </ac:spMkLst>
        </pc:spChg>
        <pc:grpChg chg="del">
          <ac:chgData name="Joe Wells" userId="251b35ad-3341-4cfe-ae99-8492c6acec98" providerId="ADAL" clId="{EDA5ADD5-496F-4C61-BDDC-82389AC08DB6}" dt="2022-03-24T11:52:14.918" v="47" actId="165"/>
          <ac:grpSpMkLst>
            <pc:docMk/>
            <pc:sldMk cId="2388340685" sldId="256"/>
            <ac:grpSpMk id="3" creationId="{02A55713-D951-444B-9FE2-69B1428F643F}"/>
          </ac:grpSpMkLst>
        </pc:grpChg>
        <pc:grpChg chg="add mod">
          <ac:chgData name="Joe Wells" userId="251b35ad-3341-4cfe-ae99-8492c6acec98" providerId="ADAL" clId="{EDA5ADD5-496F-4C61-BDDC-82389AC08DB6}" dt="2022-03-24T11:52:20.023" v="48" actId="164"/>
          <ac:grpSpMkLst>
            <pc:docMk/>
            <pc:sldMk cId="2388340685" sldId="256"/>
            <ac:grpSpMk id="7" creationId="{D4C2BB74-5EA7-414D-9217-F34BC46C560B}"/>
          </ac:grpSpMkLst>
        </pc:grpChg>
        <pc:grpChg chg="mod topLvl">
          <ac:chgData name="Joe Wells" userId="251b35ad-3341-4cfe-ae99-8492c6acec98" providerId="ADAL" clId="{EDA5ADD5-496F-4C61-BDDC-82389AC08DB6}" dt="2022-03-24T11:52:34.016" v="49" actId="164"/>
          <ac:grpSpMkLst>
            <pc:docMk/>
            <pc:sldMk cId="2388340685" sldId="256"/>
            <ac:grpSpMk id="8" creationId="{8F170B6E-174B-467E-8D33-A07556840416}"/>
          </ac:grpSpMkLst>
        </pc:grpChg>
        <pc:grpChg chg="mod">
          <ac:chgData name="Joe Wells" userId="251b35ad-3341-4cfe-ae99-8492c6acec98" providerId="ADAL" clId="{EDA5ADD5-496F-4C61-BDDC-82389AC08DB6}" dt="2022-03-24T11:39:48.399" v="4" actId="1076"/>
          <ac:grpSpMkLst>
            <pc:docMk/>
            <pc:sldMk cId="2388340685" sldId="256"/>
            <ac:grpSpMk id="21" creationId="{1C293152-9E82-42F3-853E-B05E7BA249F1}"/>
          </ac:grpSpMkLst>
        </pc:grpChg>
        <pc:grpChg chg="add mod">
          <ac:chgData name="Joe Wells" userId="251b35ad-3341-4cfe-ae99-8492c6acec98" providerId="ADAL" clId="{EDA5ADD5-496F-4C61-BDDC-82389AC08DB6}" dt="2022-03-24T11:53:16.476" v="53" actId="164"/>
          <ac:grpSpMkLst>
            <pc:docMk/>
            <pc:sldMk cId="2388340685" sldId="256"/>
            <ac:grpSpMk id="22" creationId="{2E358C0F-5FE8-4A22-8FA8-F1CF90EB6969}"/>
          </ac:grpSpMkLst>
        </pc:grpChg>
        <pc:grpChg chg="add mod">
          <ac:chgData name="Joe Wells" userId="251b35ad-3341-4cfe-ae99-8492c6acec98" providerId="ADAL" clId="{EDA5ADD5-496F-4C61-BDDC-82389AC08DB6}" dt="2022-03-24T11:52:34.016" v="49" actId="164"/>
          <ac:grpSpMkLst>
            <pc:docMk/>
            <pc:sldMk cId="2388340685" sldId="256"/>
            <ac:grpSpMk id="23" creationId="{22C93800-5AB3-495F-8CB2-A48CBD4E0421}"/>
          </ac:grpSpMkLst>
        </pc:grpChg>
        <pc:grpChg chg="add mod">
          <ac:chgData name="Joe Wells" userId="251b35ad-3341-4cfe-ae99-8492c6acec98" providerId="ADAL" clId="{EDA5ADD5-496F-4C61-BDDC-82389AC08DB6}" dt="2022-03-24T11:53:16.476" v="53" actId="164"/>
          <ac:grpSpMkLst>
            <pc:docMk/>
            <pc:sldMk cId="2388340685" sldId="256"/>
            <ac:grpSpMk id="26" creationId="{96C4C08D-E0F5-4351-9C4E-765F66CB7D5C}"/>
          </ac:grpSpMkLst>
        </pc:grpChg>
        <pc:grpChg chg="del">
          <ac:chgData name="Joe Wells" userId="251b35ad-3341-4cfe-ae99-8492c6acec98" providerId="ADAL" clId="{EDA5ADD5-496F-4C61-BDDC-82389AC08DB6}" dt="2022-03-24T12:18:01.707" v="280" actId="478"/>
          <ac:grpSpMkLst>
            <pc:docMk/>
            <pc:sldMk cId="2388340685" sldId="256"/>
            <ac:grpSpMk id="241" creationId="{4741CBBB-5BB6-484E-ADD2-1DEB729A15DF}"/>
          </ac:grpSpMkLst>
        </pc:grpChg>
        <pc:grpChg chg="del">
          <ac:chgData name="Joe Wells" userId="251b35ad-3341-4cfe-ae99-8492c6acec98" providerId="ADAL" clId="{EDA5ADD5-496F-4C61-BDDC-82389AC08DB6}" dt="2022-03-24T12:17:58.045" v="279" actId="478"/>
          <ac:grpSpMkLst>
            <pc:docMk/>
            <pc:sldMk cId="2388340685" sldId="256"/>
            <ac:grpSpMk id="252" creationId="{2161C871-B7E0-4813-B13F-8EFAE77DC099}"/>
          </ac:grpSpMkLst>
        </pc:grpChg>
        <pc:picChg chg="add mod">
          <ac:chgData name="Joe Wells" userId="251b35ad-3341-4cfe-ae99-8492c6acec98" providerId="ADAL" clId="{EDA5ADD5-496F-4C61-BDDC-82389AC08DB6}" dt="2022-03-24T12:13:35.089" v="226" actId="1076"/>
          <ac:picMkLst>
            <pc:docMk/>
            <pc:sldMk cId="2388340685" sldId="256"/>
            <ac:picMk id="158" creationId="{3D5FD7A1-1CA3-4A53-A797-E1BACFF570E6}"/>
          </ac:picMkLst>
        </pc:picChg>
        <pc:picChg chg="add mod">
          <ac:chgData name="Joe Wells" userId="251b35ad-3341-4cfe-ae99-8492c6acec98" providerId="ADAL" clId="{EDA5ADD5-496F-4C61-BDDC-82389AC08DB6}" dt="2022-03-24T11:43:49.230" v="20" actId="1076"/>
          <ac:picMkLst>
            <pc:docMk/>
            <pc:sldMk cId="2388340685" sldId="256"/>
            <ac:picMk id="160" creationId="{E5FACD55-2DB8-4DDB-A751-EEF268328EAC}"/>
          </ac:picMkLst>
        </pc:picChg>
        <pc:picChg chg="add mod">
          <ac:chgData name="Joe Wells" userId="251b35ad-3341-4cfe-ae99-8492c6acec98" providerId="ADAL" clId="{EDA5ADD5-496F-4C61-BDDC-82389AC08DB6}" dt="2022-03-24T11:43:59.130" v="26" actId="1076"/>
          <ac:picMkLst>
            <pc:docMk/>
            <pc:sldMk cId="2388340685" sldId="256"/>
            <ac:picMk id="161" creationId="{374733F7-5B7C-4BFD-9C0A-8F3B8429B67C}"/>
          </ac:picMkLst>
        </pc:picChg>
        <pc:picChg chg="add mod">
          <ac:chgData name="Joe Wells" userId="251b35ad-3341-4cfe-ae99-8492c6acec98" providerId="ADAL" clId="{EDA5ADD5-496F-4C61-BDDC-82389AC08DB6}" dt="2022-03-24T11:44:13.728" v="32" actId="1076"/>
          <ac:picMkLst>
            <pc:docMk/>
            <pc:sldMk cId="2388340685" sldId="256"/>
            <ac:picMk id="162" creationId="{020AE7F3-C0A2-4642-8EA6-3646BC6166A2}"/>
          </ac:picMkLst>
        </pc:picChg>
        <pc:picChg chg="add mod">
          <ac:chgData name="Joe Wells" userId="251b35ad-3341-4cfe-ae99-8492c6acec98" providerId="ADAL" clId="{EDA5ADD5-496F-4C61-BDDC-82389AC08DB6}" dt="2022-03-24T12:12:29.386" v="69" actId="1076"/>
          <ac:picMkLst>
            <pc:docMk/>
            <pc:sldMk cId="2388340685" sldId="256"/>
            <ac:picMk id="163" creationId="{C3269AE8-558E-4B2E-996A-3C5F91E1BEB7}"/>
          </ac:picMkLst>
        </pc:picChg>
        <pc:picChg chg="del">
          <ac:chgData name="Joe Wells" userId="251b35ad-3341-4cfe-ae99-8492c6acec98" providerId="ADAL" clId="{EDA5ADD5-496F-4C61-BDDC-82389AC08DB6}" dt="2022-03-24T12:12:25.214" v="67" actId="478"/>
          <ac:picMkLst>
            <pc:docMk/>
            <pc:sldMk cId="2388340685" sldId="256"/>
            <ac:picMk id="180" creationId="{CE5AAE2A-2CAB-4FD3-8319-8CA9786C078E}"/>
          </ac:picMkLst>
        </pc:picChg>
        <pc:picChg chg="del">
          <ac:chgData name="Joe Wells" userId="251b35ad-3341-4cfe-ae99-8492c6acec98" providerId="ADAL" clId="{EDA5ADD5-496F-4C61-BDDC-82389AC08DB6}" dt="2022-03-24T11:40:04.438" v="11" actId="478"/>
          <ac:picMkLst>
            <pc:docMk/>
            <pc:sldMk cId="2388340685" sldId="256"/>
            <ac:picMk id="181" creationId="{327A7E3F-92D4-43D1-8D84-88218148410B}"/>
          </ac:picMkLst>
        </pc:picChg>
        <pc:picChg chg="del">
          <ac:chgData name="Joe Wells" userId="251b35ad-3341-4cfe-ae99-8492c6acec98" providerId="ADAL" clId="{EDA5ADD5-496F-4C61-BDDC-82389AC08DB6}" dt="2022-03-24T11:43:47.093" v="19" actId="478"/>
          <ac:picMkLst>
            <pc:docMk/>
            <pc:sldMk cId="2388340685" sldId="256"/>
            <ac:picMk id="263" creationId="{6E9D78FB-D240-4839-954D-D72656CEB31A}"/>
          </ac:picMkLst>
        </pc:picChg>
        <pc:picChg chg="del">
          <ac:chgData name="Joe Wells" userId="251b35ad-3341-4cfe-ae99-8492c6acec98" providerId="ADAL" clId="{EDA5ADD5-496F-4C61-BDDC-82389AC08DB6}" dt="2022-03-24T11:43:56.884" v="25" actId="478"/>
          <ac:picMkLst>
            <pc:docMk/>
            <pc:sldMk cId="2388340685" sldId="256"/>
            <ac:picMk id="264" creationId="{029152C1-0817-4657-BA04-0F9D27F7664D}"/>
          </ac:picMkLst>
        </pc:picChg>
        <pc:picChg chg="del">
          <ac:chgData name="Joe Wells" userId="251b35ad-3341-4cfe-ae99-8492c6acec98" providerId="ADAL" clId="{EDA5ADD5-496F-4C61-BDDC-82389AC08DB6}" dt="2022-03-24T11:44:06.879" v="29" actId="478"/>
          <ac:picMkLst>
            <pc:docMk/>
            <pc:sldMk cId="2388340685" sldId="256"/>
            <ac:picMk id="265" creationId="{C55C473C-6B45-40D7-B278-266208BD0963}"/>
          </ac:picMkLst>
        </pc:picChg>
        <pc:cxnChg chg="mod">
          <ac:chgData name="Joe Wells" userId="251b35ad-3341-4cfe-ae99-8492c6acec98" providerId="ADAL" clId="{EDA5ADD5-496F-4C61-BDDC-82389AC08DB6}" dt="2022-03-24T11:53:17.990" v="54" actId="208"/>
          <ac:cxnSpMkLst>
            <pc:docMk/>
            <pc:sldMk cId="2388340685" sldId="256"/>
            <ac:cxnSpMk id="31" creationId="{8A309AE6-2F3D-41DF-AEBA-29236FCD215B}"/>
          </ac:cxnSpMkLst>
        </pc:cxnChg>
        <pc:cxnChg chg="mod topLvl">
          <ac:chgData name="Joe Wells" userId="251b35ad-3341-4cfe-ae99-8492c6acec98" providerId="ADAL" clId="{EDA5ADD5-496F-4C61-BDDC-82389AC08DB6}" dt="2022-03-24T11:53:17.990" v="54" actId="208"/>
          <ac:cxnSpMkLst>
            <pc:docMk/>
            <pc:sldMk cId="2388340685" sldId="256"/>
            <ac:cxnSpMk id="72" creationId="{EE6A3FB0-EBA8-465D-B154-D2908FEA71CD}"/>
          </ac:cxnSpMkLst>
        </pc:cxnChg>
        <pc:cxnChg chg="mod">
          <ac:chgData name="Joe Wells" userId="251b35ad-3341-4cfe-ae99-8492c6acec98" providerId="ADAL" clId="{EDA5ADD5-496F-4C61-BDDC-82389AC08DB6}" dt="2022-03-24T11:53:17.990" v="54" actId="208"/>
          <ac:cxnSpMkLst>
            <pc:docMk/>
            <pc:sldMk cId="2388340685" sldId="256"/>
            <ac:cxnSpMk id="73" creationId="{B0DF9BA6-608F-4212-9F64-0E39F61BA3B4}"/>
          </ac:cxnSpMkLst>
        </pc:cxnChg>
        <pc:cxnChg chg="mod">
          <ac:chgData name="Joe Wells" userId="251b35ad-3341-4cfe-ae99-8492c6acec98" providerId="ADAL" clId="{EDA5ADD5-496F-4C61-BDDC-82389AC08DB6}" dt="2022-03-24T11:53:17.990" v="54" actId="208"/>
          <ac:cxnSpMkLst>
            <pc:docMk/>
            <pc:sldMk cId="2388340685" sldId="256"/>
            <ac:cxnSpMk id="80" creationId="{9CD99A06-40D5-47A2-A10D-2BF799EB4750}"/>
          </ac:cxnSpMkLst>
        </pc:cxnChg>
        <pc:cxnChg chg="mod">
          <ac:chgData name="Joe Wells" userId="251b35ad-3341-4cfe-ae99-8492c6acec98" providerId="ADAL" clId="{EDA5ADD5-496F-4C61-BDDC-82389AC08DB6}" dt="2022-03-24T11:53:17.990" v="54" actId="208"/>
          <ac:cxnSpMkLst>
            <pc:docMk/>
            <pc:sldMk cId="2388340685" sldId="256"/>
            <ac:cxnSpMk id="121" creationId="{DC5E6C7D-6DCE-43B6-BA48-646C7C641CDB}"/>
          </ac:cxnSpMkLst>
        </pc:cxnChg>
        <pc:cxnChg chg="mod">
          <ac:chgData name="Joe Wells" userId="251b35ad-3341-4cfe-ae99-8492c6acec98" providerId="ADAL" clId="{EDA5ADD5-496F-4C61-BDDC-82389AC08DB6}" dt="2022-03-24T11:53:17.990" v="54" actId="208"/>
          <ac:cxnSpMkLst>
            <pc:docMk/>
            <pc:sldMk cId="2388340685" sldId="256"/>
            <ac:cxnSpMk id="136" creationId="{F17377F4-EB7D-4E8A-A2DE-5B7834E70D9A}"/>
          </ac:cxnSpMkLst>
        </pc:cxnChg>
        <pc:cxnChg chg="mod">
          <ac:chgData name="Joe Wells" userId="251b35ad-3341-4cfe-ae99-8492c6acec98" providerId="ADAL" clId="{EDA5ADD5-496F-4C61-BDDC-82389AC08DB6}" dt="2022-03-24T11:53:17.990" v="54" actId="208"/>
          <ac:cxnSpMkLst>
            <pc:docMk/>
            <pc:sldMk cId="2388340685" sldId="256"/>
            <ac:cxnSpMk id="138" creationId="{7812661C-6D0A-4FE0-8BF5-F6B0D0F81780}"/>
          </ac:cxnSpMkLst>
        </pc:cxnChg>
        <pc:cxnChg chg="mod">
          <ac:chgData name="Joe Wells" userId="251b35ad-3341-4cfe-ae99-8492c6acec98" providerId="ADAL" clId="{EDA5ADD5-496F-4C61-BDDC-82389AC08DB6}" dt="2022-03-24T11:53:17.990" v="54" actId="208"/>
          <ac:cxnSpMkLst>
            <pc:docMk/>
            <pc:sldMk cId="2388340685" sldId="256"/>
            <ac:cxnSpMk id="147" creationId="{20AB7A9E-A812-427F-865A-A5DCB06C2714}"/>
          </ac:cxnSpMkLst>
        </pc:cxnChg>
        <pc:cxnChg chg="mod">
          <ac:chgData name="Joe Wells" userId="251b35ad-3341-4cfe-ae99-8492c6acec98" providerId="ADAL" clId="{EDA5ADD5-496F-4C61-BDDC-82389AC08DB6}" dt="2022-03-24T11:53:17.990" v="54" actId="208"/>
          <ac:cxnSpMkLst>
            <pc:docMk/>
            <pc:sldMk cId="2388340685" sldId="256"/>
            <ac:cxnSpMk id="148" creationId="{0FB5F113-4A2C-4322-966C-B0183B80A356}"/>
          </ac:cxnSpMkLst>
        </pc:cxnChg>
        <pc:cxnChg chg="mod">
          <ac:chgData name="Joe Wells" userId="251b35ad-3341-4cfe-ae99-8492c6acec98" providerId="ADAL" clId="{EDA5ADD5-496F-4C61-BDDC-82389AC08DB6}" dt="2022-03-24T11:53:17.990" v="54" actId="208"/>
          <ac:cxnSpMkLst>
            <pc:docMk/>
            <pc:sldMk cId="2388340685" sldId="256"/>
            <ac:cxnSpMk id="149" creationId="{28BAA602-38F0-41C1-8313-1E18E7B8B47E}"/>
          </ac:cxnSpMkLst>
        </pc:cxnChg>
        <pc:cxnChg chg="mod">
          <ac:chgData name="Joe Wells" userId="251b35ad-3341-4cfe-ae99-8492c6acec98" providerId="ADAL" clId="{EDA5ADD5-496F-4C61-BDDC-82389AC08DB6}" dt="2022-03-24T11:53:17.990" v="54" actId="208"/>
          <ac:cxnSpMkLst>
            <pc:docMk/>
            <pc:sldMk cId="2388340685" sldId="256"/>
            <ac:cxnSpMk id="150" creationId="{DAC0AF2C-F567-412B-977E-3E09B0997856}"/>
          </ac:cxnSpMkLst>
        </pc:cxnChg>
        <pc:cxnChg chg="mod">
          <ac:chgData name="Joe Wells" userId="251b35ad-3341-4cfe-ae99-8492c6acec98" providerId="ADAL" clId="{EDA5ADD5-496F-4C61-BDDC-82389AC08DB6}" dt="2022-03-24T11:53:17.990" v="54" actId="208"/>
          <ac:cxnSpMkLst>
            <pc:docMk/>
            <pc:sldMk cId="2388340685" sldId="256"/>
            <ac:cxnSpMk id="151" creationId="{15BF974D-21BD-4975-85E5-D7C12B58C2B0}"/>
          </ac:cxnSpMkLst>
        </pc:cxnChg>
        <pc:cxnChg chg="mod">
          <ac:chgData name="Joe Wells" userId="251b35ad-3341-4cfe-ae99-8492c6acec98" providerId="ADAL" clId="{EDA5ADD5-496F-4C61-BDDC-82389AC08DB6}" dt="2022-03-24T11:53:17.990" v="54" actId="208"/>
          <ac:cxnSpMkLst>
            <pc:docMk/>
            <pc:sldMk cId="2388340685" sldId="256"/>
            <ac:cxnSpMk id="152" creationId="{EA28783B-8B06-4621-A065-01216B4C52CB}"/>
          </ac:cxnSpMkLst>
        </pc:cxnChg>
        <pc:cxnChg chg="mod">
          <ac:chgData name="Joe Wells" userId="251b35ad-3341-4cfe-ae99-8492c6acec98" providerId="ADAL" clId="{EDA5ADD5-496F-4C61-BDDC-82389AC08DB6}" dt="2022-03-24T11:53:17.990" v="54" actId="208"/>
          <ac:cxnSpMkLst>
            <pc:docMk/>
            <pc:sldMk cId="2388340685" sldId="256"/>
            <ac:cxnSpMk id="189" creationId="{4B4FF604-51D0-4BCF-933D-888E5D27A485}"/>
          </ac:cxnSpMkLst>
        </pc:cxnChg>
        <pc:cxnChg chg="mod">
          <ac:chgData name="Joe Wells" userId="251b35ad-3341-4cfe-ae99-8492c6acec98" providerId="ADAL" clId="{EDA5ADD5-496F-4C61-BDDC-82389AC08DB6}" dt="2022-03-24T11:53:17.990" v="54" actId="208"/>
          <ac:cxnSpMkLst>
            <pc:docMk/>
            <pc:sldMk cId="2388340685" sldId="256"/>
            <ac:cxnSpMk id="214" creationId="{B47651D6-37BA-4C1F-A500-37B291C8619C}"/>
          </ac:cxnSpMkLst>
        </pc:cxnChg>
        <pc:cxnChg chg="mod">
          <ac:chgData name="Joe Wells" userId="251b35ad-3341-4cfe-ae99-8492c6acec98" providerId="ADAL" clId="{EDA5ADD5-496F-4C61-BDDC-82389AC08DB6}" dt="2022-03-24T11:53:17.990" v="54" actId="208"/>
          <ac:cxnSpMkLst>
            <pc:docMk/>
            <pc:sldMk cId="2388340685" sldId="256"/>
            <ac:cxnSpMk id="229" creationId="{2D385DB9-6AF4-418A-A433-13670878C837}"/>
          </ac:cxnSpMkLst>
        </pc:cxnChg>
        <pc:cxnChg chg="mod">
          <ac:chgData name="Joe Wells" userId="251b35ad-3341-4cfe-ae99-8492c6acec98" providerId="ADAL" clId="{EDA5ADD5-496F-4C61-BDDC-82389AC08DB6}" dt="2022-03-24T11:53:17.990" v="54" actId="208"/>
          <ac:cxnSpMkLst>
            <pc:docMk/>
            <pc:sldMk cId="2388340685" sldId="256"/>
            <ac:cxnSpMk id="232" creationId="{6F5D2DDD-3275-40A1-8AF4-F179F8D75BA0}"/>
          </ac:cxnSpMkLst>
        </pc:cxnChg>
        <pc:cxnChg chg="mod">
          <ac:chgData name="Joe Wells" userId="251b35ad-3341-4cfe-ae99-8492c6acec98" providerId="ADAL" clId="{EDA5ADD5-496F-4C61-BDDC-82389AC08DB6}" dt="2022-03-24T11:53:17.990" v="54" actId="208"/>
          <ac:cxnSpMkLst>
            <pc:docMk/>
            <pc:sldMk cId="2388340685" sldId="256"/>
            <ac:cxnSpMk id="234" creationId="{7BFCF568-8E66-4B53-BF0B-9DB4AF5C57DA}"/>
          </ac:cxnSpMkLst>
        </pc:cxnChg>
        <pc:cxnChg chg="mod">
          <ac:chgData name="Joe Wells" userId="251b35ad-3341-4cfe-ae99-8492c6acec98" providerId="ADAL" clId="{EDA5ADD5-496F-4C61-BDDC-82389AC08DB6}" dt="2022-03-24T11:53:17.990" v="54" actId="208"/>
          <ac:cxnSpMkLst>
            <pc:docMk/>
            <pc:sldMk cId="2388340685" sldId="256"/>
            <ac:cxnSpMk id="240" creationId="{08C2DF48-9958-414D-AC64-062C701B77DF}"/>
          </ac:cxnSpMkLst>
        </pc:cxnChg>
        <pc:cxnChg chg="mod">
          <ac:chgData name="Joe Wells" userId="251b35ad-3341-4cfe-ae99-8492c6acec98" providerId="ADAL" clId="{EDA5ADD5-496F-4C61-BDDC-82389AC08DB6}" dt="2022-03-24T11:53:17.990" v="54" actId="208"/>
          <ac:cxnSpMkLst>
            <pc:docMk/>
            <pc:sldMk cId="2388340685" sldId="256"/>
            <ac:cxnSpMk id="268" creationId="{F2B5DD1E-CAFC-44F0-A330-5E4D7485266B}"/>
          </ac:cxnSpMkLst>
        </pc:cxnChg>
        <pc:cxnChg chg="mod">
          <ac:chgData name="Joe Wells" userId="251b35ad-3341-4cfe-ae99-8492c6acec98" providerId="ADAL" clId="{EDA5ADD5-496F-4C61-BDDC-82389AC08DB6}" dt="2022-03-24T11:53:17.990" v="54" actId="208"/>
          <ac:cxnSpMkLst>
            <pc:docMk/>
            <pc:sldMk cId="2388340685" sldId="256"/>
            <ac:cxnSpMk id="271" creationId="{66262D36-8D05-43BE-9A35-00CFD4BC2784}"/>
          </ac:cxnSpMkLst>
        </pc:cxnChg>
        <pc:cxnChg chg="mod">
          <ac:chgData name="Joe Wells" userId="251b35ad-3341-4cfe-ae99-8492c6acec98" providerId="ADAL" clId="{EDA5ADD5-496F-4C61-BDDC-82389AC08DB6}" dt="2022-03-24T11:53:17.990" v="54" actId="208"/>
          <ac:cxnSpMkLst>
            <pc:docMk/>
            <pc:sldMk cId="2388340685" sldId="256"/>
            <ac:cxnSpMk id="278" creationId="{E9BD8BE7-8B11-4C11-8D5B-ECF53EEFAB49}"/>
          </ac:cxnSpMkLst>
        </pc:cxnChg>
        <pc:cxnChg chg="mod">
          <ac:chgData name="Joe Wells" userId="251b35ad-3341-4cfe-ae99-8492c6acec98" providerId="ADAL" clId="{EDA5ADD5-496F-4C61-BDDC-82389AC08DB6}" dt="2022-03-24T11:53:17.990" v="54" actId="208"/>
          <ac:cxnSpMkLst>
            <pc:docMk/>
            <pc:sldMk cId="2388340685" sldId="256"/>
            <ac:cxnSpMk id="279" creationId="{E1E9D85D-0D44-4B76-BDC6-296461231261}"/>
          </ac:cxnSpMkLst>
        </pc:cxnChg>
        <pc:cxnChg chg="mod">
          <ac:chgData name="Joe Wells" userId="251b35ad-3341-4cfe-ae99-8492c6acec98" providerId="ADAL" clId="{EDA5ADD5-496F-4C61-BDDC-82389AC08DB6}" dt="2022-03-24T11:53:17.990" v="54" actId="208"/>
          <ac:cxnSpMkLst>
            <pc:docMk/>
            <pc:sldMk cId="2388340685" sldId="256"/>
            <ac:cxnSpMk id="280" creationId="{E122DCAA-E17E-4F3A-996C-84D9A8FF2693}"/>
          </ac:cxnSpMkLst>
        </pc:cxnChg>
        <pc:cxnChg chg="mod">
          <ac:chgData name="Joe Wells" userId="251b35ad-3341-4cfe-ae99-8492c6acec98" providerId="ADAL" clId="{EDA5ADD5-496F-4C61-BDDC-82389AC08DB6}" dt="2022-03-24T11:53:17.990" v="54" actId="208"/>
          <ac:cxnSpMkLst>
            <pc:docMk/>
            <pc:sldMk cId="2388340685" sldId="256"/>
            <ac:cxnSpMk id="281" creationId="{D5D39BDF-A84B-4D21-9D4B-8E817F60CE1D}"/>
          </ac:cxnSpMkLst>
        </pc:cxnChg>
        <pc:cxnChg chg="mod">
          <ac:chgData name="Joe Wells" userId="251b35ad-3341-4cfe-ae99-8492c6acec98" providerId="ADAL" clId="{EDA5ADD5-496F-4C61-BDDC-82389AC08DB6}" dt="2022-03-24T11:53:17.990" v="54" actId="208"/>
          <ac:cxnSpMkLst>
            <pc:docMk/>
            <pc:sldMk cId="2388340685" sldId="256"/>
            <ac:cxnSpMk id="282" creationId="{897B59C1-A2F3-4777-8707-6EC342CFBF9D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3D060-CD62-436E-A278-070512EC91EC}" type="datetimeFigureOut">
              <a:rPr lang="en-GB" smtClean="0"/>
              <a:t>24/08/2022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E6551-6225-4608-B033-6678A503DD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6402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3D060-CD62-436E-A278-070512EC91EC}" type="datetimeFigureOut">
              <a:rPr lang="en-GB" smtClean="0"/>
              <a:t>24/08/2022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E6551-6225-4608-B033-6678A503DD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1429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3D060-CD62-436E-A278-070512EC91EC}" type="datetimeFigureOut">
              <a:rPr lang="en-GB" smtClean="0"/>
              <a:t>24/08/2022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E6551-6225-4608-B033-6678A503DD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4955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3D060-CD62-436E-A278-070512EC91EC}" type="datetimeFigureOut">
              <a:rPr lang="en-GB" smtClean="0"/>
              <a:t>24/08/2022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E6551-6225-4608-B033-6678A503DD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4131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3D060-CD62-436E-A278-070512EC91EC}" type="datetimeFigureOut">
              <a:rPr lang="en-GB" smtClean="0"/>
              <a:t>24/08/2022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E6551-6225-4608-B033-6678A503DD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2106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3D060-CD62-436E-A278-070512EC91EC}" type="datetimeFigureOut">
              <a:rPr lang="en-GB" smtClean="0"/>
              <a:t>24/08/2022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E6551-6225-4608-B033-6678A503DD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8114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3D060-CD62-436E-A278-070512EC91EC}" type="datetimeFigureOut">
              <a:rPr lang="en-GB" smtClean="0"/>
              <a:t>24/08/2022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E6551-6225-4608-B033-6678A503DD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0613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3D060-CD62-436E-A278-070512EC91EC}" type="datetimeFigureOut">
              <a:rPr lang="en-GB" smtClean="0"/>
              <a:t>24/08/2022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E6551-6225-4608-B033-6678A503DD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6135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3D060-CD62-436E-A278-070512EC91EC}" type="datetimeFigureOut">
              <a:rPr lang="en-GB" smtClean="0"/>
              <a:t>24/08/2022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E6551-6225-4608-B033-6678A503DD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3954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3D060-CD62-436E-A278-070512EC91EC}" type="datetimeFigureOut">
              <a:rPr lang="en-GB" smtClean="0"/>
              <a:t>24/08/2022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E6551-6225-4608-B033-6678A503DD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5667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3D060-CD62-436E-A278-070512EC91EC}" type="datetimeFigureOut">
              <a:rPr lang="en-GB" smtClean="0"/>
              <a:t>24/08/2022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E6551-6225-4608-B033-6678A503DD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0995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3D060-CD62-436E-A278-070512EC91EC}" type="datetimeFigureOut">
              <a:rPr lang="en-GB" smtClean="0"/>
              <a:t>24/08/2022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0E6551-6225-4608-B033-6678A503DD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0970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12" Type="http://schemas.microsoft.com/office/2007/relationships/hdphoto" Target="../media/hdphoto6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11" Type="http://schemas.microsoft.com/office/2007/relationships/hdphoto" Target="../media/hdphoto5.wdp"/><Relationship Id="rId5" Type="http://schemas.openxmlformats.org/officeDocument/2006/relationships/image" Target="../media/image4.png"/><Relationship Id="rId10" Type="http://schemas.microsoft.com/office/2007/relationships/hdphoto" Target="../media/hdphoto4.wdp"/><Relationship Id="rId4" Type="http://schemas.openxmlformats.org/officeDocument/2006/relationships/image" Target="../media/image3.png"/><Relationship Id="rId9" Type="http://schemas.microsoft.com/office/2007/relationships/hdphoto" Target="../media/hdphoto3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D2DFE4D-F23C-419E-A8D1-C3630EB46E84}"/>
              </a:ext>
            </a:extLst>
          </p:cNvPr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1448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945A657-8485-47E1-9DE4-D62E8E652A26}"/>
              </a:ext>
            </a:extLst>
          </p:cNvPr>
          <p:cNvSpPr/>
          <p:nvPr/>
        </p:nvSpPr>
        <p:spPr>
          <a:xfrm>
            <a:off x="179400" y="166146"/>
            <a:ext cx="9547200" cy="6368915"/>
          </a:xfrm>
          <a:prstGeom prst="rect">
            <a:avLst/>
          </a:prstGeom>
          <a:solidFill>
            <a:schemeClr val="bg1"/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B1077B2-0239-4EF3-B910-9C9D93B5C4AC}"/>
              </a:ext>
            </a:extLst>
          </p:cNvPr>
          <p:cNvSpPr txBox="1"/>
          <p:nvPr/>
        </p:nvSpPr>
        <p:spPr>
          <a:xfrm>
            <a:off x="962220" y="6518283"/>
            <a:ext cx="79815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solidFill>
                  <a:schemeClr val="bg1"/>
                </a:solidFill>
              </a:rPr>
              <a:t>‘ </a:t>
            </a:r>
            <a:r>
              <a:rPr lang="en-US" sz="1800" b="1" dirty="0">
                <a:solidFill>
                  <a:schemeClr val="bg1"/>
                </a:solidFill>
              </a:rPr>
              <a:t>Geography is the subject which holds the key to our future. </a:t>
            </a:r>
            <a:r>
              <a:rPr lang="en-US" sz="1800" dirty="0">
                <a:solidFill>
                  <a:schemeClr val="bg1"/>
                </a:solidFill>
              </a:rPr>
              <a:t>’  MICHAEL PALIN </a:t>
            </a:r>
          </a:p>
        </p:txBody>
      </p:sp>
      <p:pic>
        <p:nvPicPr>
          <p:cNvPr id="13" name="Picture 12" descr="A picture containing drawing&#10;&#10;Description automatically generated">
            <a:extLst>
              <a:ext uri="{FF2B5EF4-FFF2-40B4-BE49-F238E27FC236}">
                <a16:creationId xmlns:a16="http://schemas.microsoft.com/office/drawing/2014/main" id="{B8E9A6B8-4A20-4F12-973D-DE4C2ECD5F0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99" r="6548"/>
          <a:stretch/>
        </p:blipFill>
        <p:spPr>
          <a:xfrm>
            <a:off x="8007841" y="195175"/>
            <a:ext cx="1591941" cy="709668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1D98F7AD-1844-4428-9900-DB95EFD9F242}"/>
              </a:ext>
            </a:extLst>
          </p:cNvPr>
          <p:cNvSpPr txBox="1"/>
          <p:nvPr/>
        </p:nvSpPr>
        <p:spPr>
          <a:xfrm>
            <a:off x="7883253" y="875048"/>
            <a:ext cx="18411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cs typeface="Aharoni" panose="020B0604020202020204" pitchFamily="2" charset="-79"/>
              </a:rPr>
              <a:t>Y11 Geography Learning Journey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1ADD787-E2C4-4CFE-B19C-67F985B6CC37}"/>
              </a:ext>
            </a:extLst>
          </p:cNvPr>
          <p:cNvSpPr txBox="1"/>
          <p:nvPr/>
        </p:nvSpPr>
        <p:spPr>
          <a:xfrm>
            <a:off x="7305788" y="1559480"/>
            <a:ext cx="2418581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b="1" dirty="0">
                <a:cs typeface="Aharoni" panose="020B0604020202020204" pitchFamily="2" charset="-79"/>
              </a:rPr>
              <a:t>By the end of Year 11, we expect you to have an understanding of: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GB" sz="800" b="1" dirty="0">
                <a:cs typeface="Aharoni" panose="020B0604020202020204" pitchFamily="2" charset="-79"/>
              </a:rPr>
              <a:t>How to draw conclusions and evaluations from human and physical fieldwork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GB" sz="800" b="1" dirty="0">
                <a:cs typeface="Aharoni" panose="020B0604020202020204" pitchFamily="2" charset="-79"/>
              </a:rPr>
              <a:t>How economic development has impacted the quality of life for people in Nigeria.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GB" sz="800" b="1" dirty="0">
                <a:cs typeface="Aharoni" panose="020B0604020202020204" pitchFamily="2" charset="-79"/>
              </a:rPr>
              <a:t>How the UK’s post-industrial economy has grown.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GB" sz="800" b="1" dirty="0">
                <a:cs typeface="Aharoni" panose="020B0604020202020204" pitchFamily="2" charset="-79"/>
              </a:rPr>
              <a:t>The distribution and use of UK food, energy and water supplies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GB" sz="800" b="1" dirty="0">
                <a:cs typeface="Aharoni" panose="020B0604020202020204" pitchFamily="2" charset="-79"/>
              </a:rPr>
              <a:t>The impact of energy security around the world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GB" sz="800" b="1" dirty="0">
                <a:cs typeface="Aharoni" panose="020B0604020202020204" pitchFamily="2" charset="-79"/>
              </a:rPr>
              <a:t>The pre-release material for the issue evaluation section of Paper 3.</a:t>
            </a:r>
          </a:p>
        </p:txBody>
      </p:sp>
      <p:sp>
        <p:nvSpPr>
          <p:cNvPr id="24" name="Flowchart: Process 23">
            <a:extLst>
              <a:ext uri="{FF2B5EF4-FFF2-40B4-BE49-F238E27FC236}">
                <a16:creationId xmlns:a16="http://schemas.microsoft.com/office/drawing/2014/main" id="{8AE31725-D91E-4A8A-9059-BB070C524DD3}"/>
              </a:ext>
            </a:extLst>
          </p:cNvPr>
          <p:cNvSpPr/>
          <p:nvPr/>
        </p:nvSpPr>
        <p:spPr>
          <a:xfrm>
            <a:off x="1754132" y="3852530"/>
            <a:ext cx="5139427" cy="720000"/>
          </a:xfrm>
          <a:prstGeom prst="flowChartProcess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9" name="Flowchart: Process 28">
            <a:extLst>
              <a:ext uri="{FF2B5EF4-FFF2-40B4-BE49-F238E27FC236}">
                <a16:creationId xmlns:a16="http://schemas.microsoft.com/office/drawing/2014/main" id="{511F487A-D0C6-483D-BC5B-7F20CD82501C}"/>
              </a:ext>
            </a:extLst>
          </p:cNvPr>
          <p:cNvSpPr/>
          <p:nvPr/>
        </p:nvSpPr>
        <p:spPr>
          <a:xfrm>
            <a:off x="1036143" y="1585804"/>
            <a:ext cx="720000" cy="2986726"/>
          </a:xfrm>
          <a:prstGeom prst="flowChartProcess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B5291754-7E10-4493-807B-ED7568A97B89}"/>
              </a:ext>
            </a:extLst>
          </p:cNvPr>
          <p:cNvSpPr txBox="1"/>
          <p:nvPr/>
        </p:nvSpPr>
        <p:spPr>
          <a:xfrm rot="5400000">
            <a:off x="531803" y="2183631"/>
            <a:ext cx="1805186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300" b="1" dirty="0">
                <a:solidFill>
                  <a:schemeClr val="bg1"/>
                </a:solidFill>
              </a:rPr>
              <a:t>The Changing Economic World</a:t>
            </a:r>
          </a:p>
          <a:p>
            <a:pPr algn="ctr"/>
            <a:r>
              <a:rPr lang="en-GB" sz="900" b="1" i="1" dirty="0">
                <a:solidFill>
                  <a:schemeClr val="bg1"/>
                </a:solidFill>
              </a:rPr>
              <a:t>UK</a:t>
            </a:r>
          </a:p>
        </p:txBody>
      </p:sp>
      <p:sp>
        <p:nvSpPr>
          <p:cNvPr id="25" name="Flowchart: Process 24">
            <a:extLst>
              <a:ext uri="{FF2B5EF4-FFF2-40B4-BE49-F238E27FC236}">
                <a16:creationId xmlns:a16="http://schemas.microsoft.com/office/drawing/2014/main" id="{576758AB-26C1-4312-A151-D6285929C581}"/>
              </a:ext>
            </a:extLst>
          </p:cNvPr>
          <p:cNvSpPr/>
          <p:nvPr/>
        </p:nvSpPr>
        <p:spPr>
          <a:xfrm>
            <a:off x="1036144" y="889792"/>
            <a:ext cx="5205600" cy="720000"/>
          </a:xfrm>
          <a:prstGeom prst="flowChartProcess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7DB4271B-5700-4087-8C52-E16936C1B079}"/>
              </a:ext>
            </a:extLst>
          </p:cNvPr>
          <p:cNvSpPr txBox="1"/>
          <p:nvPr/>
        </p:nvSpPr>
        <p:spPr>
          <a:xfrm>
            <a:off x="1653227" y="900001"/>
            <a:ext cx="175967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3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Challenge of Resource Management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4A0330ED-7AB4-4886-99C8-6A645FD02A4B}"/>
              </a:ext>
            </a:extLst>
          </p:cNvPr>
          <p:cNvGrpSpPr/>
          <p:nvPr/>
        </p:nvGrpSpPr>
        <p:grpSpPr>
          <a:xfrm>
            <a:off x="4792835" y="4533675"/>
            <a:ext cx="756000" cy="803157"/>
            <a:chOff x="4782197" y="14697603"/>
            <a:chExt cx="756000" cy="803157"/>
          </a:xfrm>
        </p:grpSpPr>
        <p:pic>
          <p:nvPicPr>
            <p:cNvPr id="53" name="Picture 2" descr="Assessment Icon - Download Assessment Icon 2404411 | Noun Project">
              <a:extLst>
                <a:ext uri="{FF2B5EF4-FFF2-40B4-BE49-F238E27FC236}">
                  <a16:creationId xmlns:a16="http://schemas.microsoft.com/office/drawing/2014/main" id="{819EDFB0-DC91-4B90-A5B4-DF5A01E4002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29675" y="14954759"/>
              <a:ext cx="261044" cy="2610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8525BB6C-70A6-4CEE-93A7-DEB9EDD97F6D}"/>
                </a:ext>
              </a:extLst>
            </p:cNvPr>
            <p:cNvSpPr txBox="1"/>
            <p:nvPr/>
          </p:nvSpPr>
          <p:spPr>
            <a:xfrm>
              <a:off x="4782197" y="15162206"/>
              <a:ext cx="756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800" b="1" dirty="0"/>
                <a:t>Assessment 1</a:t>
              </a:r>
            </a:p>
          </p:txBody>
        </p:sp>
        <p:pic>
          <p:nvPicPr>
            <p:cNvPr id="55" name="Picture 2" descr="Powerpoint Check Mark Symbol">
              <a:extLst>
                <a:ext uri="{FF2B5EF4-FFF2-40B4-BE49-F238E27FC236}">
                  <a16:creationId xmlns:a16="http://schemas.microsoft.com/office/drawing/2014/main" id="{6922F63E-AD9B-460A-B27F-028DE234864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37683" y="14697603"/>
              <a:ext cx="245028" cy="2552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06" name="Group 105">
            <a:extLst>
              <a:ext uri="{FF2B5EF4-FFF2-40B4-BE49-F238E27FC236}">
                <a16:creationId xmlns:a16="http://schemas.microsoft.com/office/drawing/2014/main" id="{3F4A2B1C-8746-4583-BBA9-38908C0BE70E}"/>
              </a:ext>
            </a:extLst>
          </p:cNvPr>
          <p:cNvGrpSpPr/>
          <p:nvPr/>
        </p:nvGrpSpPr>
        <p:grpSpPr>
          <a:xfrm rot="5400000">
            <a:off x="329655" y="721156"/>
            <a:ext cx="756000" cy="738770"/>
            <a:chOff x="4757041" y="14697603"/>
            <a:chExt cx="756000" cy="738770"/>
          </a:xfrm>
        </p:grpSpPr>
        <p:pic>
          <p:nvPicPr>
            <p:cNvPr id="107" name="Picture 2" descr="Assessment Icon - Download Assessment Icon 2404411 | Noun Project">
              <a:extLst>
                <a:ext uri="{FF2B5EF4-FFF2-40B4-BE49-F238E27FC236}">
                  <a16:creationId xmlns:a16="http://schemas.microsoft.com/office/drawing/2014/main" id="{569CA68E-5A1C-424F-BA51-7F2541DE5F9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04518" y="14954759"/>
              <a:ext cx="261044" cy="2610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8" name="TextBox 107">
              <a:extLst>
                <a:ext uri="{FF2B5EF4-FFF2-40B4-BE49-F238E27FC236}">
                  <a16:creationId xmlns:a16="http://schemas.microsoft.com/office/drawing/2014/main" id="{B539EC18-5022-4610-B770-DDE295B4A71D}"/>
                </a:ext>
              </a:extLst>
            </p:cNvPr>
            <p:cNvSpPr txBox="1"/>
            <p:nvPr/>
          </p:nvSpPr>
          <p:spPr>
            <a:xfrm>
              <a:off x="4757041" y="15220929"/>
              <a:ext cx="75600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800" b="1" dirty="0"/>
                <a:t>Assessment 3 </a:t>
              </a:r>
            </a:p>
          </p:txBody>
        </p:sp>
        <p:pic>
          <p:nvPicPr>
            <p:cNvPr id="109" name="Picture 2" descr="Powerpoint Check Mark Symbol">
              <a:extLst>
                <a:ext uri="{FF2B5EF4-FFF2-40B4-BE49-F238E27FC236}">
                  <a16:creationId xmlns:a16="http://schemas.microsoft.com/office/drawing/2014/main" id="{FCD79C13-8B24-4FC9-B33D-CF4AE4E63EC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12526" y="14697603"/>
              <a:ext cx="245028" cy="2552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42" name="TextBox 141">
            <a:extLst>
              <a:ext uri="{FF2B5EF4-FFF2-40B4-BE49-F238E27FC236}">
                <a16:creationId xmlns:a16="http://schemas.microsoft.com/office/drawing/2014/main" id="{0198340B-7EC2-42CF-9A7A-F57D23A799C0}"/>
              </a:ext>
            </a:extLst>
          </p:cNvPr>
          <p:cNvSpPr txBox="1"/>
          <p:nvPr/>
        </p:nvSpPr>
        <p:spPr>
          <a:xfrm rot="5400000">
            <a:off x="1771654" y="2647188"/>
            <a:ext cx="926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How can industrial development be sustainable?</a:t>
            </a:r>
          </a:p>
        </p:txBody>
      </p:sp>
      <p:sp>
        <p:nvSpPr>
          <p:cNvPr id="144" name="TextBox 143">
            <a:extLst>
              <a:ext uri="{FF2B5EF4-FFF2-40B4-BE49-F238E27FC236}">
                <a16:creationId xmlns:a16="http://schemas.microsoft.com/office/drawing/2014/main" id="{8209BF57-C6A2-4D0C-A47E-49259466B640}"/>
              </a:ext>
            </a:extLst>
          </p:cNvPr>
          <p:cNvSpPr txBox="1"/>
          <p:nvPr/>
        </p:nvSpPr>
        <p:spPr>
          <a:xfrm rot="5400000">
            <a:off x="231542" y="1526795"/>
            <a:ext cx="6492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What is the UK’s place in the world?</a:t>
            </a:r>
          </a:p>
        </p:txBody>
      </p:sp>
      <p:sp>
        <p:nvSpPr>
          <p:cNvPr id="193" name="TextBox 192">
            <a:extLst>
              <a:ext uri="{FF2B5EF4-FFF2-40B4-BE49-F238E27FC236}">
                <a16:creationId xmlns:a16="http://schemas.microsoft.com/office/drawing/2014/main" id="{F54D36FD-C241-4F11-B7FC-A5E641DF49E4}"/>
              </a:ext>
            </a:extLst>
          </p:cNvPr>
          <p:cNvSpPr txBox="1"/>
          <p:nvPr/>
        </p:nvSpPr>
        <p:spPr>
          <a:xfrm>
            <a:off x="526324" y="5354713"/>
            <a:ext cx="296017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b="1" dirty="0"/>
              <a:t>Assessment Objectives</a:t>
            </a: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54406298-000B-48DC-A2D2-7AC808F31591}"/>
              </a:ext>
            </a:extLst>
          </p:cNvPr>
          <p:cNvGrpSpPr/>
          <p:nvPr/>
        </p:nvGrpSpPr>
        <p:grpSpPr>
          <a:xfrm>
            <a:off x="311108" y="5586828"/>
            <a:ext cx="3405008" cy="723275"/>
            <a:chOff x="311108" y="5586828"/>
            <a:chExt cx="3405008" cy="723275"/>
          </a:xfrm>
        </p:grpSpPr>
        <p:sp>
          <p:nvSpPr>
            <p:cNvPr id="198" name="TextBox 197">
              <a:extLst>
                <a:ext uri="{FF2B5EF4-FFF2-40B4-BE49-F238E27FC236}">
                  <a16:creationId xmlns:a16="http://schemas.microsoft.com/office/drawing/2014/main" id="{BD6A6A1D-4183-4C7B-8CFE-32AEA2D48B7E}"/>
                </a:ext>
              </a:extLst>
            </p:cNvPr>
            <p:cNvSpPr txBox="1"/>
            <p:nvPr/>
          </p:nvSpPr>
          <p:spPr>
            <a:xfrm>
              <a:off x="2022320" y="5586828"/>
              <a:ext cx="828000" cy="7232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b="1" dirty="0"/>
                <a:t>AO3</a:t>
              </a:r>
            </a:p>
            <a:p>
              <a:pPr algn="ctr"/>
              <a:r>
                <a:rPr lang="en-US" sz="800" b="1" dirty="0"/>
                <a:t>Application</a:t>
              </a:r>
            </a:p>
            <a:p>
              <a:pPr algn="ctr"/>
              <a:r>
                <a:rPr lang="en-GB" sz="500" dirty="0"/>
                <a:t>Interpret, analyse and evaluate geographical information and issues to make judgements.</a:t>
              </a:r>
            </a:p>
            <a:p>
              <a:pPr algn="ctr"/>
              <a:r>
                <a:rPr lang="en-GB" sz="500" b="1" i="1" dirty="0"/>
                <a:t>35%</a:t>
              </a:r>
              <a:endParaRPr lang="en-US" sz="500" b="1" i="1" dirty="0"/>
            </a:p>
          </p:txBody>
        </p:sp>
        <p:sp>
          <p:nvSpPr>
            <p:cNvPr id="199" name="TextBox 198">
              <a:extLst>
                <a:ext uri="{FF2B5EF4-FFF2-40B4-BE49-F238E27FC236}">
                  <a16:creationId xmlns:a16="http://schemas.microsoft.com/office/drawing/2014/main" id="{875180FF-B8C9-4535-91DD-5FE4DAD688E2}"/>
                </a:ext>
              </a:extLst>
            </p:cNvPr>
            <p:cNvSpPr txBox="1"/>
            <p:nvPr/>
          </p:nvSpPr>
          <p:spPr>
            <a:xfrm>
              <a:off x="2873716" y="5586828"/>
              <a:ext cx="842400" cy="7232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b="1" dirty="0"/>
                <a:t>AO4</a:t>
              </a:r>
            </a:p>
            <a:p>
              <a:pPr algn="ctr"/>
              <a:r>
                <a:rPr lang="en-US" sz="800" b="1" dirty="0"/>
                <a:t>Skills</a:t>
              </a:r>
            </a:p>
            <a:p>
              <a:pPr algn="ctr"/>
              <a:r>
                <a:rPr lang="en-GB" sz="500" dirty="0"/>
                <a:t>Select, adapt and use a variety of skills to investigate questions and communicate findings</a:t>
              </a:r>
              <a:r>
                <a:rPr lang="en-US" sz="500" dirty="0"/>
                <a:t>.</a:t>
              </a:r>
            </a:p>
            <a:p>
              <a:pPr algn="ctr"/>
              <a:r>
                <a:rPr lang="en-US" sz="500" b="1" i="1" dirty="0"/>
                <a:t>25%</a:t>
              </a:r>
              <a:endParaRPr lang="en-GB" sz="500" b="1" i="1" dirty="0"/>
            </a:p>
          </p:txBody>
        </p:sp>
        <p:sp>
          <p:nvSpPr>
            <p:cNvPr id="200" name="TextBox 199">
              <a:extLst>
                <a:ext uri="{FF2B5EF4-FFF2-40B4-BE49-F238E27FC236}">
                  <a16:creationId xmlns:a16="http://schemas.microsoft.com/office/drawing/2014/main" id="{BBA0D218-2A68-4D9C-B481-5762FC8763A2}"/>
                </a:ext>
              </a:extLst>
            </p:cNvPr>
            <p:cNvSpPr txBox="1"/>
            <p:nvPr/>
          </p:nvSpPr>
          <p:spPr>
            <a:xfrm>
              <a:off x="311108" y="5586828"/>
              <a:ext cx="828000" cy="7232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b="1" dirty="0"/>
                <a:t>AO1</a:t>
              </a:r>
            </a:p>
            <a:p>
              <a:pPr algn="ctr"/>
              <a:r>
                <a:rPr lang="en-US" sz="800" b="1" dirty="0"/>
                <a:t>Knowledge</a:t>
              </a:r>
            </a:p>
            <a:p>
              <a:pPr algn="ctr"/>
              <a:r>
                <a:rPr lang="en-GB" sz="500" dirty="0"/>
                <a:t>Knowledge of locations, places, processes, environments and different scales.</a:t>
              </a:r>
            </a:p>
            <a:p>
              <a:pPr algn="ctr"/>
              <a:r>
                <a:rPr lang="en-GB" sz="500" b="1" i="1" dirty="0"/>
                <a:t>15%</a:t>
              </a:r>
            </a:p>
          </p:txBody>
        </p:sp>
        <p:sp>
          <p:nvSpPr>
            <p:cNvPr id="201" name="TextBox 200">
              <a:extLst>
                <a:ext uri="{FF2B5EF4-FFF2-40B4-BE49-F238E27FC236}">
                  <a16:creationId xmlns:a16="http://schemas.microsoft.com/office/drawing/2014/main" id="{2E9DD053-BD2E-4644-A162-367941E08A83}"/>
                </a:ext>
              </a:extLst>
            </p:cNvPr>
            <p:cNvSpPr txBox="1"/>
            <p:nvPr/>
          </p:nvSpPr>
          <p:spPr>
            <a:xfrm>
              <a:off x="1165577" y="5586828"/>
              <a:ext cx="828000" cy="7232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b="1" dirty="0"/>
                <a:t>AO2</a:t>
              </a:r>
            </a:p>
            <a:p>
              <a:pPr algn="ctr"/>
              <a:r>
                <a:rPr lang="en-US" sz="800" b="1" dirty="0"/>
                <a:t>Understanding</a:t>
              </a:r>
              <a:r>
                <a:rPr lang="en-GB" sz="500" dirty="0"/>
                <a:t> Of concepts and how they are used in relation to places, environments and processes.</a:t>
              </a:r>
            </a:p>
            <a:p>
              <a:pPr algn="ctr"/>
              <a:r>
                <a:rPr lang="en-GB" sz="500" b="1" i="1" dirty="0"/>
                <a:t>25%</a:t>
              </a:r>
              <a:endParaRPr lang="en-US" sz="500" b="1" i="1" dirty="0"/>
            </a:p>
          </p:txBody>
        </p:sp>
      </p:grpSp>
      <p:grpSp>
        <p:nvGrpSpPr>
          <p:cNvPr id="1040" name="Group 1039">
            <a:extLst>
              <a:ext uri="{FF2B5EF4-FFF2-40B4-BE49-F238E27FC236}">
                <a16:creationId xmlns:a16="http://schemas.microsoft.com/office/drawing/2014/main" id="{C9B167F3-200C-45F3-81A3-5881FA174F10}"/>
              </a:ext>
            </a:extLst>
          </p:cNvPr>
          <p:cNvGrpSpPr/>
          <p:nvPr/>
        </p:nvGrpSpPr>
        <p:grpSpPr>
          <a:xfrm>
            <a:off x="8108483" y="3939508"/>
            <a:ext cx="1333078" cy="988388"/>
            <a:chOff x="8105314" y="3999656"/>
            <a:chExt cx="1333078" cy="988388"/>
          </a:xfrm>
        </p:grpSpPr>
        <p:grpSp>
          <p:nvGrpSpPr>
            <p:cNvPr id="1039" name="Group 1038">
              <a:extLst>
                <a:ext uri="{FF2B5EF4-FFF2-40B4-BE49-F238E27FC236}">
                  <a16:creationId xmlns:a16="http://schemas.microsoft.com/office/drawing/2014/main" id="{503E052B-D415-48C9-972B-3357C71CFF4B}"/>
                </a:ext>
              </a:extLst>
            </p:cNvPr>
            <p:cNvGrpSpPr/>
            <p:nvPr/>
          </p:nvGrpSpPr>
          <p:grpSpPr>
            <a:xfrm>
              <a:off x="8105314" y="4262674"/>
              <a:ext cx="1333078" cy="725370"/>
              <a:chOff x="-2372819" y="3509601"/>
              <a:chExt cx="1333078" cy="725370"/>
            </a:xfrm>
          </p:grpSpPr>
          <p:pic>
            <p:nvPicPr>
              <p:cNvPr id="209" name="Picture 2" descr="Assessment Icon - Download Assessment Icon 2404411 | Noun Project">
                <a:extLst>
                  <a:ext uri="{FF2B5EF4-FFF2-40B4-BE49-F238E27FC236}">
                    <a16:creationId xmlns:a16="http://schemas.microsoft.com/office/drawing/2014/main" id="{3C0D069D-0919-4376-AE70-44853864522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1868280" y="3509601"/>
                <a:ext cx="324000" cy="3240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210" name="TextBox 209">
                <a:extLst>
                  <a:ext uri="{FF2B5EF4-FFF2-40B4-BE49-F238E27FC236}">
                    <a16:creationId xmlns:a16="http://schemas.microsoft.com/office/drawing/2014/main" id="{C8DBDA9B-A9D3-4837-AEDF-E69B996EF15F}"/>
                  </a:ext>
                </a:extLst>
              </p:cNvPr>
              <p:cNvSpPr txBox="1"/>
              <p:nvPr/>
            </p:nvSpPr>
            <p:spPr>
              <a:xfrm>
                <a:off x="-2372819" y="3819473"/>
                <a:ext cx="1333078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900" b="1" dirty="0"/>
                  <a:t>Assessments</a:t>
                </a:r>
              </a:p>
              <a:p>
                <a:pPr algn="ctr"/>
                <a:r>
                  <a:rPr lang="en-GB" sz="600" dirty="0"/>
                  <a:t>You will be assessed on the following topics in geography this year:</a:t>
                </a:r>
              </a:p>
            </p:txBody>
          </p:sp>
        </p:grpSp>
        <p:pic>
          <p:nvPicPr>
            <p:cNvPr id="211" name="Picture 2" descr="Powerpoint Check Mark Symbol">
              <a:extLst>
                <a:ext uri="{FF2B5EF4-FFF2-40B4-BE49-F238E27FC236}">
                  <a16:creationId xmlns:a16="http://schemas.microsoft.com/office/drawing/2014/main" id="{A2F79878-30A9-45EA-8A3C-4B059863084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45853" y="3999656"/>
              <a:ext cx="252000" cy="2625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1038" name="Table 1038">
            <a:extLst>
              <a:ext uri="{FF2B5EF4-FFF2-40B4-BE49-F238E27FC236}">
                <a16:creationId xmlns:a16="http://schemas.microsoft.com/office/drawing/2014/main" id="{C3D13CAE-0286-4868-8EC1-9C8535CE39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931891"/>
              </p:ext>
            </p:extLst>
          </p:nvPr>
        </p:nvGraphicFramePr>
        <p:xfrm>
          <a:off x="7108944" y="5075251"/>
          <a:ext cx="2619332" cy="143656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4833">
                  <a:extLst>
                    <a:ext uri="{9D8B030D-6E8A-4147-A177-3AD203B41FA5}">
                      <a16:colId xmlns:a16="http://schemas.microsoft.com/office/drawing/2014/main" val="125453240"/>
                    </a:ext>
                  </a:extLst>
                </a:gridCol>
                <a:gridCol w="1964499">
                  <a:extLst>
                    <a:ext uri="{9D8B030D-6E8A-4147-A177-3AD203B41FA5}">
                      <a16:colId xmlns:a16="http://schemas.microsoft.com/office/drawing/2014/main" val="2675810665"/>
                    </a:ext>
                  </a:extLst>
                </a:gridCol>
              </a:tblGrid>
              <a:tr h="21736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500" b="1" dirty="0"/>
                        <a:t>1: Resource Management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500" dirty="0"/>
                        <a:t>Covering all of the fieldwork, both own and unseen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70350781"/>
                  </a:ext>
                </a:extLst>
              </a:tr>
              <a:tr h="21736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500" b="1" dirty="0"/>
                        <a:t>2: Economic World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500" dirty="0"/>
                        <a:t>Reasons for uneven development and ways to narrow the gap, Nigeria’s economic development and the impacts on its quality of life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68000617"/>
                  </a:ext>
                </a:extLst>
              </a:tr>
              <a:tr h="21736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500" b="1" dirty="0"/>
                        <a:t>3: Economic World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500" dirty="0"/>
                        <a:t>Reasons for the changes to the UK economy, development of UK transport, UK’s position in the rest of the world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9145345"/>
                  </a:ext>
                </a:extLst>
              </a:tr>
              <a:tr h="21736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500" b="1" dirty="0"/>
                        <a:t>4: Resource Management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Your mock exams in November will cover everything you have studied throughout the GCSE course.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42993491"/>
                  </a:ext>
                </a:extLst>
              </a:tr>
              <a:tr h="21736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500" b="1" dirty="0"/>
                        <a:t>5: Mock Exams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Your mock exams will cover everything you have studied throughout the GCSE course.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55125012"/>
                  </a:ext>
                </a:extLst>
              </a:tr>
              <a:tr h="21736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500" b="1" dirty="0"/>
                        <a:t>6. Final Exams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Three GCSE exams</a:t>
                      </a:r>
                      <a:r>
                        <a:rPr kumimoji="0" lang="en-GB" sz="5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, covering Paper 1, Paper 2 and Paper 3</a:t>
                      </a:r>
                      <a:endParaRPr kumimoji="0" lang="en-GB" sz="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23575447"/>
                  </a:ext>
                </a:extLst>
              </a:tr>
            </a:tbl>
          </a:graphicData>
        </a:graphic>
      </p:graphicFrame>
      <p:sp>
        <p:nvSpPr>
          <p:cNvPr id="217" name="TextBox 216">
            <a:extLst>
              <a:ext uri="{FF2B5EF4-FFF2-40B4-BE49-F238E27FC236}">
                <a16:creationId xmlns:a16="http://schemas.microsoft.com/office/drawing/2014/main" id="{70315A7D-DD6F-420F-9690-15A647984C38}"/>
              </a:ext>
            </a:extLst>
          </p:cNvPr>
          <p:cNvSpPr txBox="1"/>
          <p:nvPr/>
        </p:nvSpPr>
        <p:spPr>
          <a:xfrm>
            <a:off x="8397751" y="3216940"/>
            <a:ext cx="1237051" cy="6848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b="1" dirty="0"/>
              <a:t>Y10 Geography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700" b="1" dirty="0"/>
              <a:t>Natural Hazards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700" b="1" dirty="0"/>
              <a:t>UK Physical Landscapes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700" b="1" dirty="0"/>
              <a:t>Living World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700" b="1" dirty="0"/>
              <a:t>Fieldwork</a:t>
            </a:r>
          </a:p>
        </p:txBody>
      </p:sp>
      <p:sp>
        <p:nvSpPr>
          <p:cNvPr id="242" name="TextBox 241">
            <a:extLst>
              <a:ext uri="{FF2B5EF4-FFF2-40B4-BE49-F238E27FC236}">
                <a16:creationId xmlns:a16="http://schemas.microsoft.com/office/drawing/2014/main" id="{BF584EDF-23C9-4A43-91F7-6DD316BB0458}"/>
              </a:ext>
            </a:extLst>
          </p:cNvPr>
          <p:cNvSpPr txBox="1"/>
          <p:nvPr/>
        </p:nvSpPr>
        <p:spPr>
          <a:xfrm rot="5400000">
            <a:off x="154553" y="3026960"/>
            <a:ext cx="8031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600" dirty="0"/>
              <a:t>How has a post-industrial economy developed?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2C93800-5AB3-495F-8CB2-A48CBD4E0421}"/>
              </a:ext>
            </a:extLst>
          </p:cNvPr>
          <p:cNvGrpSpPr/>
          <p:nvPr/>
        </p:nvGrpSpPr>
        <p:grpSpPr>
          <a:xfrm>
            <a:off x="6747020" y="3618530"/>
            <a:ext cx="1188000" cy="1188000"/>
            <a:chOff x="6747020" y="3618530"/>
            <a:chExt cx="1188000" cy="1188000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8F170B6E-174B-467E-8D33-A07556840416}"/>
                </a:ext>
              </a:extLst>
            </p:cNvPr>
            <p:cNvGrpSpPr/>
            <p:nvPr/>
          </p:nvGrpSpPr>
          <p:grpSpPr>
            <a:xfrm>
              <a:off x="6747020" y="3618530"/>
              <a:ext cx="1188000" cy="1188000"/>
              <a:chOff x="7055799" y="15093109"/>
              <a:chExt cx="1214980" cy="1304869"/>
            </a:xfrm>
          </p:grpSpPr>
          <p:sp>
            <p:nvSpPr>
              <p:cNvPr id="9" name="Oval 8">
                <a:extLst>
                  <a:ext uri="{FF2B5EF4-FFF2-40B4-BE49-F238E27FC236}">
                    <a16:creationId xmlns:a16="http://schemas.microsoft.com/office/drawing/2014/main" id="{4229CB67-CC26-48AA-A71A-0392B7A9C20E}"/>
                  </a:ext>
                </a:extLst>
              </p:cNvPr>
              <p:cNvSpPr/>
              <p:nvPr/>
            </p:nvSpPr>
            <p:spPr>
              <a:xfrm>
                <a:off x="7055799" y="15093109"/>
                <a:ext cx="1214980" cy="1304869"/>
              </a:xfrm>
              <a:prstGeom prst="ellipse">
                <a:avLst/>
              </a:prstGeom>
              <a:solidFill>
                <a:srgbClr val="7030A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Oval 9">
                <a:extLst>
                  <a:ext uri="{FF2B5EF4-FFF2-40B4-BE49-F238E27FC236}">
                    <a16:creationId xmlns:a16="http://schemas.microsoft.com/office/drawing/2014/main" id="{C3FE533B-3039-48E2-9707-00BB17A96CD4}"/>
                  </a:ext>
                </a:extLst>
              </p:cNvPr>
              <p:cNvSpPr/>
              <p:nvPr/>
            </p:nvSpPr>
            <p:spPr>
              <a:xfrm>
                <a:off x="7242751" y="15293893"/>
                <a:ext cx="841075" cy="903301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90A92740-6F76-44F1-963D-6A39E20CB4F4}"/>
                </a:ext>
              </a:extLst>
            </p:cNvPr>
            <p:cNvSpPr txBox="1"/>
            <p:nvPr/>
          </p:nvSpPr>
          <p:spPr>
            <a:xfrm>
              <a:off x="7075550" y="3841179"/>
              <a:ext cx="53094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/>
                <a:t>YEAR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3185FDD7-15E2-4340-99B0-707D8D0F56A4}"/>
                </a:ext>
              </a:extLst>
            </p:cNvPr>
            <p:cNvSpPr txBox="1"/>
            <p:nvPr/>
          </p:nvSpPr>
          <p:spPr>
            <a:xfrm>
              <a:off x="6920483" y="3895123"/>
              <a:ext cx="84107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b="1" dirty="0"/>
                <a:t>11</a:t>
              </a:r>
            </a:p>
          </p:txBody>
        </p:sp>
      </p:grpSp>
      <p:sp>
        <p:nvSpPr>
          <p:cNvPr id="175" name="TextBox 174">
            <a:extLst>
              <a:ext uri="{FF2B5EF4-FFF2-40B4-BE49-F238E27FC236}">
                <a16:creationId xmlns:a16="http://schemas.microsoft.com/office/drawing/2014/main" id="{12D89C12-9181-448A-9020-9989AC4A6675}"/>
              </a:ext>
            </a:extLst>
          </p:cNvPr>
          <p:cNvSpPr txBox="1"/>
          <p:nvPr/>
        </p:nvSpPr>
        <p:spPr>
          <a:xfrm>
            <a:off x="4383362" y="5246410"/>
            <a:ext cx="2154692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u="sng" dirty="0"/>
              <a:t>Overview of the GCSE Course</a:t>
            </a:r>
          </a:p>
          <a:p>
            <a:r>
              <a:rPr lang="en-GB" sz="700" b="1" dirty="0"/>
              <a:t>Paper 1: Living with the physical environment (35%)</a:t>
            </a:r>
          </a:p>
          <a:p>
            <a:r>
              <a:rPr lang="en-GB" sz="600" dirty="0"/>
              <a:t>Section A: The challenge of natural hazards</a:t>
            </a:r>
          </a:p>
          <a:p>
            <a:r>
              <a:rPr lang="en-GB" sz="600" dirty="0"/>
              <a:t>Section B: The living world</a:t>
            </a:r>
          </a:p>
          <a:p>
            <a:r>
              <a:rPr lang="en-GB" sz="600" dirty="0"/>
              <a:t>Section C: Coastal landscapes in the UK</a:t>
            </a:r>
          </a:p>
          <a:p>
            <a:r>
              <a:rPr lang="en-GB" sz="700" b="1" dirty="0"/>
              <a:t>Paper 2: Challenges in the human environment (35%)</a:t>
            </a:r>
          </a:p>
          <a:p>
            <a:r>
              <a:rPr lang="en-GB" sz="600" dirty="0"/>
              <a:t>Section A: Urban issues and challenges</a:t>
            </a:r>
          </a:p>
          <a:p>
            <a:r>
              <a:rPr lang="en-GB" sz="600" dirty="0"/>
              <a:t>Section B: The changing economic world</a:t>
            </a:r>
          </a:p>
          <a:p>
            <a:r>
              <a:rPr lang="en-GB" sz="600" dirty="0"/>
              <a:t>Section C: The challenge of resource management</a:t>
            </a:r>
          </a:p>
          <a:p>
            <a:r>
              <a:rPr lang="en-GB" sz="700" b="1" dirty="0"/>
              <a:t>Paper 3: Geographical applications (30%)</a:t>
            </a:r>
          </a:p>
          <a:p>
            <a:r>
              <a:rPr lang="en-GB" sz="600" dirty="0"/>
              <a:t>Section A: Issue evaluation</a:t>
            </a:r>
          </a:p>
          <a:p>
            <a:r>
              <a:rPr lang="en-GB" sz="600" dirty="0"/>
              <a:t>Section B: Fieldwork </a:t>
            </a:r>
          </a:p>
        </p:txBody>
      </p:sp>
      <p:sp>
        <p:nvSpPr>
          <p:cNvPr id="225" name="TextBox 224">
            <a:extLst>
              <a:ext uri="{FF2B5EF4-FFF2-40B4-BE49-F238E27FC236}">
                <a16:creationId xmlns:a16="http://schemas.microsoft.com/office/drawing/2014/main" id="{50C47AEF-E009-4E00-8C88-63C7C6102B4A}"/>
              </a:ext>
            </a:extLst>
          </p:cNvPr>
          <p:cNvSpPr txBox="1"/>
          <p:nvPr/>
        </p:nvSpPr>
        <p:spPr>
          <a:xfrm>
            <a:off x="4985226" y="3853163"/>
            <a:ext cx="177406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3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Fieldwork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900" b="1" i="1" dirty="0">
                <a:solidFill>
                  <a:prstClr val="white"/>
                </a:solidFill>
                <a:latin typeface="Calibri" panose="020F0502020204030204"/>
              </a:rPr>
              <a:t>Both Human and Physical</a:t>
            </a:r>
            <a:endParaRPr kumimoji="0" lang="en-GB" sz="900" b="1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9" name="TextBox 268">
            <a:extLst>
              <a:ext uri="{FF2B5EF4-FFF2-40B4-BE49-F238E27FC236}">
                <a16:creationId xmlns:a16="http://schemas.microsoft.com/office/drawing/2014/main" id="{56F5958A-9B2D-4440-8302-714D6ECE9113}"/>
              </a:ext>
            </a:extLst>
          </p:cNvPr>
          <p:cNvSpPr txBox="1"/>
          <p:nvPr/>
        </p:nvSpPr>
        <p:spPr>
          <a:xfrm rot="5400000">
            <a:off x="164968" y="3533353"/>
            <a:ext cx="59770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What are the causes of economic change in the UK?</a:t>
            </a:r>
          </a:p>
        </p:txBody>
      </p:sp>
      <p:cxnSp>
        <p:nvCxnSpPr>
          <p:cNvPr id="136" name="Straight Connector 135">
            <a:extLst>
              <a:ext uri="{FF2B5EF4-FFF2-40B4-BE49-F238E27FC236}">
                <a16:creationId xmlns:a16="http://schemas.microsoft.com/office/drawing/2014/main" id="{F17377F4-EB7D-4E8A-A2DE-5B7834E70D9A}"/>
              </a:ext>
            </a:extLst>
          </p:cNvPr>
          <p:cNvCxnSpPr>
            <a:cxnSpLocks/>
          </p:cNvCxnSpPr>
          <p:nvPr/>
        </p:nvCxnSpPr>
        <p:spPr>
          <a:xfrm flipH="1" flipV="1">
            <a:off x="1746186" y="2610544"/>
            <a:ext cx="324000" cy="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>
            <a:extLst>
              <a:ext uri="{FF2B5EF4-FFF2-40B4-BE49-F238E27FC236}">
                <a16:creationId xmlns:a16="http://schemas.microsoft.com/office/drawing/2014/main" id="{7812661C-6D0A-4FE0-8BF5-F6B0D0F81780}"/>
              </a:ext>
            </a:extLst>
          </p:cNvPr>
          <p:cNvCxnSpPr>
            <a:cxnSpLocks/>
          </p:cNvCxnSpPr>
          <p:nvPr/>
        </p:nvCxnSpPr>
        <p:spPr>
          <a:xfrm flipH="1" flipV="1">
            <a:off x="712383" y="1531505"/>
            <a:ext cx="324000" cy="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Straight Connector 239">
            <a:extLst>
              <a:ext uri="{FF2B5EF4-FFF2-40B4-BE49-F238E27FC236}">
                <a16:creationId xmlns:a16="http://schemas.microsoft.com/office/drawing/2014/main" id="{08C2DF48-9958-414D-AC64-062C701B77DF}"/>
              </a:ext>
            </a:extLst>
          </p:cNvPr>
          <p:cNvCxnSpPr>
            <a:cxnSpLocks/>
          </p:cNvCxnSpPr>
          <p:nvPr/>
        </p:nvCxnSpPr>
        <p:spPr>
          <a:xfrm flipH="1" flipV="1">
            <a:off x="712383" y="2973938"/>
            <a:ext cx="324000" cy="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1" name="TextBox 230">
            <a:extLst>
              <a:ext uri="{FF2B5EF4-FFF2-40B4-BE49-F238E27FC236}">
                <a16:creationId xmlns:a16="http://schemas.microsoft.com/office/drawing/2014/main" id="{9022D3CD-2D1A-4AD5-A7F0-B65E3A029E77}"/>
              </a:ext>
            </a:extLst>
          </p:cNvPr>
          <p:cNvSpPr txBox="1"/>
          <p:nvPr/>
        </p:nvSpPr>
        <p:spPr>
          <a:xfrm>
            <a:off x="4395700" y="3111290"/>
            <a:ext cx="614450" cy="4659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How is world development measured and shown?</a:t>
            </a:r>
          </a:p>
        </p:txBody>
      </p:sp>
      <p:sp>
        <p:nvSpPr>
          <p:cNvPr id="233" name="TextBox 232">
            <a:extLst>
              <a:ext uri="{FF2B5EF4-FFF2-40B4-BE49-F238E27FC236}">
                <a16:creationId xmlns:a16="http://schemas.microsoft.com/office/drawing/2014/main" id="{F96A1E74-5BA5-4908-82C6-9590468B04F9}"/>
              </a:ext>
            </a:extLst>
          </p:cNvPr>
          <p:cNvSpPr txBox="1"/>
          <p:nvPr/>
        </p:nvSpPr>
        <p:spPr>
          <a:xfrm>
            <a:off x="4104140" y="4872364"/>
            <a:ext cx="661588" cy="3727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Why is world development uneven?</a:t>
            </a:r>
          </a:p>
        </p:txBody>
      </p:sp>
      <p:sp>
        <p:nvSpPr>
          <p:cNvPr id="235" name="TextBox 234">
            <a:extLst>
              <a:ext uri="{FF2B5EF4-FFF2-40B4-BE49-F238E27FC236}">
                <a16:creationId xmlns:a16="http://schemas.microsoft.com/office/drawing/2014/main" id="{7A616B11-6F46-448C-8207-7EFD9649870D}"/>
              </a:ext>
            </a:extLst>
          </p:cNvPr>
          <p:cNvSpPr txBox="1"/>
          <p:nvPr/>
        </p:nvSpPr>
        <p:spPr>
          <a:xfrm>
            <a:off x="3662251" y="3203683"/>
            <a:ext cx="809995" cy="3727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How can the development gap be reduced?</a:t>
            </a:r>
          </a:p>
        </p:txBody>
      </p:sp>
      <p:sp>
        <p:nvSpPr>
          <p:cNvPr id="266" name="TextBox 265">
            <a:extLst>
              <a:ext uri="{FF2B5EF4-FFF2-40B4-BE49-F238E27FC236}">
                <a16:creationId xmlns:a16="http://schemas.microsoft.com/office/drawing/2014/main" id="{8B80841E-ACB2-4E09-B3D2-19B16AEEDDAD}"/>
              </a:ext>
            </a:extLst>
          </p:cNvPr>
          <p:cNvSpPr txBox="1"/>
          <p:nvPr/>
        </p:nvSpPr>
        <p:spPr>
          <a:xfrm>
            <a:off x="3330359" y="4872364"/>
            <a:ext cx="911229" cy="3727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How did tourism close the development gap in Jamaica?</a:t>
            </a:r>
          </a:p>
        </p:txBody>
      </p:sp>
      <p:cxnSp>
        <p:nvCxnSpPr>
          <p:cNvPr id="229" name="Straight Connector 228">
            <a:extLst>
              <a:ext uri="{FF2B5EF4-FFF2-40B4-BE49-F238E27FC236}">
                <a16:creationId xmlns:a16="http://schemas.microsoft.com/office/drawing/2014/main" id="{2D385DB9-6AF4-418A-A433-13670878C837}"/>
              </a:ext>
            </a:extLst>
          </p:cNvPr>
          <p:cNvCxnSpPr>
            <a:cxnSpLocks/>
          </p:cNvCxnSpPr>
          <p:nvPr/>
        </p:nvCxnSpPr>
        <p:spPr>
          <a:xfrm flipH="1" flipV="1">
            <a:off x="4640960" y="3533821"/>
            <a:ext cx="0" cy="326985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Straight Connector 231">
            <a:extLst>
              <a:ext uri="{FF2B5EF4-FFF2-40B4-BE49-F238E27FC236}">
                <a16:creationId xmlns:a16="http://schemas.microsoft.com/office/drawing/2014/main" id="{6F5D2DDD-3275-40A1-8AF4-F179F8D75BA0}"/>
              </a:ext>
            </a:extLst>
          </p:cNvPr>
          <p:cNvCxnSpPr>
            <a:cxnSpLocks/>
          </p:cNvCxnSpPr>
          <p:nvPr/>
        </p:nvCxnSpPr>
        <p:spPr>
          <a:xfrm flipV="1">
            <a:off x="4308563" y="4571830"/>
            <a:ext cx="0" cy="325962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Straight Connector 233">
            <a:extLst>
              <a:ext uri="{FF2B5EF4-FFF2-40B4-BE49-F238E27FC236}">
                <a16:creationId xmlns:a16="http://schemas.microsoft.com/office/drawing/2014/main" id="{7BFCF568-8E66-4B53-BF0B-9DB4AF5C57DA}"/>
              </a:ext>
            </a:extLst>
          </p:cNvPr>
          <p:cNvCxnSpPr>
            <a:cxnSpLocks/>
          </p:cNvCxnSpPr>
          <p:nvPr/>
        </p:nvCxnSpPr>
        <p:spPr>
          <a:xfrm flipH="1" flipV="1">
            <a:off x="3905414" y="3533821"/>
            <a:ext cx="0" cy="326985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Straight Connector 267">
            <a:extLst>
              <a:ext uri="{FF2B5EF4-FFF2-40B4-BE49-F238E27FC236}">
                <a16:creationId xmlns:a16="http://schemas.microsoft.com/office/drawing/2014/main" id="{F2B5DD1E-CAFC-44F0-A330-5E4D7485266B}"/>
              </a:ext>
            </a:extLst>
          </p:cNvPr>
          <p:cNvCxnSpPr>
            <a:cxnSpLocks/>
          </p:cNvCxnSpPr>
          <p:nvPr/>
        </p:nvCxnSpPr>
        <p:spPr>
          <a:xfrm flipV="1">
            <a:off x="3571985" y="4571830"/>
            <a:ext cx="0" cy="325962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1" name="Straight Connector 270">
            <a:extLst>
              <a:ext uri="{FF2B5EF4-FFF2-40B4-BE49-F238E27FC236}">
                <a16:creationId xmlns:a16="http://schemas.microsoft.com/office/drawing/2014/main" id="{66262D36-8D05-43BE-9A35-00CFD4BC2784}"/>
              </a:ext>
            </a:extLst>
          </p:cNvPr>
          <p:cNvCxnSpPr>
            <a:cxnSpLocks/>
          </p:cNvCxnSpPr>
          <p:nvPr/>
        </p:nvCxnSpPr>
        <p:spPr>
          <a:xfrm flipH="1" flipV="1">
            <a:off x="712383" y="3693775"/>
            <a:ext cx="324000" cy="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0" name="TextBox 169">
            <a:extLst>
              <a:ext uri="{FF2B5EF4-FFF2-40B4-BE49-F238E27FC236}">
                <a16:creationId xmlns:a16="http://schemas.microsoft.com/office/drawing/2014/main" id="{2507C180-06FC-40CA-B934-417D1F29695D}"/>
              </a:ext>
            </a:extLst>
          </p:cNvPr>
          <p:cNvSpPr txBox="1"/>
          <p:nvPr/>
        </p:nvSpPr>
        <p:spPr>
          <a:xfrm>
            <a:off x="3165721" y="3853163"/>
            <a:ext cx="1338736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300" b="1" dirty="0">
                <a:solidFill>
                  <a:schemeClr val="bg1"/>
                </a:solidFill>
              </a:rPr>
              <a:t>The Changing Economic World</a:t>
            </a:r>
          </a:p>
          <a:p>
            <a:pPr algn="ctr"/>
            <a:r>
              <a:rPr lang="en-GB" sz="900" b="1" i="1" dirty="0">
                <a:solidFill>
                  <a:schemeClr val="bg1"/>
                </a:solidFill>
              </a:rPr>
              <a:t>World Development</a:t>
            </a:r>
          </a:p>
        </p:txBody>
      </p:sp>
      <p:sp>
        <p:nvSpPr>
          <p:cNvPr id="172" name="TextBox 171">
            <a:extLst>
              <a:ext uri="{FF2B5EF4-FFF2-40B4-BE49-F238E27FC236}">
                <a16:creationId xmlns:a16="http://schemas.microsoft.com/office/drawing/2014/main" id="{4D69543D-FF6E-4D37-90D2-CB1B24283095}"/>
              </a:ext>
            </a:extLst>
          </p:cNvPr>
          <p:cNvSpPr txBox="1"/>
          <p:nvPr/>
        </p:nvSpPr>
        <p:spPr>
          <a:xfrm>
            <a:off x="1283886" y="3853163"/>
            <a:ext cx="1476906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300" b="1" dirty="0">
                <a:solidFill>
                  <a:schemeClr val="bg1"/>
                </a:solidFill>
              </a:rPr>
              <a:t>The Changing Economic World</a:t>
            </a:r>
          </a:p>
          <a:p>
            <a:pPr algn="ctr"/>
            <a:r>
              <a:rPr lang="en-GB" sz="900" b="1" i="1" dirty="0">
                <a:solidFill>
                  <a:schemeClr val="bg1"/>
                </a:solidFill>
              </a:rPr>
              <a:t>Nigeria</a:t>
            </a:r>
          </a:p>
        </p:txBody>
      </p:sp>
      <p:sp>
        <p:nvSpPr>
          <p:cNvPr id="188" name="TextBox 187">
            <a:extLst>
              <a:ext uri="{FF2B5EF4-FFF2-40B4-BE49-F238E27FC236}">
                <a16:creationId xmlns:a16="http://schemas.microsoft.com/office/drawing/2014/main" id="{AF791D2A-B56B-4B4C-9F01-E79CC3C5EE3F}"/>
              </a:ext>
            </a:extLst>
          </p:cNvPr>
          <p:cNvSpPr txBox="1"/>
          <p:nvPr/>
        </p:nvSpPr>
        <p:spPr>
          <a:xfrm rot="5400000">
            <a:off x="200720" y="2296300"/>
            <a:ext cx="8031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What is the north-south divide?</a:t>
            </a:r>
          </a:p>
        </p:txBody>
      </p:sp>
      <p:sp>
        <p:nvSpPr>
          <p:cNvPr id="133" name="Arrow: Right 132">
            <a:extLst>
              <a:ext uri="{FF2B5EF4-FFF2-40B4-BE49-F238E27FC236}">
                <a16:creationId xmlns:a16="http://schemas.microsoft.com/office/drawing/2014/main" id="{C3926501-9408-4FFA-80FD-AA76F0BCBD21}"/>
              </a:ext>
            </a:extLst>
          </p:cNvPr>
          <p:cNvSpPr/>
          <p:nvPr/>
        </p:nvSpPr>
        <p:spPr>
          <a:xfrm>
            <a:off x="6232774" y="545992"/>
            <a:ext cx="1078125" cy="1407600"/>
          </a:xfrm>
          <a:prstGeom prst="rightArrow">
            <a:avLst>
              <a:gd name="adj1" fmla="val 51080"/>
              <a:gd name="adj2" fmla="val 100000"/>
            </a:avLst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91" name="Straight Connector 190">
            <a:extLst>
              <a:ext uri="{FF2B5EF4-FFF2-40B4-BE49-F238E27FC236}">
                <a16:creationId xmlns:a16="http://schemas.microsoft.com/office/drawing/2014/main" id="{DC79F9D0-BA64-400E-9D9D-94C3ECCB2C27}"/>
              </a:ext>
            </a:extLst>
          </p:cNvPr>
          <p:cNvCxnSpPr>
            <a:cxnSpLocks/>
          </p:cNvCxnSpPr>
          <p:nvPr/>
        </p:nvCxnSpPr>
        <p:spPr>
          <a:xfrm flipH="1" flipV="1">
            <a:off x="712383" y="2250038"/>
            <a:ext cx="324000" cy="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3" name="TextBox 202">
            <a:extLst>
              <a:ext uri="{FF2B5EF4-FFF2-40B4-BE49-F238E27FC236}">
                <a16:creationId xmlns:a16="http://schemas.microsoft.com/office/drawing/2014/main" id="{BD41B273-97BB-453F-A6B9-83175E9B2D1B}"/>
              </a:ext>
            </a:extLst>
          </p:cNvPr>
          <p:cNvSpPr txBox="1"/>
          <p:nvPr/>
        </p:nvSpPr>
        <p:spPr>
          <a:xfrm>
            <a:off x="5348784" y="930689"/>
            <a:ext cx="1588580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3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Exam Preparation</a:t>
            </a:r>
          </a:p>
          <a:p>
            <a:pPr algn="ctr">
              <a:defRPr/>
            </a:pPr>
            <a:r>
              <a:rPr lang="en-GB" sz="900" b="1" i="1" dirty="0">
                <a:solidFill>
                  <a:prstClr val="white"/>
                </a:solidFill>
              </a:rPr>
              <a:t>Including </a:t>
            </a:r>
          </a:p>
          <a:p>
            <a:pPr algn="ctr">
              <a:defRPr/>
            </a:pPr>
            <a:r>
              <a:rPr lang="en-GB" sz="900" b="1" i="1" dirty="0">
                <a:solidFill>
                  <a:prstClr val="white"/>
                </a:solidFill>
              </a:rPr>
              <a:t>Issue Evaluation</a:t>
            </a:r>
          </a:p>
        </p:txBody>
      </p:sp>
      <p:pic>
        <p:nvPicPr>
          <p:cNvPr id="212" name="Picture 2" descr="Red arrow points to the left free image download">
            <a:extLst>
              <a:ext uri="{FF2B5EF4-FFF2-40B4-BE49-F238E27FC236}">
                <a16:creationId xmlns:a16="http://schemas.microsoft.com/office/drawing/2014/main" id="{3E7D283F-C203-4DA5-88EB-5F064C789F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duotone>
              <a:prstClr val="black"/>
              <a:srgbClr val="7030A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5004475" y="1047089"/>
            <a:ext cx="477834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2" name="TextBox 131">
            <a:extLst>
              <a:ext uri="{FF2B5EF4-FFF2-40B4-BE49-F238E27FC236}">
                <a16:creationId xmlns:a16="http://schemas.microsoft.com/office/drawing/2014/main" id="{ED84D1E4-75B1-4583-865D-685BFFBFE516}"/>
              </a:ext>
            </a:extLst>
          </p:cNvPr>
          <p:cNvSpPr txBox="1"/>
          <p:nvPr/>
        </p:nvSpPr>
        <p:spPr>
          <a:xfrm>
            <a:off x="3841804" y="894436"/>
            <a:ext cx="1168346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3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Urban Issues and Challenges</a:t>
            </a:r>
            <a:endParaRPr kumimoji="0" lang="en-GB" sz="80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34" name="Picture 2" descr="Red arrow points to the left free image download">
            <a:extLst>
              <a:ext uri="{FF2B5EF4-FFF2-40B4-BE49-F238E27FC236}">
                <a16:creationId xmlns:a16="http://schemas.microsoft.com/office/drawing/2014/main" id="{2761DD11-B4DE-4129-B8AA-20394F6365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308653">
            <a:off x="7842377" y="3503972"/>
            <a:ext cx="576000" cy="4339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9" name="TextBox 138">
            <a:extLst>
              <a:ext uri="{FF2B5EF4-FFF2-40B4-BE49-F238E27FC236}">
                <a16:creationId xmlns:a16="http://schemas.microsoft.com/office/drawing/2014/main" id="{F4701E48-54E9-4E03-AED2-DE4A7E604747}"/>
              </a:ext>
            </a:extLst>
          </p:cNvPr>
          <p:cNvSpPr txBox="1"/>
          <p:nvPr/>
        </p:nvSpPr>
        <p:spPr>
          <a:xfrm>
            <a:off x="6529416" y="3204610"/>
            <a:ext cx="8072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What are the best ways I can collect data?</a:t>
            </a:r>
          </a:p>
        </p:txBody>
      </p:sp>
      <p:sp>
        <p:nvSpPr>
          <p:cNvPr id="140" name="TextBox 139">
            <a:extLst>
              <a:ext uri="{FF2B5EF4-FFF2-40B4-BE49-F238E27FC236}">
                <a16:creationId xmlns:a16="http://schemas.microsoft.com/office/drawing/2014/main" id="{A67E7CF0-A883-408E-9C2F-0C48871968BB}"/>
              </a:ext>
            </a:extLst>
          </p:cNvPr>
          <p:cNvSpPr txBox="1"/>
          <p:nvPr/>
        </p:nvSpPr>
        <p:spPr>
          <a:xfrm>
            <a:off x="6245726" y="4856467"/>
            <a:ext cx="8491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What are the best ways to present my data</a:t>
            </a:r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4F5138F7-0025-4D78-994D-F572B7B8A0EA}"/>
              </a:ext>
            </a:extLst>
          </p:cNvPr>
          <p:cNvSpPr txBox="1"/>
          <p:nvPr/>
        </p:nvSpPr>
        <p:spPr>
          <a:xfrm>
            <a:off x="5815765" y="3296943"/>
            <a:ext cx="7881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How can I interpret data?</a:t>
            </a:r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194D5B23-2E14-423D-ACB7-9C38D8083D44}"/>
              </a:ext>
            </a:extLst>
          </p:cNvPr>
          <p:cNvSpPr txBox="1"/>
          <p:nvPr/>
        </p:nvSpPr>
        <p:spPr>
          <a:xfrm>
            <a:off x="5454623" y="4863142"/>
            <a:ext cx="787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What conclusions can I make from my investigation?</a:t>
            </a:r>
          </a:p>
        </p:txBody>
      </p:sp>
      <p:cxnSp>
        <p:nvCxnSpPr>
          <p:cNvPr id="145" name="Straight Connector 144">
            <a:extLst>
              <a:ext uri="{FF2B5EF4-FFF2-40B4-BE49-F238E27FC236}">
                <a16:creationId xmlns:a16="http://schemas.microsoft.com/office/drawing/2014/main" id="{699C6B56-17C1-4C4A-B222-0B19C9F83D63}"/>
              </a:ext>
            </a:extLst>
          </p:cNvPr>
          <p:cNvCxnSpPr>
            <a:cxnSpLocks/>
          </p:cNvCxnSpPr>
          <p:nvPr/>
        </p:nvCxnSpPr>
        <p:spPr>
          <a:xfrm flipH="1" flipV="1">
            <a:off x="6768056" y="3530143"/>
            <a:ext cx="0" cy="32400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Connector 145">
            <a:extLst>
              <a:ext uri="{FF2B5EF4-FFF2-40B4-BE49-F238E27FC236}">
                <a16:creationId xmlns:a16="http://schemas.microsoft.com/office/drawing/2014/main" id="{6F2FEC1D-B9FC-40EA-BB6D-3659E66900E1}"/>
              </a:ext>
            </a:extLst>
          </p:cNvPr>
          <p:cNvCxnSpPr>
            <a:cxnSpLocks/>
          </p:cNvCxnSpPr>
          <p:nvPr/>
        </p:nvCxnSpPr>
        <p:spPr>
          <a:xfrm flipV="1">
            <a:off x="6444632" y="4558676"/>
            <a:ext cx="0" cy="322986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>
            <a:extLst>
              <a:ext uri="{FF2B5EF4-FFF2-40B4-BE49-F238E27FC236}">
                <a16:creationId xmlns:a16="http://schemas.microsoft.com/office/drawing/2014/main" id="{5F309D8E-638B-455E-AA83-754CD6BD0062}"/>
              </a:ext>
            </a:extLst>
          </p:cNvPr>
          <p:cNvCxnSpPr>
            <a:cxnSpLocks/>
          </p:cNvCxnSpPr>
          <p:nvPr/>
        </p:nvCxnSpPr>
        <p:spPr>
          <a:xfrm flipH="1" flipV="1">
            <a:off x="6052365" y="3530143"/>
            <a:ext cx="0" cy="32400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Connector 157">
            <a:extLst>
              <a:ext uri="{FF2B5EF4-FFF2-40B4-BE49-F238E27FC236}">
                <a16:creationId xmlns:a16="http://schemas.microsoft.com/office/drawing/2014/main" id="{2FCEECEE-5347-4BB1-870E-87B58D4D3CAF}"/>
              </a:ext>
            </a:extLst>
          </p:cNvPr>
          <p:cNvCxnSpPr>
            <a:cxnSpLocks/>
          </p:cNvCxnSpPr>
          <p:nvPr/>
        </p:nvCxnSpPr>
        <p:spPr>
          <a:xfrm flipV="1">
            <a:off x="5727936" y="4558676"/>
            <a:ext cx="0" cy="322986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TextBox 163">
            <a:extLst>
              <a:ext uri="{FF2B5EF4-FFF2-40B4-BE49-F238E27FC236}">
                <a16:creationId xmlns:a16="http://schemas.microsoft.com/office/drawing/2014/main" id="{FDC591AF-5F4F-4A38-ACA9-9FA07C3FC723}"/>
              </a:ext>
            </a:extLst>
          </p:cNvPr>
          <p:cNvSpPr txBox="1"/>
          <p:nvPr/>
        </p:nvSpPr>
        <p:spPr>
          <a:xfrm>
            <a:off x="5095532" y="3106928"/>
            <a:ext cx="7881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How can I evaluate my methodology, interpretations and conclusions?</a:t>
            </a:r>
          </a:p>
        </p:txBody>
      </p:sp>
      <p:cxnSp>
        <p:nvCxnSpPr>
          <p:cNvPr id="174" name="Straight Connector 173">
            <a:extLst>
              <a:ext uri="{FF2B5EF4-FFF2-40B4-BE49-F238E27FC236}">
                <a16:creationId xmlns:a16="http://schemas.microsoft.com/office/drawing/2014/main" id="{72AA978D-BDF0-4470-98DD-E7983B2E560C}"/>
              </a:ext>
            </a:extLst>
          </p:cNvPr>
          <p:cNvCxnSpPr>
            <a:cxnSpLocks/>
          </p:cNvCxnSpPr>
          <p:nvPr/>
        </p:nvCxnSpPr>
        <p:spPr>
          <a:xfrm flipH="1" flipV="1">
            <a:off x="5337196" y="3530143"/>
            <a:ext cx="0" cy="32400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Group 21">
            <a:extLst>
              <a:ext uri="{FF2B5EF4-FFF2-40B4-BE49-F238E27FC236}">
                <a16:creationId xmlns:a16="http://schemas.microsoft.com/office/drawing/2014/main" id="{2DF98C63-FE9B-4A5E-829D-DDB4B2AA1E20}"/>
              </a:ext>
            </a:extLst>
          </p:cNvPr>
          <p:cNvGrpSpPr/>
          <p:nvPr/>
        </p:nvGrpSpPr>
        <p:grpSpPr>
          <a:xfrm>
            <a:off x="920967" y="3203683"/>
            <a:ext cx="2523824" cy="2130346"/>
            <a:chOff x="844767" y="3203683"/>
            <a:chExt cx="2523824" cy="2130346"/>
          </a:xfrm>
        </p:grpSpPr>
        <p:sp>
          <p:nvSpPr>
            <p:cNvPr id="179" name="TextBox 178">
              <a:extLst>
                <a:ext uri="{FF2B5EF4-FFF2-40B4-BE49-F238E27FC236}">
                  <a16:creationId xmlns:a16="http://schemas.microsoft.com/office/drawing/2014/main" id="{5A7FBE1E-2714-4E3C-87C8-CE22947657AB}"/>
                </a:ext>
              </a:extLst>
            </p:cNvPr>
            <p:cNvSpPr txBox="1"/>
            <p:nvPr/>
          </p:nvSpPr>
          <p:spPr>
            <a:xfrm>
              <a:off x="2677470" y="3203683"/>
              <a:ext cx="69112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600" dirty="0"/>
                <a:t>Why Is Nigeria an important country?</a:t>
              </a:r>
            </a:p>
          </p:txBody>
        </p:sp>
        <p:sp>
          <p:nvSpPr>
            <p:cNvPr id="186" name="TextBox 185">
              <a:extLst>
                <a:ext uri="{FF2B5EF4-FFF2-40B4-BE49-F238E27FC236}">
                  <a16:creationId xmlns:a16="http://schemas.microsoft.com/office/drawing/2014/main" id="{429D8165-9F57-4BE5-BA11-38F1D7ACA60F}"/>
                </a:ext>
              </a:extLst>
            </p:cNvPr>
            <p:cNvSpPr txBox="1"/>
            <p:nvPr/>
          </p:nvSpPr>
          <p:spPr>
            <a:xfrm>
              <a:off x="2384851" y="4872364"/>
              <a:ext cx="80233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600" dirty="0"/>
                <a:t>How has Nigeria’s industrial structure changed?</a:t>
              </a:r>
            </a:p>
          </p:txBody>
        </p:sp>
        <p:sp>
          <p:nvSpPr>
            <p:cNvPr id="190" name="TextBox 189">
              <a:extLst>
                <a:ext uri="{FF2B5EF4-FFF2-40B4-BE49-F238E27FC236}">
                  <a16:creationId xmlns:a16="http://schemas.microsoft.com/office/drawing/2014/main" id="{56C5F1CD-E802-40AA-9CCC-F8FB9D1DB047}"/>
                </a:ext>
              </a:extLst>
            </p:cNvPr>
            <p:cNvSpPr txBox="1"/>
            <p:nvPr/>
          </p:nvSpPr>
          <p:spPr>
            <a:xfrm>
              <a:off x="1942962" y="3203683"/>
              <a:ext cx="80999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600" dirty="0"/>
                <a:t>How do TNC’s impact economic development?</a:t>
              </a:r>
            </a:p>
          </p:txBody>
        </p:sp>
        <p:sp>
          <p:nvSpPr>
            <p:cNvPr id="192" name="TextBox 191">
              <a:extLst>
                <a:ext uri="{FF2B5EF4-FFF2-40B4-BE49-F238E27FC236}">
                  <a16:creationId xmlns:a16="http://schemas.microsoft.com/office/drawing/2014/main" id="{CBE1E63A-8803-420C-93C1-93113BACF609}"/>
                </a:ext>
              </a:extLst>
            </p:cNvPr>
            <p:cNvSpPr txBox="1"/>
            <p:nvPr/>
          </p:nvSpPr>
          <p:spPr>
            <a:xfrm>
              <a:off x="1655520" y="4872364"/>
              <a:ext cx="73237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600" dirty="0"/>
                <a:t>How does international aid help Nigeria to develop?</a:t>
              </a:r>
            </a:p>
          </p:txBody>
        </p:sp>
        <p:cxnSp>
          <p:nvCxnSpPr>
            <p:cNvPr id="194" name="Straight Connector 193">
              <a:extLst>
                <a:ext uri="{FF2B5EF4-FFF2-40B4-BE49-F238E27FC236}">
                  <a16:creationId xmlns:a16="http://schemas.microsoft.com/office/drawing/2014/main" id="{E4F2F144-970A-4ACD-ADF7-A31D8AFCD4AF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921671" y="3533821"/>
              <a:ext cx="0" cy="326985"/>
            </a:xfrm>
            <a:prstGeom prst="line">
              <a:avLst/>
            </a:prstGeom>
            <a:ln w="1905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5" name="Straight Connector 194">
              <a:extLst>
                <a:ext uri="{FF2B5EF4-FFF2-40B4-BE49-F238E27FC236}">
                  <a16:creationId xmlns:a16="http://schemas.microsoft.com/office/drawing/2014/main" id="{BC7B6754-A978-4A05-A5ED-E414ABD1437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589275" y="4571830"/>
              <a:ext cx="0" cy="325962"/>
            </a:xfrm>
            <a:prstGeom prst="line">
              <a:avLst/>
            </a:prstGeom>
            <a:ln w="1905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6" name="Straight Connector 195">
              <a:extLst>
                <a:ext uri="{FF2B5EF4-FFF2-40B4-BE49-F238E27FC236}">
                  <a16:creationId xmlns:a16="http://schemas.microsoft.com/office/drawing/2014/main" id="{8D548B9C-1E8F-41DA-8E08-47E54E9B9126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186125" y="3533821"/>
              <a:ext cx="0" cy="326985"/>
            </a:xfrm>
            <a:prstGeom prst="line">
              <a:avLst/>
            </a:prstGeom>
            <a:ln w="1905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7" name="Straight Connector 196">
              <a:extLst>
                <a:ext uri="{FF2B5EF4-FFF2-40B4-BE49-F238E27FC236}">
                  <a16:creationId xmlns:a16="http://schemas.microsoft.com/office/drawing/2014/main" id="{EB4C04AB-AB16-4C74-AFD7-B5FF4ED53D3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852696" y="4571830"/>
              <a:ext cx="0" cy="325962"/>
            </a:xfrm>
            <a:prstGeom prst="line">
              <a:avLst/>
            </a:prstGeom>
            <a:ln w="1905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3" name="TextBox 212">
              <a:extLst>
                <a:ext uri="{FF2B5EF4-FFF2-40B4-BE49-F238E27FC236}">
                  <a16:creationId xmlns:a16="http://schemas.microsoft.com/office/drawing/2014/main" id="{64BDB369-632C-469B-AB8A-34688C55B3B3}"/>
                </a:ext>
              </a:extLst>
            </p:cNvPr>
            <p:cNvSpPr txBox="1"/>
            <p:nvPr/>
          </p:nvSpPr>
          <p:spPr>
            <a:xfrm>
              <a:off x="844767" y="4872364"/>
              <a:ext cx="91437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600" dirty="0"/>
                <a:t>What are the effects of economic development on people and the environment?</a:t>
              </a:r>
            </a:p>
          </p:txBody>
        </p:sp>
        <p:cxnSp>
          <p:nvCxnSpPr>
            <p:cNvPr id="216" name="Straight Connector 215">
              <a:extLst>
                <a:ext uri="{FF2B5EF4-FFF2-40B4-BE49-F238E27FC236}">
                  <a16:creationId xmlns:a16="http://schemas.microsoft.com/office/drawing/2014/main" id="{6A44C973-2A3D-4552-8D7B-99034A9E8C1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116096" y="4571830"/>
              <a:ext cx="0" cy="325962"/>
            </a:xfrm>
            <a:prstGeom prst="line">
              <a:avLst/>
            </a:prstGeom>
            <a:ln w="1905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8" name="Group 217">
            <a:extLst>
              <a:ext uri="{FF2B5EF4-FFF2-40B4-BE49-F238E27FC236}">
                <a16:creationId xmlns:a16="http://schemas.microsoft.com/office/drawing/2014/main" id="{FB813660-4E03-4901-86AF-B7FABCAB531C}"/>
              </a:ext>
            </a:extLst>
          </p:cNvPr>
          <p:cNvGrpSpPr/>
          <p:nvPr/>
        </p:nvGrpSpPr>
        <p:grpSpPr>
          <a:xfrm rot="5400000">
            <a:off x="329655" y="4078521"/>
            <a:ext cx="756000" cy="738770"/>
            <a:chOff x="4757041" y="14697603"/>
            <a:chExt cx="756000" cy="738770"/>
          </a:xfrm>
        </p:grpSpPr>
        <p:pic>
          <p:nvPicPr>
            <p:cNvPr id="219" name="Picture 2" descr="Assessment Icon - Download Assessment Icon 2404411 | Noun Project">
              <a:extLst>
                <a:ext uri="{FF2B5EF4-FFF2-40B4-BE49-F238E27FC236}">
                  <a16:creationId xmlns:a16="http://schemas.microsoft.com/office/drawing/2014/main" id="{8205B738-E2EE-4ACE-BB0E-E91CA03E715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04518" y="14954759"/>
              <a:ext cx="261044" cy="2610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20" name="TextBox 219">
              <a:extLst>
                <a:ext uri="{FF2B5EF4-FFF2-40B4-BE49-F238E27FC236}">
                  <a16:creationId xmlns:a16="http://schemas.microsoft.com/office/drawing/2014/main" id="{58042091-FAD7-4C74-B906-54B4F4418A42}"/>
                </a:ext>
              </a:extLst>
            </p:cNvPr>
            <p:cNvSpPr txBox="1"/>
            <p:nvPr/>
          </p:nvSpPr>
          <p:spPr>
            <a:xfrm>
              <a:off x="4757041" y="15220929"/>
              <a:ext cx="75600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800" b="1" dirty="0"/>
                <a:t>Assessment 2</a:t>
              </a:r>
            </a:p>
          </p:txBody>
        </p:sp>
        <p:pic>
          <p:nvPicPr>
            <p:cNvPr id="221" name="Picture 2" descr="Powerpoint Check Mark Symbol">
              <a:extLst>
                <a:ext uri="{FF2B5EF4-FFF2-40B4-BE49-F238E27FC236}">
                  <a16:creationId xmlns:a16="http://schemas.microsoft.com/office/drawing/2014/main" id="{95A19487-C0FD-477D-A8F7-3902532C169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12526" y="14697603"/>
              <a:ext cx="245028" cy="2552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9FE61594-E08F-4AC2-BF30-14DC2ACE52AD}"/>
              </a:ext>
            </a:extLst>
          </p:cNvPr>
          <p:cNvGrpSpPr/>
          <p:nvPr/>
        </p:nvGrpSpPr>
        <p:grpSpPr>
          <a:xfrm>
            <a:off x="1276826" y="230712"/>
            <a:ext cx="2417416" cy="2226355"/>
            <a:chOff x="1276826" y="230712"/>
            <a:chExt cx="2417416" cy="2226355"/>
          </a:xfrm>
        </p:grpSpPr>
        <p:sp>
          <p:nvSpPr>
            <p:cNvPr id="153" name="TextBox 152">
              <a:extLst>
                <a:ext uri="{FF2B5EF4-FFF2-40B4-BE49-F238E27FC236}">
                  <a16:creationId xmlns:a16="http://schemas.microsoft.com/office/drawing/2014/main" id="{251B1B9A-3545-4EA9-A83F-6F47D9E982A7}"/>
                </a:ext>
              </a:extLst>
            </p:cNvPr>
            <p:cNvSpPr txBox="1"/>
            <p:nvPr/>
          </p:nvSpPr>
          <p:spPr>
            <a:xfrm>
              <a:off x="2714170" y="230712"/>
              <a:ext cx="68301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600" dirty="0"/>
                <a:t>How can the world be more energy secure?</a:t>
              </a:r>
            </a:p>
          </p:txBody>
        </p:sp>
        <p:sp>
          <p:nvSpPr>
            <p:cNvPr id="154" name="TextBox 153">
              <a:extLst>
                <a:ext uri="{FF2B5EF4-FFF2-40B4-BE49-F238E27FC236}">
                  <a16:creationId xmlns:a16="http://schemas.microsoft.com/office/drawing/2014/main" id="{FF737A30-5AAC-4ED1-A72A-1B3FCD5996D6}"/>
                </a:ext>
              </a:extLst>
            </p:cNvPr>
            <p:cNvSpPr txBox="1"/>
            <p:nvPr/>
          </p:nvSpPr>
          <p:spPr>
            <a:xfrm>
              <a:off x="1976011" y="243679"/>
              <a:ext cx="71097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600" dirty="0"/>
                <a:t>What are the issues with energy security?</a:t>
              </a:r>
            </a:p>
          </p:txBody>
        </p:sp>
        <p:sp>
          <p:nvSpPr>
            <p:cNvPr id="155" name="TextBox 154">
              <a:extLst>
                <a:ext uri="{FF2B5EF4-FFF2-40B4-BE49-F238E27FC236}">
                  <a16:creationId xmlns:a16="http://schemas.microsoft.com/office/drawing/2014/main" id="{23E2D9D5-34FE-497E-A8BC-9626985B55C3}"/>
                </a:ext>
              </a:extLst>
            </p:cNvPr>
            <p:cNvSpPr txBox="1"/>
            <p:nvPr/>
          </p:nvSpPr>
          <p:spPr>
            <a:xfrm>
              <a:off x="1276826" y="249546"/>
              <a:ext cx="71321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600" dirty="0"/>
                <a:t>How are the worlds resources distributed?</a:t>
              </a:r>
            </a:p>
          </p:txBody>
        </p:sp>
        <p:sp>
          <p:nvSpPr>
            <p:cNvPr id="156" name="TextBox 155">
              <a:extLst>
                <a:ext uri="{FF2B5EF4-FFF2-40B4-BE49-F238E27FC236}">
                  <a16:creationId xmlns:a16="http://schemas.microsoft.com/office/drawing/2014/main" id="{CE994F6B-7D4E-4474-ACA5-9B63161253EF}"/>
                </a:ext>
              </a:extLst>
            </p:cNvPr>
            <p:cNvSpPr txBox="1"/>
            <p:nvPr/>
          </p:nvSpPr>
          <p:spPr>
            <a:xfrm>
              <a:off x="2389985" y="1903069"/>
              <a:ext cx="716698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600" dirty="0"/>
                <a:t>How can the world renewable and non-renewable energy supplies?</a:t>
              </a:r>
            </a:p>
          </p:txBody>
        </p:sp>
        <p:sp>
          <p:nvSpPr>
            <p:cNvPr id="157" name="TextBox 156">
              <a:extLst>
                <a:ext uri="{FF2B5EF4-FFF2-40B4-BE49-F238E27FC236}">
                  <a16:creationId xmlns:a16="http://schemas.microsoft.com/office/drawing/2014/main" id="{1CDFDC9C-CD1E-48B7-AF85-06ABFA2252F7}"/>
                </a:ext>
              </a:extLst>
            </p:cNvPr>
            <p:cNvSpPr txBox="1"/>
            <p:nvPr/>
          </p:nvSpPr>
          <p:spPr>
            <a:xfrm>
              <a:off x="1727254" y="1903069"/>
              <a:ext cx="76449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600" dirty="0"/>
                <a:t>How does the UK use foo, water an energy resources?</a:t>
              </a:r>
            </a:p>
          </p:txBody>
        </p:sp>
        <p:cxnSp>
          <p:nvCxnSpPr>
            <p:cNvPr id="148" name="Straight Connector 147">
              <a:extLst>
                <a:ext uri="{FF2B5EF4-FFF2-40B4-BE49-F238E27FC236}">
                  <a16:creationId xmlns:a16="http://schemas.microsoft.com/office/drawing/2014/main" id="{0FB5F113-4A2C-4322-966C-B0183B80A35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546388" y="1596507"/>
              <a:ext cx="0" cy="322986"/>
            </a:xfrm>
            <a:prstGeom prst="line">
              <a:avLst/>
            </a:prstGeom>
            <a:ln w="1905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Straight Connector 148">
              <a:extLst>
                <a:ext uri="{FF2B5EF4-FFF2-40B4-BE49-F238E27FC236}">
                  <a16:creationId xmlns:a16="http://schemas.microsoft.com/office/drawing/2014/main" id="{28BAA602-38F0-41C1-8313-1E18E7B8B47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856948" y="1596507"/>
              <a:ext cx="0" cy="322986"/>
            </a:xfrm>
            <a:prstGeom prst="line">
              <a:avLst/>
            </a:prstGeom>
            <a:ln w="1905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Straight Connector 149">
              <a:extLst>
                <a:ext uri="{FF2B5EF4-FFF2-40B4-BE49-F238E27FC236}">
                  <a16:creationId xmlns:a16="http://schemas.microsoft.com/office/drawing/2014/main" id="{DAC0AF2C-F567-412B-977E-3E09B0997856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886951" y="568981"/>
              <a:ext cx="0" cy="324000"/>
            </a:xfrm>
            <a:prstGeom prst="line">
              <a:avLst/>
            </a:prstGeom>
            <a:ln w="1905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Straight Connector 150">
              <a:extLst>
                <a:ext uri="{FF2B5EF4-FFF2-40B4-BE49-F238E27FC236}">
                  <a16:creationId xmlns:a16="http://schemas.microsoft.com/office/drawing/2014/main" id="{15BF974D-21BD-4975-85E5-D7C12B58C2B0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225868" y="568981"/>
              <a:ext cx="0" cy="324000"/>
            </a:xfrm>
            <a:prstGeom prst="line">
              <a:avLst/>
            </a:prstGeom>
            <a:ln w="1905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Straight Connector 151">
              <a:extLst>
                <a:ext uri="{FF2B5EF4-FFF2-40B4-BE49-F238E27FC236}">
                  <a16:creationId xmlns:a16="http://schemas.microsoft.com/office/drawing/2014/main" id="{EA28783B-8B06-4621-A065-01216B4C52CB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505939" y="568981"/>
              <a:ext cx="0" cy="324000"/>
            </a:xfrm>
            <a:prstGeom prst="line">
              <a:avLst/>
            </a:prstGeom>
            <a:ln w="1905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2" name="TextBox 221">
              <a:extLst>
                <a:ext uri="{FF2B5EF4-FFF2-40B4-BE49-F238E27FC236}">
                  <a16:creationId xmlns:a16="http://schemas.microsoft.com/office/drawing/2014/main" id="{088085A5-0381-4AAC-B9FB-1EEE04BF7A3A}"/>
                </a:ext>
              </a:extLst>
            </p:cNvPr>
            <p:cNvSpPr txBox="1"/>
            <p:nvPr/>
          </p:nvSpPr>
          <p:spPr>
            <a:xfrm>
              <a:off x="3022603" y="1903069"/>
              <a:ext cx="67163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600" dirty="0"/>
                <a:t>How can LIC’s create a sustainable energy supply?</a:t>
              </a:r>
            </a:p>
          </p:txBody>
        </p:sp>
        <p:cxnSp>
          <p:nvCxnSpPr>
            <p:cNvPr id="224" name="Straight Connector 223">
              <a:extLst>
                <a:ext uri="{FF2B5EF4-FFF2-40B4-BE49-F238E27FC236}">
                  <a16:creationId xmlns:a16="http://schemas.microsoft.com/office/drawing/2014/main" id="{C029F11E-4D21-41C4-B163-17877DD790B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236157" y="1596507"/>
              <a:ext cx="0" cy="322986"/>
            </a:xfrm>
            <a:prstGeom prst="line">
              <a:avLst/>
            </a:prstGeom>
            <a:ln w="1905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08D45DCD-1122-4C6D-9346-5C9D3CB17301}"/>
              </a:ext>
            </a:extLst>
          </p:cNvPr>
          <p:cNvGrpSpPr/>
          <p:nvPr/>
        </p:nvGrpSpPr>
        <p:grpSpPr>
          <a:xfrm>
            <a:off x="3841804" y="230390"/>
            <a:ext cx="1697886" cy="2042011"/>
            <a:chOff x="3841804" y="230390"/>
            <a:chExt cx="1697886" cy="2042011"/>
          </a:xfrm>
        </p:grpSpPr>
        <p:sp>
          <p:nvSpPr>
            <p:cNvPr id="228" name="TextBox 227">
              <a:extLst>
                <a:ext uri="{FF2B5EF4-FFF2-40B4-BE49-F238E27FC236}">
                  <a16:creationId xmlns:a16="http://schemas.microsoft.com/office/drawing/2014/main" id="{B80E88B2-B342-410E-926A-CF9531DD76D0}"/>
                </a:ext>
              </a:extLst>
            </p:cNvPr>
            <p:cNvSpPr txBox="1"/>
            <p:nvPr/>
          </p:nvSpPr>
          <p:spPr>
            <a:xfrm>
              <a:off x="4828720" y="326478"/>
              <a:ext cx="71097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600" dirty="0"/>
                <a:t>How can cities be sustainable?</a:t>
              </a:r>
            </a:p>
          </p:txBody>
        </p:sp>
        <p:sp>
          <p:nvSpPr>
            <p:cNvPr id="236" name="TextBox 235">
              <a:extLst>
                <a:ext uri="{FF2B5EF4-FFF2-40B4-BE49-F238E27FC236}">
                  <a16:creationId xmlns:a16="http://schemas.microsoft.com/office/drawing/2014/main" id="{F4BD43EB-5A77-496D-942A-38C1E1AD3737}"/>
                </a:ext>
              </a:extLst>
            </p:cNvPr>
            <p:cNvSpPr txBox="1"/>
            <p:nvPr/>
          </p:nvSpPr>
          <p:spPr>
            <a:xfrm>
              <a:off x="4109102" y="230390"/>
              <a:ext cx="71097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600" dirty="0"/>
                <a:t>What is urban change in a NEE -  Rio de Janeiro</a:t>
              </a:r>
            </a:p>
          </p:txBody>
        </p:sp>
        <p:sp>
          <p:nvSpPr>
            <p:cNvPr id="238" name="TextBox 237">
              <a:extLst>
                <a:ext uri="{FF2B5EF4-FFF2-40B4-BE49-F238E27FC236}">
                  <a16:creationId xmlns:a16="http://schemas.microsoft.com/office/drawing/2014/main" id="{3F1D5A49-2DD9-4934-9ABF-93D75C872100}"/>
                </a:ext>
              </a:extLst>
            </p:cNvPr>
            <p:cNvSpPr txBox="1"/>
            <p:nvPr/>
          </p:nvSpPr>
          <p:spPr>
            <a:xfrm>
              <a:off x="4504535" y="1903069"/>
              <a:ext cx="71669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600" dirty="0"/>
                <a:t>Urban Change in the UK - London</a:t>
              </a:r>
            </a:p>
          </p:txBody>
        </p:sp>
        <p:sp>
          <p:nvSpPr>
            <p:cNvPr id="239" name="TextBox 238">
              <a:extLst>
                <a:ext uri="{FF2B5EF4-FFF2-40B4-BE49-F238E27FC236}">
                  <a16:creationId xmlns:a16="http://schemas.microsoft.com/office/drawing/2014/main" id="{24B6F9B3-AFA7-48A8-8C65-3DE538E7C3CF}"/>
                </a:ext>
              </a:extLst>
            </p:cNvPr>
            <p:cNvSpPr txBox="1"/>
            <p:nvPr/>
          </p:nvSpPr>
          <p:spPr>
            <a:xfrm>
              <a:off x="3841804" y="1903069"/>
              <a:ext cx="66265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600" dirty="0"/>
                <a:t>What are the reasons for urban change?</a:t>
              </a:r>
            </a:p>
          </p:txBody>
        </p:sp>
        <p:cxnSp>
          <p:nvCxnSpPr>
            <p:cNvPr id="241" name="Straight Connector 240">
              <a:extLst>
                <a:ext uri="{FF2B5EF4-FFF2-40B4-BE49-F238E27FC236}">
                  <a16:creationId xmlns:a16="http://schemas.microsoft.com/office/drawing/2014/main" id="{9D3DF5CA-C3C8-49C0-92D7-EEDADE30CF0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660938" y="1596507"/>
              <a:ext cx="0" cy="322986"/>
            </a:xfrm>
            <a:prstGeom prst="line">
              <a:avLst/>
            </a:prstGeom>
            <a:ln w="1905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>
              <a:extLst>
                <a:ext uri="{FF2B5EF4-FFF2-40B4-BE49-F238E27FC236}">
                  <a16:creationId xmlns:a16="http://schemas.microsoft.com/office/drawing/2014/main" id="{520B3003-61C0-4DDB-BBDB-AB55016D2EB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971498" y="1596507"/>
              <a:ext cx="0" cy="322986"/>
            </a:xfrm>
            <a:prstGeom prst="line">
              <a:avLst/>
            </a:prstGeom>
            <a:ln w="1905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>
              <a:extLst>
                <a:ext uri="{FF2B5EF4-FFF2-40B4-BE49-F238E27FC236}">
                  <a16:creationId xmlns:a16="http://schemas.microsoft.com/office/drawing/2014/main" id="{CA5CFDF5-88BB-4330-9F32-3DE3602AB84D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001501" y="568981"/>
              <a:ext cx="0" cy="324000"/>
            </a:xfrm>
            <a:prstGeom prst="line">
              <a:avLst/>
            </a:prstGeom>
            <a:ln w="1905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>
              <a:extLst>
                <a:ext uri="{FF2B5EF4-FFF2-40B4-BE49-F238E27FC236}">
                  <a16:creationId xmlns:a16="http://schemas.microsoft.com/office/drawing/2014/main" id="{E815A225-AA8E-4915-9399-1844BC830048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4340418" y="568981"/>
              <a:ext cx="0" cy="324000"/>
            </a:xfrm>
            <a:prstGeom prst="line">
              <a:avLst/>
            </a:prstGeom>
            <a:ln w="19050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23" name="Picture 2" descr="Red arrow points to the left free image download">
            <a:extLst>
              <a:ext uri="{FF2B5EF4-FFF2-40B4-BE49-F238E27FC236}">
                <a16:creationId xmlns:a16="http://schemas.microsoft.com/office/drawing/2014/main" id="{D3D4DF2F-1A88-6CCC-04D6-C43B689F3F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duotone>
              <a:prstClr val="black"/>
              <a:srgbClr val="7030A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3489322" y="1040422"/>
            <a:ext cx="477834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4" name="Picture 2" descr="Red arrow points to the left free image download">
            <a:extLst>
              <a:ext uri="{FF2B5EF4-FFF2-40B4-BE49-F238E27FC236}">
                <a16:creationId xmlns:a16="http://schemas.microsoft.com/office/drawing/2014/main" id="{D9D0061F-8653-5D9E-2E08-54A2F53C65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duotone>
              <a:prstClr val="black"/>
              <a:srgbClr val="7030A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783056">
            <a:off x="1274497" y="1190776"/>
            <a:ext cx="477834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5" name="Picture 2" descr="Red arrow points to the left free image download">
            <a:extLst>
              <a:ext uri="{FF2B5EF4-FFF2-40B4-BE49-F238E27FC236}">
                <a16:creationId xmlns:a16="http://schemas.microsoft.com/office/drawing/2014/main" id="{F60E5882-13BA-2878-D6A5-ADA2C738E8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duotone>
              <a:prstClr val="black"/>
              <a:srgbClr val="7030A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146474" y="3381441"/>
            <a:ext cx="477834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6" name="Picture 2" descr="Red arrow points to the left free image download">
            <a:extLst>
              <a:ext uri="{FF2B5EF4-FFF2-40B4-BE49-F238E27FC236}">
                <a16:creationId xmlns:a16="http://schemas.microsoft.com/office/drawing/2014/main" id="{10A903F8-D7AA-0275-541B-ADE607BDE8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duotone>
              <a:prstClr val="black"/>
              <a:srgbClr val="7030A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7024" y="3947821"/>
            <a:ext cx="477834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7" name="Picture 2" descr="Red arrow points to the left free image download">
            <a:extLst>
              <a:ext uri="{FF2B5EF4-FFF2-40B4-BE49-F238E27FC236}">
                <a16:creationId xmlns:a16="http://schemas.microsoft.com/office/drawing/2014/main" id="{C0498DB6-7161-E9BB-9FD5-9BB92C4739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duotone>
              <a:prstClr val="black"/>
              <a:srgbClr val="7030A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2479" y="3965973"/>
            <a:ext cx="477834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8" name="Straight Connector 127">
            <a:extLst>
              <a:ext uri="{FF2B5EF4-FFF2-40B4-BE49-F238E27FC236}">
                <a16:creationId xmlns:a16="http://schemas.microsoft.com/office/drawing/2014/main" id="{38130975-1FE8-D36B-4F8F-F70000F16D06}"/>
              </a:ext>
            </a:extLst>
          </p:cNvPr>
          <p:cNvCxnSpPr>
            <a:cxnSpLocks/>
          </p:cNvCxnSpPr>
          <p:nvPr/>
        </p:nvCxnSpPr>
        <p:spPr>
          <a:xfrm flipH="1" flipV="1">
            <a:off x="5816898" y="565792"/>
            <a:ext cx="0" cy="32400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>
            <a:extLst>
              <a:ext uri="{FF2B5EF4-FFF2-40B4-BE49-F238E27FC236}">
                <a16:creationId xmlns:a16="http://schemas.microsoft.com/office/drawing/2014/main" id="{ABD133FF-493B-06C3-79AF-6C741F1533D1}"/>
              </a:ext>
            </a:extLst>
          </p:cNvPr>
          <p:cNvCxnSpPr>
            <a:cxnSpLocks/>
          </p:cNvCxnSpPr>
          <p:nvPr/>
        </p:nvCxnSpPr>
        <p:spPr>
          <a:xfrm flipH="1" flipV="1">
            <a:off x="6034814" y="1609792"/>
            <a:ext cx="0" cy="32400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TextBox 129">
            <a:extLst>
              <a:ext uri="{FF2B5EF4-FFF2-40B4-BE49-F238E27FC236}">
                <a16:creationId xmlns:a16="http://schemas.microsoft.com/office/drawing/2014/main" id="{14387598-493B-6BCC-55BF-8D4772E295C6}"/>
              </a:ext>
            </a:extLst>
          </p:cNvPr>
          <p:cNvSpPr txBox="1"/>
          <p:nvPr/>
        </p:nvSpPr>
        <p:spPr>
          <a:xfrm>
            <a:off x="5561916" y="338867"/>
            <a:ext cx="5546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Revision Paper 2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101550E9-0AB4-6C11-3FC8-C8B85CDDAF32}"/>
              </a:ext>
            </a:extLst>
          </p:cNvPr>
          <p:cNvSpPr txBox="1"/>
          <p:nvPr/>
        </p:nvSpPr>
        <p:spPr>
          <a:xfrm>
            <a:off x="5292347" y="1871593"/>
            <a:ext cx="5087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Revision Paper 1</a:t>
            </a:r>
          </a:p>
        </p:txBody>
      </p:sp>
      <p:cxnSp>
        <p:nvCxnSpPr>
          <p:cNvPr id="135" name="Straight Connector 134">
            <a:extLst>
              <a:ext uri="{FF2B5EF4-FFF2-40B4-BE49-F238E27FC236}">
                <a16:creationId xmlns:a16="http://schemas.microsoft.com/office/drawing/2014/main" id="{CF482CF0-8F91-7BA5-4FD5-8DAB2F34DEF8}"/>
              </a:ext>
            </a:extLst>
          </p:cNvPr>
          <p:cNvCxnSpPr>
            <a:cxnSpLocks/>
          </p:cNvCxnSpPr>
          <p:nvPr/>
        </p:nvCxnSpPr>
        <p:spPr>
          <a:xfrm flipH="1" flipV="1">
            <a:off x="5499816" y="1584576"/>
            <a:ext cx="0" cy="32400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" name="TextBox 136">
            <a:extLst>
              <a:ext uri="{FF2B5EF4-FFF2-40B4-BE49-F238E27FC236}">
                <a16:creationId xmlns:a16="http://schemas.microsoft.com/office/drawing/2014/main" id="{7F3B2F7D-1F8B-8412-AA4C-FE7E6DEC3F98}"/>
              </a:ext>
            </a:extLst>
          </p:cNvPr>
          <p:cNvSpPr txBox="1"/>
          <p:nvPr/>
        </p:nvSpPr>
        <p:spPr>
          <a:xfrm>
            <a:off x="5814233" y="1864701"/>
            <a:ext cx="5087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Revision Paper 3</a:t>
            </a:r>
          </a:p>
        </p:txBody>
      </p:sp>
      <p:grpSp>
        <p:nvGrpSpPr>
          <p:cNvPr id="159" name="Group 158">
            <a:extLst>
              <a:ext uri="{FF2B5EF4-FFF2-40B4-BE49-F238E27FC236}">
                <a16:creationId xmlns:a16="http://schemas.microsoft.com/office/drawing/2014/main" id="{4738D2DB-931E-3200-BA46-D8ED43C6CD9D}"/>
              </a:ext>
            </a:extLst>
          </p:cNvPr>
          <p:cNvGrpSpPr/>
          <p:nvPr/>
        </p:nvGrpSpPr>
        <p:grpSpPr>
          <a:xfrm>
            <a:off x="3328242" y="249546"/>
            <a:ext cx="756000" cy="680047"/>
            <a:chOff x="4782197" y="14697603"/>
            <a:chExt cx="756000" cy="680047"/>
          </a:xfrm>
        </p:grpSpPr>
        <p:pic>
          <p:nvPicPr>
            <p:cNvPr id="162" name="Picture 2" descr="Assessment Icon - Download Assessment Icon 2404411 | Noun Project">
              <a:extLst>
                <a:ext uri="{FF2B5EF4-FFF2-40B4-BE49-F238E27FC236}">
                  <a16:creationId xmlns:a16="http://schemas.microsoft.com/office/drawing/2014/main" id="{EE24915B-2A34-4F29-8030-A76C411E816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29675" y="14954759"/>
              <a:ext cx="261044" cy="2610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3" name="TextBox 162">
              <a:extLst>
                <a:ext uri="{FF2B5EF4-FFF2-40B4-BE49-F238E27FC236}">
                  <a16:creationId xmlns:a16="http://schemas.microsoft.com/office/drawing/2014/main" id="{361CE7F4-12E8-DF4A-E834-9F7B6E8E6DCE}"/>
                </a:ext>
              </a:extLst>
            </p:cNvPr>
            <p:cNvSpPr txBox="1"/>
            <p:nvPr/>
          </p:nvSpPr>
          <p:spPr>
            <a:xfrm>
              <a:off x="4782197" y="15162206"/>
              <a:ext cx="75600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800" b="1" dirty="0"/>
                <a:t>Assessment 4</a:t>
              </a:r>
            </a:p>
          </p:txBody>
        </p:sp>
        <p:pic>
          <p:nvPicPr>
            <p:cNvPr id="165" name="Picture 2" descr="Powerpoint Check Mark Symbol">
              <a:extLst>
                <a:ext uri="{FF2B5EF4-FFF2-40B4-BE49-F238E27FC236}">
                  <a16:creationId xmlns:a16="http://schemas.microsoft.com/office/drawing/2014/main" id="{26677B30-C043-D978-F672-8035280D051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37683" y="14697603"/>
              <a:ext cx="245028" cy="2552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66" name="Group 165">
            <a:extLst>
              <a:ext uri="{FF2B5EF4-FFF2-40B4-BE49-F238E27FC236}">
                <a16:creationId xmlns:a16="http://schemas.microsoft.com/office/drawing/2014/main" id="{6D5C4CA7-4B65-2708-C681-676361057300}"/>
              </a:ext>
            </a:extLst>
          </p:cNvPr>
          <p:cNvGrpSpPr/>
          <p:nvPr/>
        </p:nvGrpSpPr>
        <p:grpSpPr>
          <a:xfrm>
            <a:off x="6970774" y="326708"/>
            <a:ext cx="756000" cy="680047"/>
            <a:chOff x="4782197" y="14697603"/>
            <a:chExt cx="756000" cy="680047"/>
          </a:xfrm>
        </p:grpSpPr>
        <p:pic>
          <p:nvPicPr>
            <p:cNvPr id="167" name="Picture 2" descr="Assessment Icon - Download Assessment Icon 2404411 | Noun Project">
              <a:extLst>
                <a:ext uri="{FF2B5EF4-FFF2-40B4-BE49-F238E27FC236}">
                  <a16:creationId xmlns:a16="http://schemas.microsoft.com/office/drawing/2014/main" id="{ECBA9A67-6313-6DF5-5773-48C660FF4FC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29675" y="14954759"/>
              <a:ext cx="261044" cy="2610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8" name="TextBox 167">
              <a:extLst>
                <a:ext uri="{FF2B5EF4-FFF2-40B4-BE49-F238E27FC236}">
                  <a16:creationId xmlns:a16="http://schemas.microsoft.com/office/drawing/2014/main" id="{8177098F-E9A1-6C3B-F973-F5F38A992169}"/>
                </a:ext>
              </a:extLst>
            </p:cNvPr>
            <p:cNvSpPr txBox="1"/>
            <p:nvPr/>
          </p:nvSpPr>
          <p:spPr>
            <a:xfrm>
              <a:off x="4782197" y="15162206"/>
              <a:ext cx="75600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800" b="1" dirty="0"/>
                <a:t>Final Exams</a:t>
              </a:r>
            </a:p>
          </p:txBody>
        </p:sp>
        <p:pic>
          <p:nvPicPr>
            <p:cNvPr id="169" name="Picture 2" descr="Powerpoint Check Mark Symbol">
              <a:extLst>
                <a:ext uri="{FF2B5EF4-FFF2-40B4-BE49-F238E27FC236}">
                  <a16:creationId xmlns:a16="http://schemas.microsoft.com/office/drawing/2014/main" id="{FD944BBA-6812-22E7-67F8-FD983F8FC48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37683" y="14697603"/>
              <a:ext cx="245028" cy="2552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3883406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elf_Registration_Enabled xmlns="9c39c55d-0eae-49f6-b220-cd7eb8ac803e" xsi:nil="true"/>
    <NotebookType xmlns="9c39c55d-0eae-49f6-b220-cd7eb8ac803e" xsi:nil="true"/>
    <Invited_Teachers xmlns="9c39c55d-0eae-49f6-b220-cd7eb8ac803e" xsi:nil="true"/>
    <Owner xmlns="9c39c55d-0eae-49f6-b220-cd7eb8ac803e">
      <UserInfo>
        <DisplayName/>
        <AccountId xsi:nil="true"/>
        <AccountType/>
      </UserInfo>
    </Owner>
    <Teachers xmlns="9c39c55d-0eae-49f6-b220-cd7eb8ac803e">
      <UserInfo>
        <DisplayName/>
        <AccountId xsi:nil="true"/>
        <AccountType/>
      </UserInfo>
    </Teachers>
    <Students xmlns="9c39c55d-0eae-49f6-b220-cd7eb8ac803e">
      <UserInfo>
        <DisplayName/>
        <AccountId xsi:nil="true"/>
        <AccountType/>
      </UserInfo>
    </Students>
    <Student_Groups xmlns="9c39c55d-0eae-49f6-b220-cd7eb8ac803e">
      <UserInfo>
        <DisplayName/>
        <AccountId xsi:nil="true"/>
        <AccountType/>
      </UserInfo>
    </Student_Groups>
    <DefaultSectionNames xmlns="9c39c55d-0eae-49f6-b220-cd7eb8ac803e" xsi:nil="true"/>
    <Has_Teacher_Only_SectionGroup xmlns="9c39c55d-0eae-49f6-b220-cd7eb8ac803e" xsi:nil="true"/>
    <FolderType xmlns="9c39c55d-0eae-49f6-b220-cd7eb8ac803e" xsi:nil="true"/>
    <CultureName xmlns="9c39c55d-0eae-49f6-b220-cd7eb8ac803e" xsi:nil="true"/>
    <AppVersion xmlns="9c39c55d-0eae-49f6-b220-cd7eb8ac803e" xsi:nil="true"/>
    <Invited_Students xmlns="9c39c55d-0eae-49f6-b220-cd7eb8ac803e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790108CF78A946ABCC0CD54AC3EB2C" ma:contentTypeVersion="29" ma:contentTypeDescription="Create a new document." ma:contentTypeScope="" ma:versionID="e52b39457a28af7560bf1f1659bb16ac">
  <xsd:schema xmlns:xsd="http://www.w3.org/2001/XMLSchema" xmlns:xs="http://www.w3.org/2001/XMLSchema" xmlns:p="http://schemas.microsoft.com/office/2006/metadata/properties" xmlns:ns3="9c39c55d-0eae-49f6-b220-cd7eb8ac803e" xmlns:ns4="b2415005-a43c-4302-9ae0-4505d3666141" targetNamespace="http://schemas.microsoft.com/office/2006/metadata/properties" ma:root="true" ma:fieldsID="1183af119a051eb4494daf3b7d8ffaef" ns3:_="" ns4:_="">
    <xsd:import namespace="9c39c55d-0eae-49f6-b220-cd7eb8ac803e"/>
    <xsd:import namespace="b2415005-a43c-4302-9ae0-4505d3666141"/>
    <xsd:element name="properties">
      <xsd:complexType>
        <xsd:sequence>
          <xsd:element name="documentManagement">
            <xsd:complexType>
              <xsd:all>
                <xsd:element ref="ns3:NotebookType" minOccurs="0"/>
                <xsd:element ref="ns3:FolderType" minOccurs="0"/>
                <xsd:element ref="ns3:Owner" minOccurs="0"/>
                <xsd:element ref="ns3:DefaultSectionNames" minOccurs="0"/>
                <xsd:element ref="ns3:CultureName" minOccurs="0"/>
                <xsd:element ref="ns3:AppVersion" minOccurs="0"/>
                <xsd:element ref="ns3:Teachers" minOccurs="0"/>
                <xsd:element ref="ns3:Students" minOccurs="0"/>
                <xsd:element ref="ns3:Student_Groups" minOccurs="0"/>
                <xsd:element ref="ns3:Invited_Teachers" minOccurs="0"/>
                <xsd:element ref="ns3:Invited_Students" minOccurs="0"/>
                <xsd:element ref="ns3:Self_Registration_Enabled" minOccurs="0"/>
                <xsd:element ref="ns3:Has_Teacher_Only_SectionGroup" minOccurs="0"/>
                <xsd:element ref="ns4:SharedWithUsers" minOccurs="0"/>
                <xsd:element ref="ns4:SharedWithDetails" minOccurs="0"/>
                <xsd:element ref="ns4:SharingHintHash" minOccurs="0"/>
                <xsd:element ref="ns4:LastSharedByUser" minOccurs="0"/>
                <xsd:element ref="ns4:LastSharedByTime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39c55d-0eae-49f6-b220-cd7eb8ac803e" elementFormDefault="qualified">
    <xsd:import namespace="http://schemas.microsoft.com/office/2006/documentManagement/types"/>
    <xsd:import namespace="http://schemas.microsoft.com/office/infopath/2007/PartnerControls"/>
    <xsd:element name="NotebookType" ma:index="8" nillable="true" ma:displayName="Notebook Type" ma:internalName="NotebookType">
      <xsd:simpleType>
        <xsd:restriction base="dms:Text"/>
      </xsd:simpleType>
    </xsd:element>
    <xsd:element name="FolderType" ma:index="9" nillable="true" ma:displayName="Folder Type" ma:internalName="FolderType">
      <xsd:simpleType>
        <xsd:restriction base="dms:Text"/>
      </xsd:simpleType>
    </xsd:element>
    <xsd:element name="Owner" ma:index="10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1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CultureName" ma:index="12" nillable="true" ma:displayName="Culture Name" ma:internalName="CultureName">
      <xsd:simpleType>
        <xsd:restriction base="dms:Text"/>
      </xsd:simpleType>
    </xsd:element>
    <xsd:element name="AppVersion" ma:index="13" nillable="true" ma:displayName="App Version" ma:internalName="AppVersion">
      <xsd:simpleType>
        <xsd:restriction base="dms:Text"/>
      </xsd:simpleType>
    </xsd:element>
    <xsd:element name="Teachers" ma:index="14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5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16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17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18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19" nillable="true" ma:displayName="Self_Registration_Enabled" ma:internalName="Self_Registration_Enabled">
      <xsd:simpleType>
        <xsd:restriction base="dms:Boolean"/>
      </xsd:simpleType>
    </xsd:element>
    <xsd:element name="Has_Teacher_Only_SectionGroup" ma:index="20" nillable="true" ma:displayName="Has Teacher Only SectionGroup" ma:internalName="Has_Teacher_Only_SectionGroup">
      <xsd:simpleType>
        <xsd:restriction base="dms:Boolean"/>
      </xsd:simpleType>
    </xsd:element>
    <xsd:element name="MediaServiceMetadata" ma:index="26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27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28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29" nillable="true" ma:displayName="MediaServiceAutoTags" ma:internalName="MediaServiceAutoTags" ma:readOnly="true">
      <xsd:simpleType>
        <xsd:restriction base="dms:Text"/>
      </xsd:simpleType>
    </xsd:element>
    <xsd:element name="MediaServiceLocation" ma:index="30" nillable="true" ma:displayName="Location" ma:internalName="MediaServiceLocation" ma:readOnly="true">
      <xsd:simpleType>
        <xsd:restriction base="dms:Text"/>
      </xsd:simpleType>
    </xsd:element>
    <xsd:element name="MediaServiceOCR" ma:index="3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3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3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36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415005-a43c-4302-9ae0-4505d3666141" elementFormDefault="qualified">
    <xsd:import namespace="http://schemas.microsoft.com/office/2006/documentManagement/types"/>
    <xsd:import namespace="http://schemas.microsoft.com/office/infopath/2007/PartnerControls"/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3" nillable="true" ma:displayName="Sharing Hint Hash" ma:description="" ma:hidden="true" ma:internalName="SharingHintHash" ma:readOnly="true">
      <xsd:simpleType>
        <xsd:restriction base="dms:Text"/>
      </xsd:simpleType>
    </xsd:element>
    <xsd:element name="LastSharedByUser" ma:index="24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25" nillable="true" ma:displayName="Last Shared By Time" ma:description="" ma:internalName="LastSharedByTim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54C9572-94A3-41E2-8494-3AA08C2ACCB0}">
  <ds:schemaRefs>
    <ds:schemaRef ds:uri="http://purl.org/dc/terms/"/>
    <ds:schemaRef ds:uri="http://www.w3.org/XML/1998/namespace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b2415005-a43c-4302-9ae0-4505d3666141"/>
    <ds:schemaRef ds:uri="9c39c55d-0eae-49f6-b220-cd7eb8ac803e"/>
  </ds:schemaRefs>
</ds:datastoreItem>
</file>

<file path=customXml/itemProps2.xml><?xml version="1.0" encoding="utf-8"?>
<ds:datastoreItem xmlns:ds="http://schemas.openxmlformats.org/officeDocument/2006/customXml" ds:itemID="{59B43F64-301C-4E5B-807F-B19EAA6DC9D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c39c55d-0eae-49f6-b220-cd7eb8ac803e"/>
    <ds:schemaRef ds:uri="b2415005-a43c-4302-9ae0-4505d366614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12778C2-2C87-4E17-A647-1770B3EC310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5266</TotalTime>
  <Words>712</Words>
  <Application>Microsoft Macintosh PowerPoint</Application>
  <PresentationFormat>A4 Paper (210x297 mm)</PresentationFormat>
  <Paragraphs>108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 Wells</dc:creator>
  <cp:lastModifiedBy>Laura Featherstone</cp:lastModifiedBy>
  <cp:revision>8</cp:revision>
  <cp:lastPrinted>2022-01-25T17:19:12Z</cp:lastPrinted>
  <dcterms:created xsi:type="dcterms:W3CDTF">2022-01-23T11:05:06Z</dcterms:created>
  <dcterms:modified xsi:type="dcterms:W3CDTF">2022-08-24T12:08:24Z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0x010100BB790108CF78A946ABCC0CD54AC3EB2C</vt:lpwstr>
  </property>
</Properties>
</file>