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4"/>
  </p:sldMasterIdLst>
  <p:notesMasterIdLst>
    <p:notesMasterId r:id="rId6"/>
  </p:notesMasterIdLst>
  <p:sldIdLst>
    <p:sldId id="256" r:id="rId5"/>
  </p:sldIdLst>
  <p:sldSz cx="9720263" cy="17640300"/>
  <p:notesSz cx="6889750" cy="10018713"/>
  <p:defaultTextStyle>
    <a:defPPr>
      <a:defRPr lang="en-US"/>
    </a:defPPr>
    <a:lvl1pPr marL="0" algn="l" defTabSz="1094475" rtl="0" eaLnBrk="1" latinLnBrk="0" hangingPunct="1">
      <a:defRPr sz="2155" kern="1200">
        <a:solidFill>
          <a:schemeClr val="tx1"/>
        </a:solidFill>
        <a:latin typeface="+mn-lt"/>
        <a:ea typeface="+mn-ea"/>
        <a:cs typeface="+mn-cs"/>
      </a:defRPr>
    </a:lvl1pPr>
    <a:lvl2pPr marL="547237" algn="l" defTabSz="1094475" rtl="0" eaLnBrk="1" latinLnBrk="0" hangingPunct="1">
      <a:defRPr sz="2155" kern="1200">
        <a:solidFill>
          <a:schemeClr val="tx1"/>
        </a:solidFill>
        <a:latin typeface="+mn-lt"/>
        <a:ea typeface="+mn-ea"/>
        <a:cs typeface="+mn-cs"/>
      </a:defRPr>
    </a:lvl2pPr>
    <a:lvl3pPr marL="1094475" algn="l" defTabSz="1094475" rtl="0" eaLnBrk="1" latinLnBrk="0" hangingPunct="1">
      <a:defRPr sz="2155" kern="1200">
        <a:solidFill>
          <a:schemeClr val="tx1"/>
        </a:solidFill>
        <a:latin typeface="+mn-lt"/>
        <a:ea typeface="+mn-ea"/>
        <a:cs typeface="+mn-cs"/>
      </a:defRPr>
    </a:lvl3pPr>
    <a:lvl4pPr marL="1641713" algn="l" defTabSz="1094475" rtl="0" eaLnBrk="1" latinLnBrk="0" hangingPunct="1">
      <a:defRPr sz="2155" kern="1200">
        <a:solidFill>
          <a:schemeClr val="tx1"/>
        </a:solidFill>
        <a:latin typeface="+mn-lt"/>
        <a:ea typeface="+mn-ea"/>
        <a:cs typeface="+mn-cs"/>
      </a:defRPr>
    </a:lvl4pPr>
    <a:lvl5pPr marL="2188951" algn="l" defTabSz="1094475" rtl="0" eaLnBrk="1" latinLnBrk="0" hangingPunct="1">
      <a:defRPr sz="2155" kern="1200">
        <a:solidFill>
          <a:schemeClr val="tx1"/>
        </a:solidFill>
        <a:latin typeface="+mn-lt"/>
        <a:ea typeface="+mn-ea"/>
        <a:cs typeface="+mn-cs"/>
      </a:defRPr>
    </a:lvl5pPr>
    <a:lvl6pPr marL="2736188" algn="l" defTabSz="1094475" rtl="0" eaLnBrk="1" latinLnBrk="0" hangingPunct="1">
      <a:defRPr sz="2155" kern="1200">
        <a:solidFill>
          <a:schemeClr val="tx1"/>
        </a:solidFill>
        <a:latin typeface="+mn-lt"/>
        <a:ea typeface="+mn-ea"/>
        <a:cs typeface="+mn-cs"/>
      </a:defRPr>
    </a:lvl6pPr>
    <a:lvl7pPr marL="3283426" algn="l" defTabSz="1094475" rtl="0" eaLnBrk="1" latinLnBrk="0" hangingPunct="1">
      <a:defRPr sz="2155" kern="1200">
        <a:solidFill>
          <a:schemeClr val="tx1"/>
        </a:solidFill>
        <a:latin typeface="+mn-lt"/>
        <a:ea typeface="+mn-ea"/>
        <a:cs typeface="+mn-cs"/>
      </a:defRPr>
    </a:lvl7pPr>
    <a:lvl8pPr marL="3830663" algn="l" defTabSz="1094475" rtl="0" eaLnBrk="1" latinLnBrk="0" hangingPunct="1">
      <a:defRPr sz="2155" kern="1200">
        <a:solidFill>
          <a:schemeClr val="tx1"/>
        </a:solidFill>
        <a:latin typeface="+mn-lt"/>
        <a:ea typeface="+mn-ea"/>
        <a:cs typeface="+mn-cs"/>
      </a:defRPr>
    </a:lvl8pPr>
    <a:lvl9pPr marL="4377902" algn="l" defTabSz="1094475" rtl="0" eaLnBrk="1" latinLnBrk="0" hangingPunct="1">
      <a:defRPr sz="2155"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FF"/>
    <a:srgbClr val="0000FF"/>
    <a:srgbClr val="FE5E00"/>
    <a:srgbClr val="FFFF66"/>
    <a:srgbClr val="FFFF99"/>
    <a:srgbClr val="F8B308"/>
    <a:srgbClr val="144856"/>
    <a:srgbClr val="175A6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430" autoAdjust="0"/>
    <p:restoredTop sz="95833" autoAdjust="0"/>
  </p:normalViewPr>
  <p:slideViewPr>
    <p:cSldViewPr snapToGrid="0">
      <p:cViewPr varScale="1">
        <p:scale>
          <a:sx n="27" d="100"/>
          <a:sy n="27" d="100"/>
        </p:scale>
        <p:origin x="250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86309" cy="501497"/>
          </a:xfrm>
          <a:prstGeom prst="rect">
            <a:avLst/>
          </a:prstGeom>
        </p:spPr>
        <p:txBody>
          <a:bodyPr vert="horz" lIns="92444" tIns="46222" rIns="92444" bIns="46222" rtlCol="0"/>
          <a:lstStyle>
            <a:lvl1pPr algn="l">
              <a:defRPr sz="1200"/>
            </a:lvl1pPr>
          </a:lstStyle>
          <a:p>
            <a:endParaRPr lang="en-US"/>
          </a:p>
        </p:txBody>
      </p:sp>
      <p:sp>
        <p:nvSpPr>
          <p:cNvPr id="3" name="Date Placeholder 2"/>
          <p:cNvSpPr>
            <a:spLocks noGrp="1"/>
          </p:cNvSpPr>
          <p:nvPr>
            <p:ph type="dt" idx="1"/>
          </p:nvPr>
        </p:nvSpPr>
        <p:spPr>
          <a:xfrm>
            <a:off x="3901832" y="1"/>
            <a:ext cx="2986309" cy="501497"/>
          </a:xfrm>
          <a:prstGeom prst="rect">
            <a:avLst/>
          </a:prstGeom>
        </p:spPr>
        <p:txBody>
          <a:bodyPr vert="horz" lIns="92444" tIns="46222" rIns="92444" bIns="46222" rtlCol="0"/>
          <a:lstStyle>
            <a:lvl1pPr algn="r">
              <a:defRPr sz="1200"/>
            </a:lvl1pPr>
          </a:lstStyle>
          <a:p>
            <a:fld id="{627EA94C-77A3-2040-8584-2856F8330D11}" type="datetimeFigureOut">
              <a:rPr lang="en-US" smtClean="0"/>
              <a:t>7/15/2025</a:t>
            </a:fld>
            <a:endParaRPr lang="en-US"/>
          </a:p>
        </p:txBody>
      </p:sp>
      <p:sp>
        <p:nvSpPr>
          <p:cNvPr id="4" name="Slide Image Placeholder 3"/>
          <p:cNvSpPr>
            <a:spLocks noGrp="1" noRot="1" noChangeAspect="1"/>
          </p:cNvSpPr>
          <p:nvPr>
            <p:ph type="sldImg" idx="2"/>
          </p:nvPr>
        </p:nvSpPr>
        <p:spPr>
          <a:xfrm>
            <a:off x="2513013" y="1252538"/>
            <a:ext cx="1863725" cy="3381375"/>
          </a:xfrm>
          <a:prstGeom prst="rect">
            <a:avLst/>
          </a:prstGeom>
          <a:noFill/>
          <a:ln w="12700">
            <a:solidFill>
              <a:prstClr val="black"/>
            </a:solidFill>
          </a:ln>
        </p:spPr>
        <p:txBody>
          <a:bodyPr vert="horz" lIns="92444" tIns="46222" rIns="92444" bIns="46222" rtlCol="0" anchor="ctr"/>
          <a:lstStyle/>
          <a:p>
            <a:endParaRPr lang="en-US"/>
          </a:p>
        </p:txBody>
      </p:sp>
      <p:sp>
        <p:nvSpPr>
          <p:cNvPr id="5" name="Notes Placeholder 4"/>
          <p:cNvSpPr>
            <a:spLocks noGrp="1"/>
          </p:cNvSpPr>
          <p:nvPr>
            <p:ph type="body" sz="quarter" idx="3"/>
          </p:nvPr>
        </p:nvSpPr>
        <p:spPr>
          <a:xfrm>
            <a:off x="688655" y="4821097"/>
            <a:ext cx="5512444" cy="3944678"/>
          </a:xfrm>
          <a:prstGeom prst="rect">
            <a:avLst/>
          </a:prstGeom>
        </p:spPr>
        <p:txBody>
          <a:bodyPr vert="horz" lIns="92444" tIns="46222" rIns="92444" bIns="46222"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17216"/>
            <a:ext cx="2986309" cy="501497"/>
          </a:xfrm>
          <a:prstGeom prst="rect">
            <a:avLst/>
          </a:prstGeom>
        </p:spPr>
        <p:txBody>
          <a:bodyPr vert="horz" lIns="92444" tIns="46222" rIns="92444" bIns="46222" rtlCol="0" anchor="b"/>
          <a:lstStyle>
            <a:lvl1pPr algn="l">
              <a:defRPr sz="1200"/>
            </a:lvl1pPr>
          </a:lstStyle>
          <a:p>
            <a:endParaRPr lang="en-US"/>
          </a:p>
        </p:txBody>
      </p:sp>
      <p:sp>
        <p:nvSpPr>
          <p:cNvPr id="7" name="Slide Number Placeholder 6"/>
          <p:cNvSpPr>
            <a:spLocks noGrp="1"/>
          </p:cNvSpPr>
          <p:nvPr>
            <p:ph type="sldNum" sz="quarter" idx="5"/>
          </p:nvPr>
        </p:nvSpPr>
        <p:spPr>
          <a:xfrm>
            <a:off x="3901832" y="9517216"/>
            <a:ext cx="2986309" cy="501497"/>
          </a:xfrm>
          <a:prstGeom prst="rect">
            <a:avLst/>
          </a:prstGeom>
        </p:spPr>
        <p:txBody>
          <a:bodyPr vert="horz" lIns="92444" tIns="46222" rIns="92444" bIns="46222" rtlCol="0" anchor="b"/>
          <a:lstStyle>
            <a:lvl1pPr algn="r">
              <a:defRPr sz="1200"/>
            </a:lvl1pPr>
          </a:lstStyle>
          <a:p>
            <a:fld id="{AE0A575A-FE42-F34E-BE8D-35435E3FEA7C}" type="slidenum">
              <a:rPr lang="en-US" smtClean="0"/>
              <a:t>‹#›</a:t>
            </a:fld>
            <a:endParaRPr lang="en-US"/>
          </a:p>
        </p:txBody>
      </p:sp>
    </p:spTree>
    <p:extLst>
      <p:ext uri="{BB962C8B-B14F-4D97-AF65-F5344CB8AC3E}">
        <p14:creationId xmlns:p14="http://schemas.microsoft.com/office/powerpoint/2010/main" val="2654487270"/>
      </p:ext>
    </p:extLst>
  </p:cSld>
  <p:clrMap bg1="lt1" tx1="dk1" bg2="lt2" tx2="dk2" accent1="accent1" accent2="accent2" accent3="accent3" accent4="accent4" accent5="accent5" accent6="accent6" hlink="hlink" folHlink="folHlink"/>
  <p:notesStyle>
    <a:lvl1pPr marL="0" algn="l" defTabSz="930676" rtl="0" eaLnBrk="1" latinLnBrk="0" hangingPunct="1">
      <a:defRPr sz="1221" kern="1200">
        <a:solidFill>
          <a:schemeClr val="tx1"/>
        </a:solidFill>
        <a:latin typeface="+mn-lt"/>
        <a:ea typeface="+mn-ea"/>
        <a:cs typeface="+mn-cs"/>
      </a:defRPr>
    </a:lvl1pPr>
    <a:lvl2pPr marL="465338" algn="l" defTabSz="930676" rtl="0" eaLnBrk="1" latinLnBrk="0" hangingPunct="1">
      <a:defRPr sz="1221" kern="1200">
        <a:solidFill>
          <a:schemeClr val="tx1"/>
        </a:solidFill>
        <a:latin typeface="+mn-lt"/>
        <a:ea typeface="+mn-ea"/>
        <a:cs typeface="+mn-cs"/>
      </a:defRPr>
    </a:lvl2pPr>
    <a:lvl3pPr marL="930676" algn="l" defTabSz="930676" rtl="0" eaLnBrk="1" latinLnBrk="0" hangingPunct="1">
      <a:defRPr sz="1221" kern="1200">
        <a:solidFill>
          <a:schemeClr val="tx1"/>
        </a:solidFill>
        <a:latin typeface="+mn-lt"/>
        <a:ea typeface="+mn-ea"/>
        <a:cs typeface="+mn-cs"/>
      </a:defRPr>
    </a:lvl3pPr>
    <a:lvl4pPr marL="1396014" algn="l" defTabSz="930676" rtl="0" eaLnBrk="1" latinLnBrk="0" hangingPunct="1">
      <a:defRPr sz="1221" kern="1200">
        <a:solidFill>
          <a:schemeClr val="tx1"/>
        </a:solidFill>
        <a:latin typeface="+mn-lt"/>
        <a:ea typeface="+mn-ea"/>
        <a:cs typeface="+mn-cs"/>
      </a:defRPr>
    </a:lvl4pPr>
    <a:lvl5pPr marL="1861353" algn="l" defTabSz="930676" rtl="0" eaLnBrk="1" latinLnBrk="0" hangingPunct="1">
      <a:defRPr sz="1221" kern="1200">
        <a:solidFill>
          <a:schemeClr val="tx1"/>
        </a:solidFill>
        <a:latin typeface="+mn-lt"/>
        <a:ea typeface="+mn-ea"/>
        <a:cs typeface="+mn-cs"/>
      </a:defRPr>
    </a:lvl5pPr>
    <a:lvl6pPr marL="2326691" algn="l" defTabSz="930676" rtl="0" eaLnBrk="1" latinLnBrk="0" hangingPunct="1">
      <a:defRPr sz="1221" kern="1200">
        <a:solidFill>
          <a:schemeClr val="tx1"/>
        </a:solidFill>
        <a:latin typeface="+mn-lt"/>
        <a:ea typeface="+mn-ea"/>
        <a:cs typeface="+mn-cs"/>
      </a:defRPr>
    </a:lvl6pPr>
    <a:lvl7pPr marL="2792029" algn="l" defTabSz="930676" rtl="0" eaLnBrk="1" latinLnBrk="0" hangingPunct="1">
      <a:defRPr sz="1221" kern="1200">
        <a:solidFill>
          <a:schemeClr val="tx1"/>
        </a:solidFill>
        <a:latin typeface="+mn-lt"/>
        <a:ea typeface="+mn-ea"/>
        <a:cs typeface="+mn-cs"/>
      </a:defRPr>
    </a:lvl7pPr>
    <a:lvl8pPr marL="3257367" algn="l" defTabSz="930676" rtl="0" eaLnBrk="1" latinLnBrk="0" hangingPunct="1">
      <a:defRPr sz="1221" kern="1200">
        <a:solidFill>
          <a:schemeClr val="tx1"/>
        </a:solidFill>
        <a:latin typeface="+mn-lt"/>
        <a:ea typeface="+mn-ea"/>
        <a:cs typeface="+mn-cs"/>
      </a:defRPr>
    </a:lvl8pPr>
    <a:lvl9pPr marL="3722705" algn="l" defTabSz="930676" rtl="0" eaLnBrk="1" latinLnBrk="0" hangingPunct="1">
      <a:defRPr sz="1221"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513013" y="1252538"/>
            <a:ext cx="1863725" cy="33813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E0A575A-FE42-F34E-BE8D-35435E3FEA7C}" type="slidenum">
              <a:rPr lang="en-US" smtClean="0"/>
              <a:t>1</a:t>
            </a:fld>
            <a:endParaRPr lang="en-US"/>
          </a:p>
        </p:txBody>
      </p:sp>
    </p:spTree>
    <p:extLst>
      <p:ext uri="{BB962C8B-B14F-4D97-AF65-F5344CB8AC3E}">
        <p14:creationId xmlns:p14="http://schemas.microsoft.com/office/powerpoint/2010/main" val="18424752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29020" y="2886967"/>
            <a:ext cx="8262224" cy="6141438"/>
          </a:xfrm>
        </p:spPr>
        <p:txBody>
          <a:bodyPr anchor="b"/>
          <a:lstStyle>
            <a:lvl1pPr algn="ctr">
              <a:defRPr sz="6378"/>
            </a:lvl1pPr>
          </a:lstStyle>
          <a:p>
            <a:r>
              <a:rPr lang="en-US"/>
              <a:t>Click to edit Master title style</a:t>
            </a:r>
            <a:endParaRPr lang="en-US" dirty="0"/>
          </a:p>
        </p:txBody>
      </p:sp>
      <p:sp>
        <p:nvSpPr>
          <p:cNvPr id="3" name="Subtitle 2"/>
          <p:cNvSpPr>
            <a:spLocks noGrp="1"/>
          </p:cNvSpPr>
          <p:nvPr>
            <p:ph type="subTitle" idx="1"/>
          </p:nvPr>
        </p:nvSpPr>
        <p:spPr>
          <a:xfrm>
            <a:off x="1215033" y="9265242"/>
            <a:ext cx="7290197" cy="4258988"/>
          </a:xfrm>
        </p:spPr>
        <p:txBody>
          <a:bodyPr/>
          <a:lstStyle>
            <a:lvl1pPr marL="0" indent="0" algn="ctr">
              <a:buNone/>
              <a:defRPr sz="2551"/>
            </a:lvl1pPr>
            <a:lvl2pPr marL="486004" indent="0" algn="ctr">
              <a:buNone/>
              <a:defRPr sz="2126"/>
            </a:lvl2pPr>
            <a:lvl3pPr marL="972007" indent="0" algn="ctr">
              <a:buNone/>
              <a:defRPr sz="1913"/>
            </a:lvl3pPr>
            <a:lvl4pPr marL="1458011" indent="0" algn="ctr">
              <a:buNone/>
              <a:defRPr sz="1701"/>
            </a:lvl4pPr>
            <a:lvl5pPr marL="1944014" indent="0" algn="ctr">
              <a:buNone/>
              <a:defRPr sz="1701"/>
            </a:lvl5pPr>
            <a:lvl6pPr marL="2430018" indent="0" algn="ctr">
              <a:buNone/>
              <a:defRPr sz="1701"/>
            </a:lvl6pPr>
            <a:lvl7pPr marL="2916022" indent="0" algn="ctr">
              <a:buNone/>
              <a:defRPr sz="1701"/>
            </a:lvl7pPr>
            <a:lvl8pPr marL="3402025" indent="0" algn="ctr">
              <a:buNone/>
              <a:defRPr sz="1701"/>
            </a:lvl8pPr>
            <a:lvl9pPr marL="3888029" indent="0" algn="ctr">
              <a:buNone/>
              <a:defRPr sz="1701"/>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45983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4058858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956064" y="939183"/>
            <a:ext cx="2095932" cy="1494933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68269" y="939183"/>
            <a:ext cx="6166292" cy="14949339"/>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2546788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7845203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63206" y="4397830"/>
            <a:ext cx="8383727" cy="7337874"/>
          </a:xfrm>
        </p:spPr>
        <p:txBody>
          <a:bodyPr anchor="b"/>
          <a:lstStyle>
            <a:lvl1pPr>
              <a:defRPr sz="6378"/>
            </a:lvl1pPr>
          </a:lstStyle>
          <a:p>
            <a:r>
              <a:rPr lang="en-US"/>
              <a:t>Click to edit Master title style</a:t>
            </a:r>
            <a:endParaRPr lang="en-US" dirty="0"/>
          </a:p>
        </p:txBody>
      </p:sp>
      <p:sp>
        <p:nvSpPr>
          <p:cNvPr id="3" name="Text Placeholder 2"/>
          <p:cNvSpPr>
            <a:spLocks noGrp="1"/>
          </p:cNvSpPr>
          <p:nvPr>
            <p:ph type="body" idx="1"/>
          </p:nvPr>
        </p:nvSpPr>
        <p:spPr>
          <a:xfrm>
            <a:off x="663206" y="11805123"/>
            <a:ext cx="8383727" cy="3858814"/>
          </a:xfrm>
        </p:spPr>
        <p:txBody>
          <a:bodyPr/>
          <a:lstStyle>
            <a:lvl1pPr marL="0" indent="0">
              <a:buNone/>
              <a:defRPr sz="2551">
                <a:solidFill>
                  <a:schemeClr val="tx1"/>
                </a:solidFill>
              </a:defRPr>
            </a:lvl1pPr>
            <a:lvl2pPr marL="486004" indent="0">
              <a:buNone/>
              <a:defRPr sz="2126">
                <a:solidFill>
                  <a:schemeClr val="tx1">
                    <a:tint val="75000"/>
                  </a:schemeClr>
                </a:solidFill>
              </a:defRPr>
            </a:lvl2pPr>
            <a:lvl3pPr marL="972007" indent="0">
              <a:buNone/>
              <a:defRPr sz="1913">
                <a:solidFill>
                  <a:schemeClr val="tx1">
                    <a:tint val="75000"/>
                  </a:schemeClr>
                </a:solidFill>
              </a:defRPr>
            </a:lvl3pPr>
            <a:lvl4pPr marL="1458011" indent="0">
              <a:buNone/>
              <a:defRPr sz="1701">
                <a:solidFill>
                  <a:schemeClr val="tx1">
                    <a:tint val="75000"/>
                  </a:schemeClr>
                </a:solidFill>
              </a:defRPr>
            </a:lvl4pPr>
            <a:lvl5pPr marL="1944014" indent="0">
              <a:buNone/>
              <a:defRPr sz="1701">
                <a:solidFill>
                  <a:schemeClr val="tx1">
                    <a:tint val="75000"/>
                  </a:schemeClr>
                </a:solidFill>
              </a:defRPr>
            </a:lvl5pPr>
            <a:lvl6pPr marL="2430018" indent="0">
              <a:buNone/>
              <a:defRPr sz="1701">
                <a:solidFill>
                  <a:schemeClr val="tx1">
                    <a:tint val="75000"/>
                  </a:schemeClr>
                </a:solidFill>
              </a:defRPr>
            </a:lvl6pPr>
            <a:lvl7pPr marL="2916022" indent="0">
              <a:buNone/>
              <a:defRPr sz="1701">
                <a:solidFill>
                  <a:schemeClr val="tx1">
                    <a:tint val="75000"/>
                  </a:schemeClr>
                </a:solidFill>
              </a:defRPr>
            </a:lvl7pPr>
            <a:lvl8pPr marL="3402025" indent="0">
              <a:buNone/>
              <a:defRPr sz="1701">
                <a:solidFill>
                  <a:schemeClr val="tx1">
                    <a:tint val="75000"/>
                  </a:schemeClr>
                </a:solidFill>
              </a:defRPr>
            </a:lvl8pPr>
            <a:lvl9pPr marL="3888029" indent="0">
              <a:buNone/>
              <a:defRPr sz="1701">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78CC7FA-4DC8-4AC2-8BC3-7D8537098B71}" type="datetimeFigureOut">
              <a:rPr lang="en-GB" smtClean="0"/>
              <a:t>15/07/2025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1937057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68268"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920883" y="4695913"/>
            <a:ext cx="4131112" cy="1119260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8CC7FA-4DC8-4AC2-8BC3-7D8537098B7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0135877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69534" y="939186"/>
            <a:ext cx="8383727" cy="340964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69535" y="4324325"/>
            <a:ext cx="4112126"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4" name="Content Placeholder 3"/>
          <p:cNvSpPr>
            <a:spLocks noGrp="1"/>
          </p:cNvSpPr>
          <p:nvPr>
            <p:ph sz="half" idx="2"/>
          </p:nvPr>
        </p:nvSpPr>
        <p:spPr>
          <a:xfrm>
            <a:off x="669535" y="6443610"/>
            <a:ext cx="4112126"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20884" y="4324325"/>
            <a:ext cx="4132378" cy="2119285"/>
          </a:xfrm>
        </p:spPr>
        <p:txBody>
          <a:bodyPr anchor="b"/>
          <a:lstStyle>
            <a:lvl1pPr marL="0" indent="0">
              <a:buNone/>
              <a:defRPr sz="2551" b="1"/>
            </a:lvl1pPr>
            <a:lvl2pPr marL="486004" indent="0">
              <a:buNone/>
              <a:defRPr sz="2126" b="1"/>
            </a:lvl2pPr>
            <a:lvl3pPr marL="972007" indent="0">
              <a:buNone/>
              <a:defRPr sz="1913" b="1"/>
            </a:lvl3pPr>
            <a:lvl4pPr marL="1458011" indent="0">
              <a:buNone/>
              <a:defRPr sz="1701" b="1"/>
            </a:lvl4pPr>
            <a:lvl5pPr marL="1944014" indent="0">
              <a:buNone/>
              <a:defRPr sz="1701" b="1"/>
            </a:lvl5pPr>
            <a:lvl6pPr marL="2430018" indent="0">
              <a:buNone/>
              <a:defRPr sz="1701" b="1"/>
            </a:lvl6pPr>
            <a:lvl7pPr marL="2916022" indent="0">
              <a:buNone/>
              <a:defRPr sz="1701" b="1"/>
            </a:lvl7pPr>
            <a:lvl8pPr marL="3402025" indent="0">
              <a:buNone/>
              <a:defRPr sz="1701" b="1"/>
            </a:lvl8pPr>
            <a:lvl9pPr marL="3888029" indent="0">
              <a:buNone/>
              <a:defRPr sz="1701" b="1"/>
            </a:lvl9pPr>
          </a:lstStyle>
          <a:p>
            <a:pPr lvl="0"/>
            <a:r>
              <a:rPr lang="en-US"/>
              <a:t>Edit Master text styles</a:t>
            </a:r>
          </a:p>
        </p:txBody>
      </p:sp>
      <p:sp>
        <p:nvSpPr>
          <p:cNvPr id="6" name="Content Placeholder 5"/>
          <p:cNvSpPr>
            <a:spLocks noGrp="1"/>
          </p:cNvSpPr>
          <p:nvPr>
            <p:ph sz="quarter" idx="4"/>
          </p:nvPr>
        </p:nvSpPr>
        <p:spPr>
          <a:xfrm>
            <a:off x="4920884" y="6443610"/>
            <a:ext cx="4132378" cy="9477579"/>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8CC7FA-4DC8-4AC2-8BC3-7D8537098B71}" type="datetimeFigureOut">
              <a:rPr lang="en-GB" smtClean="0"/>
              <a:t>15/07/2025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665038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8CC7FA-4DC8-4AC2-8BC3-7D8537098B71}" type="datetimeFigureOut">
              <a:rPr lang="en-GB" smtClean="0"/>
              <a:t>15/07/2025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8357623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8CC7FA-4DC8-4AC2-8BC3-7D8537098B71}" type="datetimeFigureOut">
              <a:rPr lang="en-GB" smtClean="0"/>
              <a:t>15/07/2025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30180112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Content Placeholder 2"/>
          <p:cNvSpPr>
            <a:spLocks noGrp="1"/>
          </p:cNvSpPr>
          <p:nvPr>
            <p:ph idx="1"/>
          </p:nvPr>
        </p:nvSpPr>
        <p:spPr>
          <a:xfrm>
            <a:off x="4132378" y="2539880"/>
            <a:ext cx="4920883" cy="12536047"/>
          </a:xfrm>
        </p:spPr>
        <p:txBody>
          <a:bodyPr/>
          <a:lstStyle>
            <a:lvl1pPr>
              <a:defRPr sz="3402"/>
            </a:lvl1pPr>
            <a:lvl2pPr>
              <a:defRPr sz="2976"/>
            </a:lvl2pPr>
            <a:lvl3pPr>
              <a:defRPr sz="2551"/>
            </a:lvl3pPr>
            <a:lvl4pPr>
              <a:defRPr sz="2126"/>
            </a:lvl4pPr>
            <a:lvl5pPr>
              <a:defRPr sz="2126"/>
            </a:lvl5pPr>
            <a:lvl6pPr>
              <a:defRPr sz="2126"/>
            </a:lvl6pPr>
            <a:lvl7pPr>
              <a:defRPr sz="2126"/>
            </a:lvl7pPr>
            <a:lvl8pPr>
              <a:defRPr sz="2126"/>
            </a:lvl8pPr>
            <a:lvl9pPr>
              <a:defRPr sz="2126"/>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4"/>
          <p:cNvSpPr>
            <a:spLocks noGrp="1"/>
          </p:cNvSpPr>
          <p:nvPr>
            <p:ph type="dt" sz="half" idx="10"/>
          </p:nvPr>
        </p:nvSpPr>
        <p:spPr/>
        <p:txBody>
          <a:bodyPr/>
          <a:lstStyle/>
          <a:p>
            <a:fld id="{378CC7FA-4DC8-4AC2-8BC3-7D8537098B7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37392964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9534" y="1176020"/>
            <a:ext cx="3135038" cy="4116070"/>
          </a:xfrm>
        </p:spPr>
        <p:txBody>
          <a:bodyPr anchor="b"/>
          <a:lstStyle>
            <a:lvl1pPr>
              <a:defRPr sz="3402"/>
            </a:lvl1pPr>
          </a:lstStyle>
          <a:p>
            <a:r>
              <a:rPr lang="en-US"/>
              <a:t>Click to edit Master title style</a:t>
            </a:r>
            <a:endParaRPr lang="en-US" dirty="0"/>
          </a:p>
        </p:txBody>
      </p:sp>
      <p:sp>
        <p:nvSpPr>
          <p:cNvPr id="3" name="Picture Placeholder 2"/>
          <p:cNvSpPr>
            <a:spLocks noGrp="1" noChangeAspect="1"/>
          </p:cNvSpPr>
          <p:nvPr>
            <p:ph type="pic" idx="1"/>
          </p:nvPr>
        </p:nvSpPr>
        <p:spPr>
          <a:xfrm>
            <a:off x="4132378" y="2539880"/>
            <a:ext cx="4920883" cy="12536047"/>
          </a:xfrm>
        </p:spPr>
        <p:txBody>
          <a:bodyPr anchor="t"/>
          <a:lstStyle>
            <a:lvl1pPr marL="0" indent="0">
              <a:buNone/>
              <a:defRPr sz="3402"/>
            </a:lvl1pPr>
            <a:lvl2pPr marL="486004" indent="0">
              <a:buNone/>
              <a:defRPr sz="2976"/>
            </a:lvl2pPr>
            <a:lvl3pPr marL="972007" indent="0">
              <a:buNone/>
              <a:defRPr sz="2551"/>
            </a:lvl3pPr>
            <a:lvl4pPr marL="1458011" indent="0">
              <a:buNone/>
              <a:defRPr sz="2126"/>
            </a:lvl4pPr>
            <a:lvl5pPr marL="1944014" indent="0">
              <a:buNone/>
              <a:defRPr sz="2126"/>
            </a:lvl5pPr>
            <a:lvl6pPr marL="2430018" indent="0">
              <a:buNone/>
              <a:defRPr sz="2126"/>
            </a:lvl6pPr>
            <a:lvl7pPr marL="2916022" indent="0">
              <a:buNone/>
              <a:defRPr sz="2126"/>
            </a:lvl7pPr>
            <a:lvl8pPr marL="3402025" indent="0">
              <a:buNone/>
              <a:defRPr sz="2126"/>
            </a:lvl8pPr>
            <a:lvl9pPr marL="3888029" indent="0">
              <a:buNone/>
              <a:defRPr sz="2126"/>
            </a:lvl9pPr>
          </a:lstStyle>
          <a:p>
            <a:r>
              <a:rPr lang="en-US"/>
              <a:t>Click icon to add picture</a:t>
            </a:r>
            <a:endParaRPr lang="en-US" dirty="0"/>
          </a:p>
        </p:txBody>
      </p:sp>
      <p:sp>
        <p:nvSpPr>
          <p:cNvPr id="4" name="Text Placeholder 3"/>
          <p:cNvSpPr>
            <a:spLocks noGrp="1"/>
          </p:cNvSpPr>
          <p:nvPr>
            <p:ph type="body" sz="half" idx="2"/>
          </p:nvPr>
        </p:nvSpPr>
        <p:spPr>
          <a:xfrm>
            <a:off x="669534" y="5292090"/>
            <a:ext cx="3135038" cy="9804251"/>
          </a:xfrm>
        </p:spPr>
        <p:txBody>
          <a:bodyPr/>
          <a:lstStyle>
            <a:lvl1pPr marL="0" indent="0">
              <a:buNone/>
              <a:defRPr sz="1701"/>
            </a:lvl1pPr>
            <a:lvl2pPr marL="486004" indent="0">
              <a:buNone/>
              <a:defRPr sz="1488"/>
            </a:lvl2pPr>
            <a:lvl3pPr marL="972007" indent="0">
              <a:buNone/>
              <a:defRPr sz="1276"/>
            </a:lvl3pPr>
            <a:lvl4pPr marL="1458011" indent="0">
              <a:buNone/>
              <a:defRPr sz="1063"/>
            </a:lvl4pPr>
            <a:lvl5pPr marL="1944014" indent="0">
              <a:buNone/>
              <a:defRPr sz="1063"/>
            </a:lvl5pPr>
            <a:lvl6pPr marL="2430018" indent="0">
              <a:buNone/>
              <a:defRPr sz="1063"/>
            </a:lvl6pPr>
            <a:lvl7pPr marL="2916022" indent="0">
              <a:buNone/>
              <a:defRPr sz="1063"/>
            </a:lvl7pPr>
            <a:lvl8pPr marL="3402025" indent="0">
              <a:buNone/>
              <a:defRPr sz="1063"/>
            </a:lvl8pPr>
            <a:lvl9pPr marL="3888029" indent="0">
              <a:buNone/>
              <a:defRPr sz="1063"/>
            </a:lvl9pPr>
          </a:lstStyle>
          <a:p>
            <a:pPr lvl="0"/>
            <a:r>
              <a:rPr lang="en-US"/>
              <a:t>Edit Master text styles</a:t>
            </a:r>
          </a:p>
        </p:txBody>
      </p:sp>
      <p:sp>
        <p:nvSpPr>
          <p:cNvPr id="5" name="Date Placeholder 4"/>
          <p:cNvSpPr>
            <a:spLocks noGrp="1"/>
          </p:cNvSpPr>
          <p:nvPr>
            <p:ph type="dt" sz="half" idx="10"/>
          </p:nvPr>
        </p:nvSpPr>
        <p:spPr/>
        <p:txBody>
          <a:bodyPr/>
          <a:lstStyle/>
          <a:p>
            <a:fld id="{378CC7FA-4DC8-4AC2-8BC3-7D8537098B71}" type="datetimeFigureOut">
              <a:rPr lang="en-GB" smtClean="0"/>
              <a:t>15/07/2025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9279427D-ACDB-44CB-AE16-16FE043BA36C}" type="slidenum">
              <a:rPr lang="en-GB" smtClean="0"/>
              <a:t>‹#›</a:t>
            </a:fld>
            <a:endParaRPr lang="en-GB"/>
          </a:p>
        </p:txBody>
      </p:sp>
    </p:spTree>
    <p:extLst>
      <p:ext uri="{BB962C8B-B14F-4D97-AF65-F5344CB8AC3E}">
        <p14:creationId xmlns:p14="http://schemas.microsoft.com/office/powerpoint/2010/main" val="17830554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68268" y="939186"/>
            <a:ext cx="8383727" cy="340964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68268" y="4695913"/>
            <a:ext cx="8383727" cy="1119260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68268" y="16349948"/>
            <a:ext cx="2187059" cy="939183"/>
          </a:xfrm>
          <a:prstGeom prst="rect">
            <a:avLst/>
          </a:prstGeom>
        </p:spPr>
        <p:txBody>
          <a:bodyPr vert="horz" lIns="91440" tIns="45720" rIns="91440" bIns="45720" rtlCol="0" anchor="ctr"/>
          <a:lstStyle>
            <a:lvl1pPr algn="l">
              <a:defRPr sz="1276">
                <a:solidFill>
                  <a:schemeClr val="tx1">
                    <a:tint val="75000"/>
                  </a:schemeClr>
                </a:solidFill>
              </a:defRPr>
            </a:lvl1pPr>
          </a:lstStyle>
          <a:p>
            <a:fld id="{378CC7FA-4DC8-4AC2-8BC3-7D8537098B71}" type="datetimeFigureOut">
              <a:rPr lang="en-GB" smtClean="0"/>
              <a:t>15/07/2025</a:t>
            </a:fld>
            <a:endParaRPr lang="en-GB"/>
          </a:p>
        </p:txBody>
      </p:sp>
      <p:sp>
        <p:nvSpPr>
          <p:cNvPr id="5" name="Footer Placeholder 4"/>
          <p:cNvSpPr>
            <a:spLocks noGrp="1"/>
          </p:cNvSpPr>
          <p:nvPr>
            <p:ph type="ftr" sz="quarter" idx="3"/>
          </p:nvPr>
        </p:nvSpPr>
        <p:spPr>
          <a:xfrm>
            <a:off x="3219837" y="16349948"/>
            <a:ext cx="3280589" cy="939183"/>
          </a:xfrm>
          <a:prstGeom prst="rect">
            <a:avLst/>
          </a:prstGeom>
        </p:spPr>
        <p:txBody>
          <a:bodyPr vert="horz" lIns="91440" tIns="45720" rIns="91440" bIns="45720" rtlCol="0" anchor="ctr"/>
          <a:lstStyle>
            <a:lvl1pPr algn="ctr">
              <a:defRPr sz="1276">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864936" y="16349948"/>
            <a:ext cx="2187059" cy="939183"/>
          </a:xfrm>
          <a:prstGeom prst="rect">
            <a:avLst/>
          </a:prstGeom>
        </p:spPr>
        <p:txBody>
          <a:bodyPr vert="horz" lIns="91440" tIns="45720" rIns="91440" bIns="45720" rtlCol="0" anchor="ctr"/>
          <a:lstStyle>
            <a:lvl1pPr algn="r">
              <a:defRPr sz="1276">
                <a:solidFill>
                  <a:schemeClr val="tx1">
                    <a:tint val="75000"/>
                  </a:schemeClr>
                </a:solidFill>
              </a:defRPr>
            </a:lvl1pPr>
          </a:lstStyle>
          <a:p>
            <a:fld id="{9279427D-ACDB-44CB-AE16-16FE043BA36C}" type="slidenum">
              <a:rPr lang="en-GB" smtClean="0"/>
              <a:t>‹#›</a:t>
            </a:fld>
            <a:endParaRPr lang="en-GB"/>
          </a:p>
        </p:txBody>
      </p:sp>
    </p:spTree>
    <p:extLst>
      <p:ext uri="{BB962C8B-B14F-4D97-AF65-F5344CB8AC3E}">
        <p14:creationId xmlns:p14="http://schemas.microsoft.com/office/powerpoint/2010/main" val="44223264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72007" rtl="0" eaLnBrk="1" latinLnBrk="0" hangingPunct="1">
        <a:lnSpc>
          <a:spcPct val="90000"/>
        </a:lnSpc>
        <a:spcBef>
          <a:spcPct val="0"/>
        </a:spcBef>
        <a:buNone/>
        <a:defRPr sz="4677" kern="1200">
          <a:solidFill>
            <a:schemeClr val="tx1"/>
          </a:solidFill>
          <a:latin typeface="+mj-lt"/>
          <a:ea typeface="+mj-ea"/>
          <a:cs typeface="+mj-cs"/>
        </a:defRPr>
      </a:lvl1pPr>
    </p:titleStyle>
    <p:bodyStyle>
      <a:lvl1pPr marL="243002" indent="-243002" algn="l" defTabSz="972007" rtl="0" eaLnBrk="1" latinLnBrk="0" hangingPunct="1">
        <a:lnSpc>
          <a:spcPct val="90000"/>
        </a:lnSpc>
        <a:spcBef>
          <a:spcPts val="1063"/>
        </a:spcBef>
        <a:buFont typeface="Arial" panose="020B0604020202020204" pitchFamily="34" charset="0"/>
        <a:buChar char="•"/>
        <a:defRPr sz="2976" kern="1200">
          <a:solidFill>
            <a:schemeClr val="tx1"/>
          </a:solidFill>
          <a:latin typeface="+mn-lt"/>
          <a:ea typeface="+mn-ea"/>
          <a:cs typeface="+mn-cs"/>
        </a:defRPr>
      </a:lvl1pPr>
      <a:lvl2pPr marL="729005" indent="-243002" algn="l" defTabSz="972007" rtl="0" eaLnBrk="1" latinLnBrk="0" hangingPunct="1">
        <a:lnSpc>
          <a:spcPct val="90000"/>
        </a:lnSpc>
        <a:spcBef>
          <a:spcPts val="532"/>
        </a:spcBef>
        <a:buFont typeface="Arial" panose="020B0604020202020204" pitchFamily="34" charset="0"/>
        <a:buChar char="•"/>
        <a:defRPr sz="2551" kern="1200">
          <a:solidFill>
            <a:schemeClr val="tx1"/>
          </a:solidFill>
          <a:latin typeface="+mn-lt"/>
          <a:ea typeface="+mn-ea"/>
          <a:cs typeface="+mn-cs"/>
        </a:defRPr>
      </a:lvl2pPr>
      <a:lvl3pPr marL="1215009" indent="-243002" algn="l" defTabSz="972007" rtl="0" eaLnBrk="1" latinLnBrk="0" hangingPunct="1">
        <a:lnSpc>
          <a:spcPct val="90000"/>
        </a:lnSpc>
        <a:spcBef>
          <a:spcPts val="532"/>
        </a:spcBef>
        <a:buFont typeface="Arial" panose="020B0604020202020204" pitchFamily="34" charset="0"/>
        <a:buChar char="•"/>
        <a:defRPr sz="2126" kern="1200">
          <a:solidFill>
            <a:schemeClr val="tx1"/>
          </a:solidFill>
          <a:latin typeface="+mn-lt"/>
          <a:ea typeface="+mn-ea"/>
          <a:cs typeface="+mn-cs"/>
        </a:defRPr>
      </a:lvl3pPr>
      <a:lvl4pPr marL="170101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4pPr>
      <a:lvl5pPr marL="2187016"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5pPr>
      <a:lvl6pPr marL="2673020"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6pPr>
      <a:lvl7pPr marL="3159023"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7pPr>
      <a:lvl8pPr marL="3645027"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8pPr>
      <a:lvl9pPr marL="4131031" indent="-243002" algn="l" defTabSz="972007" rtl="0" eaLnBrk="1" latinLnBrk="0" hangingPunct="1">
        <a:lnSpc>
          <a:spcPct val="90000"/>
        </a:lnSpc>
        <a:spcBef>
          <a:spcPts val="532"/>
        </a:spcBef>
        <a:buFont typeface="Arial" panose="020B0604020202020204" pitchFamily="34" charset="0"/>
        <a:buChar char="•"/>
        <a:defRPr sz="1913" kern="1200">
          <a:solidFill>
            <a:schemeClr val="tx1"/>
          </a:solidFill>
          <a:latin typeface="+mn-lt"/>
          <a:ea typeface="+mn-ea"/>
          <a:cs typeface="+mn-cs"/>
        </a:defRPr>
      </a:lvl9pPr>
    </p:bodyStyle>
    <p:otherStyle>
      <a:defPPr>
        <a:defRPr lang="en-US"/>
      </a:defPPr>
      <a:lvl1pPr marL="0" algn="l" defTabSz="972007" rtl="0" eaLnBrk="1" latinLnBrk="0" hangingPunct="1">
        <a:defRPr sz="1913" kern="1200">
          <a:solidFill>
            <a:schemeClr val="tx1"/>
          </a:solidFill>
          <a:latin typeface="+mn-lt"/>
          <a:ea typeface="+mn-ea"/>
          <a:cs typeface="+mn-cs"/>
        </a:defRPr>
      </a:lvl1pPr>
      <a:lvl2pPr marL="486004" algn="l" defTabSz="972007" rtl="0" eaLnBrk="1" latinLnBrk="0" hangingPunct="1">
        <a:defRPr sz="1913" kern="1200">
          <a:solidFill>
            <a:schemeClr val="tx1"/>
          </a:solidFill>
          <a:latin typeface="+mn-lt"/>
          <a:ea typeface="+mn-ea"/>
          <a:cs typeface="+mn-cs"/>
        </a:defRPr>
      </a:lvl2pPr>
      <a:lvl3pPr marL="972007" algn="l" defTabSz="972007" rtl="0" eaLnBrk="1" latinLnBrk="0" hangingPunct="1">
        <a:defRPr sz="1913" kern="1200">
          <a:solidFill>
            <a:schemeClr val="tx1"/>
          </a:solidFill>
          <a:latin typeface="+mn-lt"/>
          <a:ea typeface="+mn-ea"/>
          <a:cs typeface="+mn-cs"/>
        </a:defRPr>
      </a:lvl3pPr>
      <a:lvl4pPr marL="1458011" algn="l" defTabSz="972007" rtl="0" eaLnBrk="1" latinLnBrk="0" hangingPunct="1">
        <a:defRPr sz="1913" kern="1200">
          <a:solidFill>
            <a:schemeClr val="tx1"/>
          </a:solidFill>
          <a:latin typeface="+mn-lt"/>
          <a:ea typeface="+mn-ea"/>
          <a:cs typeface="+mn-cs"/>
        </a:defRPr>
      </a:lvl4pPr>
      <a:lvl5pPr marL="1944014" algn="l" defTabSz="972007" rtl="0" eaLnBrk="1" latinLnBrk="0" hangingPunct="1">
        <a:defRPr sz="1913" kern="1200">
          <a:solidFill>
            <a:schemeClr val="tx1"/>
          </a:solidFill>
          <a:latin typeface="+mn-lt"/>
          <a:ea typeface="+mn-ea"/>
          <a:cs typeface="+mn-cs"/>
        </a:defRPr>
      </a:lvl5pPr>
      <a:lvl6pPr marL="2430018" algn="l" defTabSz="972007" rtl="0" eaLnBrk="1" latinLnBrk="0" hangingPunct="1">
        <a:defRPr sz="1913" kern="1200">
          <a:solidFill>
            <a:schemeClr val="tx1"/>
          </a:solidFill>
          <a:latin typeface="+mn-lt"/>
          <a:ea typeface="+mn-ea"/>
          <a:cs typeface="+mn-cs"/>
        </a:defRPr>
      </a:lvl6pPr>
      <a:lvl7pPr marL="2916022" algn="l" defTabSz="972007" rtl="0" eaLnBrk="1" latinLnBrk="0" hangingPunct="1">
        <a:defRPr sz="1913" kern="1200">
          <a:solidFill>
            <a:schemeClr val="tx1"/>
          </a:solidFill>
          <a:latin typeface="+mn-lt"/>
          <a:ea typeface="+mn-ea"/>
          <a:cs typeface="+mn-cs"/>
        </a:defRPr>
      </a:lvl7pPr>
      <a:lvl8pPr marL="3402025" algn="l" defTabSz="972007" rtl="0" eaLnBrk="1" latinLnBrk="0" hangingPunct="1">
        <a:defRPr sz="1913" kern="1200">
          <a:solidFill>
            <a:schemeClr val="tx1"/>
          </a:solidFill>
          <a:latin typeface="+mn-lt"/>
          <a:ea typeface="+mn-ea"/>
          <a:cs typeface="+mn-cs"/>
        </a:defRPr>
      </a:lvl8pPr>
      <a:lvl9pPr marL="3888029" algn="l" defTabSz="972007" rtl="0" eaLnBrk="1" latinLnBrk="0" hangingPunct="1">
        <a:defRPr sz="191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image" Target="../media/image11.png"/><Relationship Id="rId18" Type="http://schemas.openxmlformats.org/officeDocument/2006/relationships/image" Target="../media/image16.svg"/><Relationship Id="rId26" Type="http://schemas.openxmlformats.org/officeDocument/2006/relationships/image" Target="../media/image24.svg"/><Relationship Id="rId39" Type="http://schemas.openxmlformats.org/officeDocument/2006/relationships/image" Target="../media/image37.svg"/><Relationship Id="rId21" Type="http://schemas.openxmlformats.org/officeDocument/2006/relationships/image" Target="../media/image19.svg"/><Relationship Id="rId34" Type="http://schemas.openxmlformats.org/officeDocument/2006/relationships/image" Target="../media/image32.png"/><Relationship Id="rId42" Type="http://schemas.openxmlformats.org/officeDocument/2006/relationships/image" Target="../media/image40.png"/><Relationship Id="rId47" Type="http://schemas.openxmlformats.org/officeDocument/2006/relationships/image" Target="../media/image45.png"/><Relationship Id="rId50" Type="http://schemas.openxmlformats.org/officeDocument/2006/relationships/image" Target="../media/image48.svg"/><Relationship Id="rId55" Type="http://schemas.openxmlformats.org/officeDocument/2006/relationships/image" Target="../media/image53.jpeg"/><Relationship Id="rId7" Type="http://schemas.openxmlformats.org/officeDocument/2006/relationships/image" Target="../media/image5.png"/><Relationship Id="rId2" Type="http://schemas.openxmlformats.org/officeDocument/2006/relationships/notesSlide" Target="../notesSlides/notesSlide1.xml"/><Relationship Id="rId16" Type="http://schemas.openxmlformats.org/officeDocument/2006/relationships/image" Target="../media/image14.jpeg"/><Relationship Id="rId29" Type="http://schemas.openxmlformats.org/officeDocument/2006/relationships/image" Target="../media/image27.png"/><Relationship Id="rId11" Type="http://schemas.openxmlformats.org/officeDocument/2006/relationships/image" Target="../media/image9.png"/><Relationship Id="rId24" Type="http://schemas.openxmlformats.org/officeDocument/2006/relationships/image" Target="../media/image22.png"/><Relationship Id="rId32" Type="http://schemas.openxmlformats.org/officeDocument/2006/relationships/image" Target="../media/image30.svg"/><Relationship Id="rId37" Type="http://schemas.openxmlformats.org/officeDocument/2006/relationships/image" Target="../media/image35.jpeg"/><Relationship Id="rId40" Type="http://schemas.openxmlformats.org/officeDocument/2006/relationships/image" Target="../media/image38.png"/><Relationship Id="rId45" Type="http://schemas.openxmlformats.org/officeDocument/2006/relationships/image" Target="../media/image43.jpeg"/><Relationship Id="rId53" Type="http://schemas.openxmlformats.org/officeDocument/2006/relationships/image" Target="../media/image51.jpeg"/><Relationship Id="rId5" Type="http://schemas.openxmlformats.org/officeDocument/2006/relationships/image" Target="../media/image3.sv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jpeg"/><Relationship Id="rId27" Type="http://schemas.openxmlformats.org/officeDocument/2006/relationships/image" Target="../media/image25.png"/><Relationship Id="rId30" Type="http://schemas.openxmlformats.org/officeDocument/2006/relationships/image" Target="../media/image28.svg"/><Relationship Id="rId35" Type="http://schemas.openxmlformats.org/officeDocument/2006/relationships/image" Target="../media/image33.svg"/><Relationship Id="rId43" Type="http://schemas.openxmlformats.org/officeDocument/2006/relationships/image" Target="../media/image41.jpeg"/><Relationship Id="rId48" Type="http://schemas.openxmlformats.org/officeDocument/2006/relationships/image" Target="../media/image46.svg"/><Relationship Id="rId56" Type="http://schemas.openxmlformats.org/officeDocument/2006/relationships/image" Target="../media/image54.jpeg"/><Relationship Id="rId8" Type="http://schemas.openxmlformats.org/officeDocument/2006/relationships/image" Target="../media/image6.png"/><Relationship Id="rId51" Type="http://schemas.openxmlformats.org/officeDocument/2006/relationships/image" Target="../media/image49.png"/><Relationship Id="rId3" Type="http://schemas.openxmlformats.org/officeDocument/2006/relationships/image" Target="../media/image1.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33" Type="http://schemas.openxmlformats.org/officeDocument/2006/relationships/image" Target="../media/image31.png"/><Relationship Id="rId38" Type="http://schemas.openxmlformats.org/officeDocument/2006/relationships/image" Target="../media/image36.png"/><Relationship Id="rId46" Type="http://schemas.openxmlformats.org/officeDocument/2006/relationships/image" Target="../media/image44.png"/><Relationship Id="rId20" Type="http://schemas.openxmlformats.org/officeDocument/2006/relationships/image" Target="../media/image18.png"/><Relationship Id="rId41" Type="http://schemas.openxmlformats.org/officeDocument/2006/relationships/image" Target="../media/image39.svg"/><Relationship Id="rId54" Type="http://schemas.openxmlformats.org/officeDocument/2006/relationships/image" Target="../media/image52.png"/><Relationship Id="rId1" Type="http://schemas.openxmlformats.org/officeDocument/2006/relationships/slideLayout" Target="../slideLayouts/slideLayout1.xml"/><Relationship Id="rId6" Type="http://schemas.openxmlformats.org/officeDocument/2006/relationships/image" Target="../media/image4.png"/><Relationship Id="rId15" Type="http://schemas.openxmlformats.org/officeDocument/2006/relationships/image" Target="../media/image13.svg"/><Relationship Id="rId23" Type="http://schemas.openxmlformats.org/officeDocument/2006/relationships/image" Target="../media/image21.jpeg"/><Relationship Id="rId28" Type="http://schemas.openxmlformats.org/officeDocument/2006/relationships/image" Target="../media/image26.svg"/><Relationship Id="rId36" Type="http://schemas.openxmlformats.org/officeDocument/2006/relationships/image" Target="../media/image34.jpeg"/><Relationship Id="rId49" Type="http://schemas.openxmlformats.org/officeDocument/2006/relationships/image" Target="../media/image47.png"/><Relationship Id="rId57" Type="http://schemas.openxmlformats.org/officeDocument/2006/relationships/image" Target="../media/image55.jpeg"/><Relationship Id="rId10" Type="http://schemas.openxmlformats.org/officeDocument/2006/relationships/image" Target="../media/image8.png"/><Relationship Id="rId31" Type="http://schemas.openxmlformats.org/officeDocument/2006/relationships/image" Target="../media/image29.png"/><Relationship Id="rId44" Type="http://schemas.openxmlformats.org/officeDocument/2006/relationships/image" Target="../media/image42.png"/><Relationship Id="rId52" Type="http://schemas.openxmlformats.org/officeDocument/2006/relationships/image" Target="../media/image5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4" descr="Going Out To The Movies - Openclipart">
            <a:extLst>
              <a:ext uri="{FF2B5EF4-FFF2-40B4-BE49-F238E27FC236}">
                <a16:creationId xmlns:a16="http://schemas.microsoft.com/office/drawing/2014/main" id="{17139AE7-0DD4-3D4A-5B5C-79FB22D431B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644" b="6689"/>
          <a:stretch/>
        </p:blipFill>
        <p:spPr bwMode="auto">
          <a:xfrm>
            <a:off x="5757498" y="3234548"/>
            <a:ext cx="665955" cy="557186"/>
          </a:xfrm>
          <a:prstGeom prst="rect">
            <a:avLst/>
          </a:prstGeom>
          <a:noFill/>
          <a:extLst>
            <a:ext uri="{909E8E84-426E-40DD-AFC4-6F175D3DCCD1}">
              <a14:hiddenFill xmlns:a14="http://schemas.microsoft.com/office/drawing/2010/main">
                <a:solidFill>
                  <a:srgbClr val="FFFFFF"/>
                </a:solidFill>
              </a14:hiddenFill>
            </a:ext>
          </a:extLst>
        </p:spPr>
      </p:pic>
      <p:pic>
        <p:nvPicPr>
          <p:cNvPr id="30" name="Graphic 29" descr="Camera with solid fill">
            <a:extLst>
              <a:ext uri="{FF2B5EF4-FFF2-40B4-BE49-F238E27FC236}">
                <a16:creationId xmlns:a16="http://schemas.microsoft.com/office/drawing/2014/main" id="{D9C2D523-C1FD-F5AC-C5D5-3A29DC1CE4C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54226" y="5691813"/>
            <a:ext cx="394396" cy="394396"/>
          </a:xfrm>
          <a:prstGeom prst="rect">
            <a:avLst/>
          </a:prstGeom>
        </p:spPr>
      </p:pic>
      <p:pic>
        <p:nvPicPr>
          <p:cNvPr id="265" name="Picture 41" descr="Cartoon Cute Waitress Royalty Free SVG ...">
            <a:extLst>
              <a:ext uri="{FF2B5EF4-FFF2-40B4-BE49-F238E27FC236}">
                <a16:creationId xmlns:a16="http://schemas.microsoft.com/office/drawing/2014/main" id="{838F58B5-5055-4ACD-BB6E-B44321D546D0}"/>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64441" y="6294823"/>
            <a:ext cx="602404" cy="536595"/>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2" descr="Read descriptions of people and choose correct person (hair, eyes) Diagram  | Quizlet">
            <a:extLst>
              <a:ext uri="{FF2B5EF4-FFF2-40B4-BE49-F238E27FC236}">
                <a16:creationId xmlns:a16="http://schemas.microsoft.com/office/drawing/2014/main" id="{43D8B98C-9C90-4074-99D6-717053020AD1}"/>
              </a:ext>
            </a:extLst>
          </p:cNvPr>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7773" t="-791" r="24633" b="61215"/>
          <a:stretch/>
        </p:blipFill>
        <p:spPr bwMode="auto">
          <a:xfrm>
            <a:off x="8580458" y="10760213"/>
            <a:ext cx="484768" cy="495076"/>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Free Test Cliparts, Download Free Test Cliparts png images, Free ClipArts  on Clipart Library">
            <a:extLst>
              <a:ext uri="{FF2B5EF4-FFF2-40B4-BE49-F238E27FC236}">
                <a16:creationId xmlns:a16="http://schemas.microsoft.com/office/drawing/2014/main" id="{187DDC7C-F3D6-B22F-6C77-FF009AC8207F}"/>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96459" y="12749055"/>
            <a:ext cx="414702" cy="341126"/>
          </a:xfrm>
          <a:prstGeom prst="rect">
            <a:avLst/>
          </a:prstGeom>
          <a:noFill/>
          <a:extLst>
            <a:ext uri="{909E8E84-426E-40DD-AFC4-6F175D3DCCD1}">
              <a14:hiddenFill xmlns:a14="http://schemas.microsoft.com/office/drawing/2010/main">
                <a:solidFill>
                  <a:srgbClr val="FFFFFF"/>
                </a:solidFill>
              </a14:hiddenFill>
            </a:ext>
          </a:extLst>
        </p:spPr>
      </p:pic>
      <p:sp>
        <p:nvSpPr>
          <p:cNvPr id="214" name="Block Arc 213">
            <a:extLst>
              <a:ext uri="{FF2B5EF4-FFF2-40B4-BE49-F238E27FC236}">
                <a16:creationId xmlns:a16="http://schemas.microsoft.com/office/drawing/2014/main" id="{9BB00DD6-C4C4-7348-AD3E-28EAE4D8492B}"/>
              </a:ext>
            </a:extLst>
          </p:cNvPr>
          <p:cNvSpPr/>
          <p:nvPr/>
        </p:nvSpPr>
        <p:spPr>
          <a:xfrm rot="5400000" flipH="1">
            <a:off x="6315755" y="2812572"/>
            <a:ext cx="2800409" cy="2204310"/>
          </a:xfrm>
          <a:prstGeom prst="blockArc">
            <a:avLst>
              <a:gd name="adj1" fmla="val 10800000"/>
              <a:gd name="adj2" fmla="val 1572"/>
              <a:gd name="adj3" fmla="val 27649"/>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5" name="Rectangle 214">
            <a:extLst>
              <a:ext uri="{FF2B5EF4-FFF2-40B4-BE49-F238E27FC236}">
                <a16:creationId xmlns:a16="http://schemas.microsoft.com/office/drawing/2014/main" id="{19CB39D4-AD12-0B45-8E85-C9D1845FD3AE}"/>
              </a:ext>
            </a:extLst>
          </p:cNvPr>
          <p:cNvSpPr/>
          <p:nvPr/>
        </p:nvSpPr>
        <p:spPr>
          <a:xfrm>
            <a:off x="2058709" y="4690030"/>
            <a:ext cx="5733212" cy="612329"/>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 name="Block Arc 142">
            <a:extLst>
              <a:ext uri="{FF2B5EF4-FFF2-40B4-BE49-F238E27FC236}">
                <a16:creationId xmlns:a16="http://schemas.microsoft.com/office/drawing/2014/main" id="{F9A4C65A-77AF-D444-B52E-87C937A7CC66}"/>
              </a:ext>
            </a:extLst>
          </p:cNvPr>
          <p:cNvSpPr/>
          <p:nvPr/>
        </p:nvSpPr>
        <p:spPr>
          <a:xfrm rot="16200000">
            <a:off x="724561" y="4980668"/>
            <a:ext cx="2763038" cy="2184400"/>
          </a:xfrm>
          <a:prstGeom prst="blockArc">
            <a:avLst>
              <a:gd name="adj1" fmla="val 10800000"/>
              <a:gd name="adj2" fmla="val 156513"/>
              <a:gd name="adj3" fmla="val 28217"/>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6" name="Block Arc 135">
            <a:extLst>
              <a:ext uri="{FF2B5EF4-FFF2-40B4-BE49-F238E27FC236}">
                <a16:creationId xmlns:a16="http://schemas.microsoft.com/office/drawing/2014/main" id="{28EF7BC0-BD7F-BD4C-8DBE-13C9030B0FE6}"/>
              </a:ext>
            </a:extLst>
          </p:cNvPr>
          <p:cNvSpPr/>
          <p:nvPr/>
        </p:nvSpPr>
        <p:spPr>
          <a:xfrm rot="16200000">
            <a:off x="638836" y="9283134"/>
            <a:ext cx="2800986" cy="2229301"/>
          </a:xfrm>
          <a:prstGeom prst="blockArc">
            <a:avLst>
              <a:gd name="adj1" fmla="val 10532807"/>
              <a:gd name="adj2" fmla="val 263439"/>
              <a:gd name="adj3" fmla="val 28511"/>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2" name="Rectangle 141">
            <a:extLst>
              <a:ext uri="{FF2B5EF4-FFF2-40B4-BE49-F238E27FC236}">
                <a16:creationId xmlns:a16="http://schemas.microsoft.com/office/drawing/2014/main" id="{5B6ECEE5-8B0A-BE49-88D6-380CCB5771D4}"/>
              </a:ext>
            </a:extLst>
          </p:cNvPr>
          <p:cNvSpPr/>
          <p:nvPr/>
        </p:nvSpPr>
        <p:spPr>
          <a:xfrm>
            <a:off x="2114182" y="6835891"/>
            <a:ext cx="5827821" cy="603221"/>
          </a:xfrm>
          <a:prstGeom prst="rect">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Block Arc 139">
            <a:extLst>
              <a:ext uri="{FF2B5EF4-FFF2-40B4-BE49-F238E27FC236}">
                <a16:creationId xmlns:a16="http://schemas.microsoft.com/office/drawing/2014/main" id="{E050A4CB-2DFF-4C43-B71B-CB7634BAF8C7}"/>
              </a:ext>
            </a:extLst>
          </p:cNvPr>
          <p:cNvSpPr/>
          <p:nvPr/>
        </p:nvSpPr>
        <p:spPr>
          <a:xfrm rot="5400000" flipH="1">
            <a:off x="6344822" y="7070001"/>
            <a:ext cx="2805423" cy="2287911"/>
          </a:xfrm>
          <a:prstGeom prst="blockArc">
            <a:avLst>
              <a:gd name="adj1" fmla="val 10800000"/>
              <a:gd name="adj2" fmla="val 1572"/>
              <a:gd name="adj3" fmla="val 27649"/>
            </a:avLst>
          </a:prstGeom>
          <a:solidFill>
            <a:srgbClr val="FFF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1" name="Rectangle 140">
            <a:extLst>
              <a:ext uri="{FF2B5EF4-FFF2-40B4-BE49-F238E27FC236}">
                <a16:creationId xmlns:a16="http://schemas.microsoft.com/office/drawing/2014/main" id="{4ED9223C-B305-724C-860B-8788F8ED72BC}"/>
              </a:ext>
            </a:extLst>
          </p:cNvPr>
          <p:cNvSpPr/>
          <p:nvPr/>
        </p:nvSpPr>
        <p:spPr>
          <a:xfrm>
            <a:off x="2032661" y="8979387"/>
            <a:ext cx="5814734" cy="641328"/>
          </a:xfrm>
          <a:custGeom>
            <a:avLst/>
            <a:gdLst>
              <a:gd name="connsiteX0" fmla="*/ 0 w 5909338"/>
              <a:gd name="connsiteY0" fmla="*/ 0 h 642380"/>
              <a:gd name="connsiteX1" fmla="*/ 5909338 w 5909338"/>
              <a:gd name="connsiteY1" fmla="*/ 0 h 642380"/>
              <a:gd name="connsiteX2" fmla="*/ 5909338 w 5909338"/>
              <a:gd name="connsiteY2" fmla="*/ 642380 h 642380"/>
              <a:gd name="connsiteX3" fmla="*/ 0 w 5909338"/>
              <a:gd name="connsiteY3" fmla="*/ 642380 h 642380"/>
              <a:gd name="connsiteX4" fmla="*/ 0 w 5909338"/>
              <a:gd name="connsiteY4" fmla="*/ 0 h 642380"/>
              <a:gd name="connsiteX0" fmla="*/ 0 w 5909338"/>
              <a:gd name="connsiteY0" fmla="*/ 0 h 642380"/>
              <a:gd name="connsiteX1" fmla="*/ 5909338 w 5909338"/>
              <a:gd name="connsiteY1" fmla="*/ 0 h 642380"/>
              <a:gd name="connsiteX2" fmla="*/ 5909338 w 5909338"/>
              <a:gd name="connsiteY2" fmla="*/ 637185 h 642380"/>
              <a:gd name="connsiteX3" fmla="*/ 0 w 5909338"/>
              <a:gd name="connsiteY3" fmla="*/ 642380 h 642380"/>
              <a:gd name="connsiteX4" fmla="*/ 0 w 5909338"/>
              <a:gd name="connsiteY4" fmla="*/ 0 h 642380"/>
              <a:gd name="connsiteX0" fmla="*/ 0 w 5909338"/>
              <a:gd name="connsiteY0" fmla="*/ 0 h 642381"/>
              <a:gd name="connsiteX1" fmla="*/ 5909338 w 5909338"/>
              <a:gd name="connsiteY1" fmla="*/ 0 h 642381"/>
              <a:gd name="connsiteX2" fmla="*/ 5831406 w 5909338"/>
              <a:gd name="connsiteY2" fmla="*/ 642381 h 642381"/>
              <a:gd name="connsiteX3" fmla="*/ 0 w 5909338"/>
              <a:gd name="connsiteY3" fmla="*/ 642380 h 642381"/>
              <a:gd name="connsiteX4" fmla="*/ 0 w 5909338"/>
              <a:gd name="connsiteY4" fmla="*/ 0 h 642381"/>
              <a:gd name="connsiteX0" fmla="*/ 0 w 5909338"/>
              <a:gd name="connsiteY0" fmla="*/ 0 h 652772"/>
              <a:gd name="connsiteX1" fmla="*/ 5909338 w 5909338"/>
              <a:gd name="connsiteY1" fmla="*/ 0 h 652772"/>
              <a:gd name="connsiteX2" fmla="*/ 5826211 w 5909338"/>
              <a:gd name="connsiteY2" fmla="*/ 652772 h 652772"/>
              <a:gd name="connsiteX3" fmla="*/ 0 w 5909338"/>
              <a:gd name="connsiteY3" fmla="*/ 642380 h 652772"/>
              <a:gd name="connsiteX4" fmla="*/ 0 w 5909338"/>
              <a:gd name="connsiteY4" fmla="*/ 0 h 6527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909338" h="652772">
                <a:moveTo>
                  <a:pt x="0" y="0"/>
                </a:moveTo>
                <a:lnTo>
                  <a:pt x="5909338" y="0"/>
                </a:lnTo>
                <a:lnTo>
                  <a:pt x="5826211" y="652772"/>
                </a:lnTo>
                <a:lnTo>
                  <a:pt x="0" y="642380"/>
                </a:lnTo>
                <a:lnTo>
                  <a:pt x="0" y="0"/>
                </a:lnTo>
                <a:close/>
              </a:path>
            </a:pathLst>
          </a:custGeom>
          <a:solidFill>
            <a:srgbClr val="FFFF66"/>
          </a:solidFill>
          <a:ln>
            <a:solidFill>
              <a:srgbClr val="FFFF9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Block Arc 14">
            <a:extLst>
              <a:ext uri="{FF2B5EF4-FFF2-40B4-BE49-F238E27FC236}">
                <a16:creationId xmlns:a16="http://schemas.microsoft.com/office/drawing/2014/main" id="{D2F97453-494C-5746-8E17-4A67EE1BF309}"/>
              </a:ext>
            </a:extLst>
          </p:cNvPr>
          <p:cNvSpPr/>
          <p:nvPr/>
        </p:nvSpPr>
        <p:spPr>
          <a:xfrm rot="16200000">
            <a:off x="606618" y="13665518"/>
            <a:ext cx="2780712" cy="2157804"/>
          </a:xfrm>
          <a:prstGeom prst="blockArc">
            <a:avLst>
              <a:gd name="adj1" fmla="val 10794188"/>
              <a:gd name="adj2" fmla="val 156513"/>
              <a:gd name="adj3" fmla="val 28217"/>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4" name="Rectangle 113">
            <a:extLst>
              <a:ext uri="{FF2B5EF4-FFF2-40B4-BE49-F238E27FC236}">
                <a16:creationId xmlns:a16="http://schemas.microsoft.com/office/drawing/2014/main" id="{361D24CC-941E-4C47-B0EC-E144352A4A74}"/>
              </a:ext>
            </a:extLst>
          </p:cNvPr>
          <p:cNvSpPr/>
          <p:nvPr/>
        </p:nvSpPr>
        <p:spPr>
          <a:xfrm>
            <a:off x="1953674" y="15522198"/>
            <a:ext cx="7042338" cy="610731"/>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Block Arc 131">
            <a:extLst>
              <a:ext uri="{FF2B5EF4-FFF2-40B4-BE49-F238E27FC236}">
                <a16:creationId xmlns:a16="http://schemas.microsoft.com/office/drawing/2014/main" id="{2ABDDAA7-1330-5846-8957-036F466F9A01}"/>
              </a:ext>
            </a:extLst>
          </p:cNvPr>
          <p:cNvSpPr/>
          <p:nvPr/>
        </p:nvSpPr>
        <p:spPr>
          <a:xfrm rot="5400000" flipH="1">
            <a:off x="6448489" y="11455863"/>
            <a:ext cx="2795856" cy="2229303"/>
          </a:xfrm>
          <a:prstGeom prst="blockArc">
            <a:avLst>
              <a:gd name="adj1" fmla="val 10800000"/>
              <a:gd name="adj2" fmla="val 1572"/>
              <a:gd name="adj3" fmla="val 27649"/>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33" name="Rectangle 132">
            <a:extLst>
              <a:ext uri="{FF2B5EF4-FFF2-40B4-BE49-F238E27FC236}">
                <a16:creationId xmlns:a16="http://schemas.microsoft.com/office/drawing/2014/main" id="{8EE221F3-E29A-7E44-BA3E-4DDEF353168D}"/>
              </a:ext>
            </a:extLst>
          </p:cNvPr>
          <p:cNvSpPr/>
          <p:nvPr/>
        </p:nvSpPr>
        <p:spPr>
          <a:xfrm>
            <a:off x="2033921" y="13350791"/>
            <a:ext cx="5851849" cy="60180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Rectangle 134">
            <a:extLst>
              <a:ext uri="{FF2B5EF4-FFF2-40B4-BE49-F238E27FC236}">
                <a16:creationId xmlns:a16="http://schemas.microsoft.com/office/drawing/2014/main" id="{BBA4EACD-79B2-9047-926C-4179677F6DF3}"/>
              </a:ext>
            </a:extLst>
          </p:cNvPr>
          <p:cNvSpPr/>
          <p:nvPr/>
        </p:nvSpPr>
        <p:spPr>
          <a:xfrm>
            <a:off x="2032661" y="11170130"/>
            <a:ext cx="5841604" cy="62457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6B5CF508-9F97-7344-A588-8737134FC758}"/>
              </a:ext>
            </a:extLst>
          </p:cNvPr>
          <p:cNvSpPr/>
          <p:nvPr/>
        </p:nvSpPr>
        <p:spPr>
          <a:xfrm>
            <a:off x="1953674" y="2459522"/>
            <a:ext cx="5854586" cy="629361"/>
          </a:xfrm>
          <a:prstGeom prst="rect">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riangle 45">
            <a:extLst>
              <a:ext uri="{FF2B5EF4-FFF2-40B4-BE49-F238E27FC236}">
                <a16:creationId xmlns:a16="http://schemas.microsoft.com/office/drawing/2014/main" id="{B85D31BE-9BE0-3341-86C3-0BFD563EAA1B}"/>
              </a:ext>
            </a:extLst>
          </p:cNvPr>
          <p:cNvSpPr/>
          <p:nvPr/>
        </p:nvSpPr>
        <p:spPr>
          <a:xfrm rot="5400000">
            <a:off x="1812813" y="451837"/>
            <a:ext cx="938427" cy="643558"/>
          </a:xfrm>
          <a:prstGeom prst="triangle">
            <a:avLst>
              <a:gd name="adj" fmla="val 45360"/>
            </a:avLst>
          </a:prstGeom>
          <a:solidFill>
            <a:srgbClr val="0000FF"/>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1" name="TextBox 400">
            <a:extLst>
              <a:ext uri="{FF2B5EF4-FFF2-40B4-BE49-F238E27FC236}">
                <a16:creationId xmlns:a16="http://schemas.microsoft.com/office/drawing/2014/main" id="{189D5999-43F7-F641-9393-172A969C8B1F}"/>
              </a:ext>
            </a:extLst>
          </p:cNvPr>
          <p:cNvSpPr txBox="1"/>
          <p:nvPr/>
        </p:nvSpPr>
        <p:spPr>
          <a:xfrm>
            <a:off x="312883" y="16789907"/>
            <a:ext cx="9142772" cy="523220"/>
          </a:xfrm>
          <a:prstGeom prst="rect">
            <a:avLst/>
          </a:prstGeom>
          <a:solidFill>
            <a:srgbClr val="002060"/>
          </a:solidFill>
        </p:spPr>
        <p:txBody>
          <a:bodyPr wrap="square" rtlCol="0">
            <a:spAutoFit/>
          </a:bodyPr>
          <a:lstStyle/>
          <a:p>
            <a:r>
              <a:rPr lang="en-GB" sz="1400" b="0" i="0" dirty="0">
                <a:solidFill>
                  <a:srgbClr val="202124"/>
                </a:solidFill>
                <a:effectLst/>
                <a:latin typeface="Cavolini" panose="03000502040302020204" pitchFamily="66" charset="0"/>
                <a:cs typeface="Cavolini" panose="03000502040302020204" pitchFamily="66" charset="0"/>
              </a:rPr>
              <a:t> </a:t>
            </a:r>
            <a:r>
              <a:rPr lang="en-GB" sz="1400" b="0" i="0" dirty="0">
                <a:solidFill>
                  <a:schemeClr val="bg1"/>
                </a:solidFill>
                <a:effectLst/>
                <a:latin typeface="Cavolini" panose="03000502040302020204" pitchFamily="66" charset="0"/>
                <a:cs typeface="Cavolini" panose="03000502040302020204" pitchFamily="66" charset="0"/>
              </a:rPr>
              <a:t>“</a:t>
            </a:r>
            <a:r>
              <a:rPr lang="en-GB" sz="1400" b="1" i="0" dirty="0">
                <a:solidFill>
                  <a:schemeClr val="bg1"/>
                </a:solidFill>
                <a:effectLst/>
                <a:latin typeface="Cavolini" panose="03000502040302020204" pitchFamily="66" charset="0"/>
                <a:cs typeface="Cavolini" panose="03000502040302020204" pitchFamily="66" charset="0"/>
              </a:rPr>
              <a:t>If you talk to a man in a language he understands, that goes to his head.</a:t>
            </a:r>
            <a:r>
              <a:rPr lang="en-GB" sz="1400" b="0" i="0" dirty="0">
                <a:solidFill>
                  <a:schemeClr val="bg1"/>
                </a:solidFill>
                <a:effectLst/>
                <a:latin typeface="Cavolini" panose="03000502040302020204" pitchFamily="66" charset="0"/>
                <a:cs typeface="Cavolini" panose="03000502040302020204" pitchFamily="66" charset="0"/>
              </a:rPr>
              <a:t> </a:t>
            </a:r>
            <a:r>
              <a:rPr lang="en-GB" sz="1400" b="1" i="0" dirty="0">
                <a:solidFill>
                  <a:schemeClr val="bg1"/>
                </a:solidFill>
                <a:effectLst/>
                <a:latin typeface="Cavolini" panose="03000502040302020204" pitchFamily="66" charset="0"/>
                <a:cs typeface="Cavolini" panose="03000502040302020204" pitchFamily="66" charset="0"/>
              </a:rPr>
              <a:t>If you talk to him in his own language, that goes to his heart.”  Nelson Mandela</a:t>
            </a:r>
            <a:endParaRPr lang="en-US" sz="1800" b="1" dirty="0">
              <a:solidFill>
                <a:schemeClr val="bg1"/>
              </a:solidFill>
              <a:latin typeface="Cavolini" panose="03000502040302020204" pitchFamily="66" charset="0"/>
              <a:cs typeface="Cavolini" panose="03000502040302020204" pitchFamily="66" charset="0"/>
            </a:endParaRPr>
          </a:p>
        </p:txBody>
      </p:sp>
      <p:sp>
        <p:nvSpPr>
          <p:cNvPr id="53" name="TextBox 52">
            <a:extLst>
              <a:ext uri="{FF2B5EF4-FFF2-40B4-BE49-F238E27FC236}">
                <a16:creationId xmlns:a16="http://schemas.microsoft.com/office/drawing/2014/main" id="{2BE9DFE9-D2AE-C14C-AB63-41C6DF192559}"/>
              </a:ext>
            </a:extLst>
          </p:cNvPr>
          <p:cNvSpPr txBox="1"/>
          <p:nvPr/>
        </p:nvSpPr>
        <p:spPr>
          <a:xfrm>
            <a:off x="678522" y="14329736"/>
            <a:ext cx="841074" cy="276999"/>
          </a:xfrm>
          <a:prstGeom prst="rect">
            <a:avLst/>
          </a:prstGeom>
          <a:noFill/>
        </p:spPr>
        <p:txBody>
          <a:bodyPr wrap="square" rtlCol="0">
            <a:spAutoFit/>
          </a:bodyPr>
          <a:lstStyle/>
          <a:p>
            <a:pPr algn="ctr"/>
            <a:endParaRPr lang="en-US" sz="1200" b="1" dirty="0">
              <a:solidFill>
                <a:srgbClr val="FF0000"/>
              </a:solidFill>
            </a:endParaRPr>
          </a:p>
        </p:txBody>
      </p:sp>
      <p:sp>
        <p:nvSpPr>
          <p:cNvPr id="574" name="Block Arc 573">
            <a:extLst>
              <a:ext uri="{FF2B5EF4-FFF2-40B4-BE49-F238E27FC236}">
                <a16:creationId xmlns:a16="http://schemas.microsoft.com/office/drawing/2014/main" id="{42DCC817-95A4-4F9E-B69E-5B3F826F1806}"/>
              </a:ext>
            </a:extLst>
          </p:cNvPr>
          <p:cNvSpPr/>
          <p:nvPr/>
        </p:nvSpPr>
        <p:spPr>
          <a:xfrm rot="16200000">
            <a:off x="721712" y="655609"/>
            <a:ext cx="2591870" cy="2272666"/>
          </a:xfrm>
          <a:prstGeom prst="blockArc">
            <a:avLst>
              <a:gd name="adj1" fmla="val 10800000"/>
              <a:gd name="adj2" fmla="val 156513"/>
              <a:gd name="adj3" fmla="val 28217"/>
            </a:avLst>
          </a:prstGeom>
          <a:solidFill>
            <a:srgbClr val="0000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Rounded Rectangle 1"/>
          <p:cNvSpPr/>
          <p:nvPr/>
        </p:nvSpPr>
        <p:spPr>
          <a:xfrm>
            <a:off x="1953673" y="15363518"/>
            <a:ext cx="6691067" cy="952278"/>
          </a:xfrm>
          <a:prstGeom prst="roundRect">
            <a:avLst/>
          </a:prstGeom>
          <a:solidFill>
            <a:schemeClr val="bg1"/>
          </a:solidFill>
          <a:ln w="762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solidFill>
                  <a:schemeClr val="tx1"/>
                </a:solidFill>
                <a:latin typeface="Cavolini" panose="03000502040302020204" pitchFamily="66" charset="0"/>
                <a:cs typeface="Cavolini" panose="03000502040302020204" pitchFamily="66" charset="0"/>
              </a:rPr>
              <a:t>By the end of this year, you will be linguistically competent to talk about yourself and others, your pets, your school subjects and teachers, your free time activities and plans for the weekend.</a:t>
            </a:r>
            <a:endParaRPr lang="en-GB" sz="1400" b="1" dirty="0">
              <a:solidFill>
                <a:srgbClr val="C00000"/>
              </a:solidFill>
            </a:endParaRPr>
          </a:p>
        </p:txBody>
      </p:sp>
      <p:sp>
        <p:nvSpPr>
          <p:cNvPr id="4" name="Rectangle 3"/>
          <p:cNvSpPr/>
          <p:nvPr/>
        </p:nvSpPr>
        <p:spPr>
          <a:xfrm>
            <a:off x="6099199" y="368072"/>
            <a:ext cx="3386058" cy="584775"/>
          </a:xfrm>
          <a:prstGeom prst="rect">
            <a:avLst/>
          </a:prstGeom>
          <a:solidFill>
            <a:srgbClr val="92D050"/>
          </a:solidFill>
          <a:ln w="57150">
            <a:solidFill>
              <a:schemeClr val="tx1"/>
            </a:solidFill>
          </a:ln>
        </p:spPr>
        <p:txBody>
          <a:bodyPr wrap="square" lIns="91440" tIns="45720" rIns="91440" bIns="45720">
            <a:spAutoFit/>
          </a:bodyPr>
          <a:lstStyle/>
          <a:p>
            <a:pPr algn="ctr"/>
            <a:r>
              <a:rPr lang="en-US" sz="3200" b="1" dirty="0">
                <a:ln w="13462">
                  <a:solidFill>
                    <a:schemeClr val="bg1"/>
                  </a:solidFill>
                  <a:prstDash val="solid"/>
                </a:ln>
                <a:effectLst>
                  <a:outerShdw dist="38100" dir="2700000" algn="bl" rotWithShape="0">
                    <a:schemeClr val="accent5"/>
                  </a:outerShdw>
                </a:effectLst>
                <a:latin typeface="Cavolini" panose="03000502040302020204" pitchFamily="66" charset="0"/>
                <a:cs typeface="Cavolini" panose="03000502040302020204" pitchFamily="66" charset="0"/>
              </a:rPr>
              <a:t>Year 7 French</a:t>
            </a:r>
            <a:endParaRPr lang="en-US" sz="3200" b="1" cap="none" spc="0" dirty="0">
              <a:ln w="13462">
                <a:solidFill>
                  <a:schemeClr val="bg1"/>
                </a:solidFill>
                <a:prstDash val="solid"/>
              </a:ln>
              <a:effectLst>
                <a:outerShdw dist="38100" dir="2700000" algn="bl" rotWithShape="0">
                  <a:schemeClr val="accent5"/>
                </a:outerShdw>
              </a:effectLst>
              <a:latin typeface="Cavolini" panose="03000502040302020204" pitchFamily="66" charset="0"/>
              <a:cs typeface="Cavolini" panose="03000502040302020204" pitchFamily="66" charset="0"/>
            </a:endParaRPr>
          </a:p>
        </p:txBody>
      </p:sp>
      <p:sp>
        <p:nvSpPr>
          <p:cNvPr id="19" name="Rectangle 18"/>
          <p:cNvSpPr/>
          <p:nvPr/>
        </p:nvSpPr>
        <p:spPr>
          <a:xfrm>
            <a:off x="4281285" y="14465602"/>
            <a:ext cx="1109299" cy="61767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24" name="Rectangle 23"/>
          <p:cNvSpPr/>
          <p:nvPr/>
        </p:nvSpPr>
        <p:spPr>
          <a:xfrm>
            <a:off x="2387547" y="12644440"/>
            <a:ext cx="1172930" cy="626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cs typeface="Cavolini" panose="03000502040302020204" pitchFamily="66" charset="0"/>
              </a:rPr>
              <a:t>The alphabet in French</a:t>
            </a:r>
            <a:endParaRPr lang="en-GB" sz="1100" b="1" dirty="0">
              <a:solidFill>
                <a:srgbClr val="FF0000"/>
              </a:solidFill>
              <a:latin typeface="Cavolini" panose="03000502040302020204" pitchFamily="66" charset="0"/>
              <a:cs typeface="Cavolini" panose="03000502040302020204" pitchFamily="66" charset="0"/>
            </a:endParaRPr>
          </a:p>
        </p:txBody>
      </p:sp>
      <p:sp>
        <p:nvSpPr>
          <p:cNvPr id="31" name="Rectangle 30"/>
          <p:cNvSpPr/>
          <p:nvPr/>
        </p:nvSpPr>
        <p:spPr>
          <a:xfrm>
            <a:off x="2557129" y="14148995"/>
            <a:ext cx="1796786" cy="50241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a:rPr>
              <a:t>Age and birthday</a:t>
            </a:r>
            <a:endParaRPr lang="en-GB" sz="800" dirty="0">
              <a:solidFill>
                <a:schemeClr val="tx1"/>
              </a:solidFill>
              <a:latin typeface="Comic Sans MS" pitchFamily="66" charset="0"/>
            </a:endParaRPr>
          </a:p>
        </p:txBody>
      </p:sp>
      <p:sp>
        <p:nvSpPr>
          <p:cNvPr id="33" name="TextBox 32"/>
          <p:cNvSpPr txBox="1"/>
          <p:nvPr/>
        </p:nvSpPr>
        <p:spPr>
          <a:xfrm>
            <a:off x="915108" y="12853074"/>
            <a:ext cx="977021" cy="430887"/>
          </a:xfrm>
          <a:prstGeom prst="rect">
            <a:avLst/>
          </a:prstGeom>
          <a:noFill/>
        </p:spPr>
        <p:txBody>
          <a:bodyPr wrap="square" rtlCol="0">
            <a:spAutoFit/>
          </a:bodyPr>
          <a:lstStyle/>
          <a:p>
            <a:r>
              <a:rPr lang="en-GB" sz="1100" b="1" dirty="0">
                <a:latin typeface="Comic Sans MS" pitchFamily="66" charset="0"/>
              </a:rPr>
              <a:t>Classroom language</a:t>
            </a:r>
          </a:p>
        </p:txBody>
      </p:sp>
      <p:sp>
        <p:nvSpPr>
          <p:cNvPr id="35" name="Rectangle 34"/>
          <p:cNvSpPr/>
          <p:nvPr/>
        </p:nvSpPr>
        <p:spPr>
          <a:xfrm>
            <a:off x="5802810" y="14232865"/>
            <a:ext cx="1191275" cy="50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Colour preferences</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123" name="Rectangle 122"/>
          <p:cNvSpPr/>
          <p:nvPr/>
        </p:nvSpPr>
        <p:spPr>
          <a:xfrm>
            <a:off x="2625798" y="36170"/>
            <a:ext cx="3394370" cy="1083957"/>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000" b="1" dirty="0">
                <a:solidFill>
                  <a:schemeClr val="tx1"/>
                </a:solidFill>
                <a:latin typeface="Cavolini" panose="03000502040302020204" pitchFamily="66" charset="0"/>
                <a:cs typeface="Cavolini" panose="03000502040302020204" pitchFamily="66" charset="0"/>
              </a:rPr>
              <a:t>I can use the present, future and conditional tenses. I can express opinions with simple justifications. I can include some qualifiers, time phrases and connectives. I can make comparisons. I have developed an understanding of the French Speaking culture and I have compared it to my own identity.</a:t>
            </a:r>
          </a:p>
        </p:txBody>
      </p:sp>
      <p:pic>
        <p:nvPicPr>
          <p:cNvPr id="174" name="Picture 173">
            <a:extLst>
              <a:ext uri="{FF2B5EF4-FFF2-40B4-BE49-F238E27FC236}">
                <a16:creationId xmlns:a16="http://schemas.microsoft.com/office/drawing/2014/main" id="{FC14DE1E-E85A-46D6-A342-9B7874B8FE1C}"/>
              </a:ext>
            </a:extLst>
          </p:cNvPr>
          <p:cNvPicPr>
            <a:picLocks noChangeAspect="1"/>
          </p:cNvPicPr>
          <p:nvPr/>
        </p:nvPicPr>
        <p:blipFill>
          <a:blip r:embed="rId9"/>
          <a:stretch>
            <a:fillRect/>
          </a:stretch>
        </p:blipFill>
        <p:spPr>
          <a:xfrm>
            <a:off x="347145" y="134853"/>
            <a:ext cx="1032024" cy="508217"/>
          </a:xfrm>
          <a:prstGeom prst="rect">
            <a:avLst/>
          </a:prstGeom>
          <a:ln>
            <a:noFill/>
          </a:ln>
          <a:effectLst/>
        </p:spPr>
      </p:pic>
      <p:sp>
        <p:nvSpPr>
          <p:cNvPr id="117" name="Rectangle 116">
            <a:extLst>
              <a:ext uri="{FF2B5EF4-FFF2-40B4-BE49-F238E27FC236}">
                <a16:creationId xmlns:a16="http://schemas.microsoft.com/office/drawing/2014/main" id="{70789DA3-F5CC-43CF-8042-E09CF2E1218A}"/>
              </a:ext>
            </a:extLst>
          </p:cNvPr>
          <p:cNvSpPr/>
          <p:nvPr/>
        </p:nvSpPr>
        <p:spPr>
          <a:xfrm>
            <a:off x="1923960" y="14383722"/>
            <a:ext cx="1279169" cy="72943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Comic Sans MS" pitchFamily="66" charset="0"/>
              </a:rPr>
              <a:t>Greetings, introductions</a:t>
            </a:r>
          </a:p>
        </p:txBody>
      </p:sp>
      <p:sp>
        <p:nvSpPr>
          <p:cNvPr id="120" name="Rectangle 119">
            <a:extLst>
              <a:ext uri="{FF2B5EF4-FFF2-40B4-BE49-F238E27FC236}">
                <a16:creationId xmlns:a16="http://schemas.microsoft.com/office/drawing/2014/main" id="{4EA37200-151C-419B-A31F-1C17DD1955E4}"/>
              </a:ext>
            </a:extLst>
          </p:cNvPr>
          <p:cNvSpPr/>
          <p:nvPr/>
        </p:nvSpPr>
        <p:spPr>
          <a:xfrm>
            <a:off x="2575189" y="10870568"/>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Pets</a:t>
            </a:r>
          </a:p>
          <a:p>
            <a:pPr algn="ctr"/>
            <a:endParaRPr lang="en-GB" sz="1100" b="1" dirty="0">
              <a:solidFill>
                <a:schemeClr val="tx1"/>
              </a:solidFill>
              <a:latin typeface="Comic Sans MS" pitchFamily="66" charset="0"/>
            </a:endParaRP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3" name="Rectangle 2">
            <a:extLst>
              <a:ext uri="{FF2B5EF4-FFF2-40B4-BE49-F238E27FC236}">
                <a16:creationId xmlns:a16="http://schemas.microsoft.com/office/drawing/2014/main" id="{5CBD5540-19E7-4552-B8B7-96B64F55B54A}"/>
              </a:ext>
            </a:extLst>
          </p:cNvPr>
          <p:cNvSpPr/>
          <p:nvPr/>
        </p:nvSpPr>
        <p:spPr>
          <a:xfrm>
            <a:off x="292787" y="14580963"/>
            <a:ext cx="1530036" cy="956874"/>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a:extLst>
              <a:ext uri="{FF2B5EF4-FFF2-40B4-BE49-F238E27FC236}">
                <a16:creationId xmlns:a16="http://schemas.microsoft.com/office/drawing/2014/main" id="{B9736D03-0A76-4454-9164-AADED739D71B}"/>
              </a:ext>
            </a:extLst>
          </p:cNvPr>
          <p:cNvSpPr txBox="1"/>
          <p:nvPr/>
        </p:nvSpPr>
        <p:spPr>
          <a:xfrm>
            <a:off x="366309" y="14643901"/>
            <a:ext cx="1374935" cy="830997"/>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1A</a:t>
            </a:r>
          </a:p>
          <a:p>
            <a:pPr algn="ctr"/>
            <a:r>
              <a:rPr lang="en-GB" sz="1200" b="1" dirty="0">
                <a:latin typeface="Cavolini" panose="03000502040302020204" pitchFamily="66" charset="0"/>
                <a:cs typeface="Cavolini" panose="03000502040302020204" pitchFamily="66" charset="0"/>
              </a:rPr>
              <a:t>MYSELF, FAMILY AND FRIENDS</a:t>
            </a:r>
            <a:endParaRPr lang="en-US" sz="1200" b="1" dirty="0">
              <a:solidFill>
                <a:schemeClr val="tx1"/>
              </a:solidFill>
              <a:latin typeface="Cavolini" panose="03000502040302020204" pitchFamily="66" charset="0"/>
              <a:cs typeface="Cavolini" panose="03000502040302020204" pitchFamily="66" charset="0"/>
            </a:endParaRPr>
          </a:p>
        </p:txBody>
      </p:sp>
      <p:sp>
        <p:nvSpPr>
          <p:cNvPr id="113" name="Rectangle 112">
            <a:extLst>
              <a:ext uri="{FF2B5EF4-FFF2-40B4-BE49-F238E27FC236}">
                <a16:creationId xmlns:a16="http://schemas.microsoft.com/office/drawing/2014/main" id="{712C8617-9FF1-4717-B59D-F60498C0683F}"/>
              </a:ext>
            </a:extLst>
          </p:cNvPr>
          <p:cNvSpPr/>
          <p:nvPr/>
        </p:nvSpPr>
        <p:spPr>
          <a:xfrm>
            <a:off x="7884721" y="13025700"/>
            <a:ext cx="1530036" cy="956874"/>
          </a:xfrm>
          <a:prstGeom prst="rect">
            <a:avLst/>
          </a:prstGeom>
          <a:solidFill>
            <a:srgbClr val="FF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1" name="TextBox 120">
            <a:extLst>
              <a:ext uri="{FF2B5EF4-FFF2-40B4-BE49-F238E27FC236}">
                <a16:creationId xmlns:a16="http://schemas.microsoft.com/office/drawing/2014/main" id="{1AC55B73-173F-48E7-A9E0-7464B80CFB34}"/>
              </a:ext>
            </a:extLst>
          </p:cNvPr>
          <p:cNvSpPr txBox="1"/>
          <p:nvPr/>
        </p:nvSpPr>
        <p:spPr>
          <a:xfrm>
            <a:off x="7937732" y="13088638"/>
            <a:ext cx="1414016" cy="830997"/>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a:t>
            </a:r>
            <a:r>
              <a:rPr lang="en-GB" sz="1200" b="1" dirty="0">
                <a:solidFill>
                  <a:schemeClr val="tx1"/>
                </a:solidFill>
                <a:latin typeface="Cavolini" panose="03000502040302020204" pitchFamily="66" charset="0"/>
                <a:cs typeface="Cavolini" panose="03000502040302020204" pitchFamily="66" charset="0"/>
              </a:rPr>
              <a:t>1B </a:t>
            </a:r>
            <a:r>
              <a:rPr lang="en-GB" sz="1200" b="1" dirty="0">
                <a:latin typeface="Cavolini" panose="03000502040302020204" pitchFamily="66" charset="0"/>
                <a:cs typeface="Cavolini" panose="03000502040302020204" pitchFamily="66" charset="0"/>
              </a:rPr>
              <a:t>MYSELF, FAMILY AND FRIENDS</a:t>
            </a:r>
          </a:p>
        </p:txBody>
      </p:sp>
      <p:sp>
        <p:nvSpPr>
          <p:cNvPr id="122" name="Rectangle 121">
            <a:extLst>
              <a:ext uri="{FF2B5EF4-FFF2-40B4-BE49-F238E27FC236}">
                <a16:creationId xmlns:a16="http://schemas.microsoft.com/office/drawing/2014/main" id="{D2BB1E76-1C09-43F6-9664-C3AEF85E4CBC}"/>
              </a:ext>
            </a:extLst>
          </p:cNvPr>
          <p:cNvSpPr/>
          <p:nvPr/>
        </p:nvSpPr>
        <p:spPr>
          <a:xfrm>
            <a:off x="560588" y="8675035"/>
            <a:ext cx="1530036" cy="956874"/>
          </a:xfrm>
          <a:prstGeom prst="rect">
            <a:avLst/>
          </a:prstGeom>
          <a:solidFill>
            <a:srgbClr val="FFFF6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4" name="TextBox 123">
            <a:extLst>
              <a:ext uri="{FF2B5EF4-FFF2-40B4-BE49-F238E27FC236}">
                <a16:creationId xmlns:a16="http://schemas.microsoft.com/office/drawing/2014/main" id="{2ACD5B87-F30A-47AE-8306-B7BC2E301E0E}"/>
              </a:ext>
            </a:extLst>
          </p:cNvPr>
          <p:cNvSpPr txBox="1"/>
          <p:nvPr/>
        </p:nvSpPr>
        <p:spPr>
          <a:xfrm>
            <a:off x="633917" y="8847629"/>
            <a:ext cx="1365015" cy="646331"/>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2A</a:t>
            </a:r>
          </a:p>
          <a:p>
            <a:pPr algn="ctr"/>
            <a:r>
              <a:rPr lang="en-US" sz="1200" b="1" dirty="0">
                <a:latin typeface="Cavolini" panose="03000502040302020204" pitchFamily="66" charset="0"/>
                <a:cs typeface="Cavolini" panose="03000502040302020204" pitchFamily="66" charset="0"/>
              </a:rPr>
              <a:t>SCHOOL AND WORK</a:t>
            </a:r>
            <a:endParaRPr lang="en-US" sz="1200" b="1" dirty="0">
              <a:solidFill>
                <a:schemeClr val="tx1"/>
              </a:solidFill>
              <a:latin typeface="Cavolini" panose="03000502040302020204" pitchFamily="66" charset="0"/>
              <a:cs typeface="Cavolini" panose="03000502040302020204" pitchFamily="66" charset="0"/>
            </a:endParaRPr>
          </a:p>
        </p:txBody>
      </p:sp>
      <p:sp>
        <p:nvSpPr>
          <p:cNvPr id="125" name="Rectangle 124">
            <a:extLst>
              <a:ext uri="{FF2B5EF4-FFF2-40B4-BE49-F238E27FC236}">
                <a16:creationId xmlns:a16="http://schemas.microsoft.com/office/drawing/2014/main" id="{EA89664E-C9B4-42B8-B6C8-D4D59EB76DF2}"/>
              </a:ext>
            </a:extLst>
          </p:cNvPr>
          <p:cNvSpPr/>
          <p:nvPr/>
        </p:nvSpPr>
        <p:spPr>
          <a:xfrm>
            <a:off x="7561503" y="6483455"/>
            <a:ext cx="1530036" cy="956874"/>
          </a:xfrm>
          <a:prstGeom prst="rect">
            <a:avLst/>
          </a:prstGeom>
          <a:solidFill>
            <a:srgbClr val="92D05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7" name="Rectangle 126">
            <a:extLst>
              <a:ext uri="{FF2B5EF4-FFF2-40B4-BE49-F238E27FC236}">
                <a16:creationId xmlns:a16="http://schemas.microsoft.com/office/drawing/2014/main" id="{08E9A9EF-C109-428B-87B8-D743F77E8CC5}"/>
              </a:ext>
            </a:extLst>
          </p:cNvPr>
          <p:cNvSpPr/>
          <p:nvPr/>
        </p:nvSpPr>
        <p:spPr>
          <a:xfrm>
            <a:off x="1604593" y="4346883"/>
            <a:ext cx="1530036" cy="956874"/>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8" name="Rectangle 127">
            <a:extLst>
              <a:ext uri="{FF2B5EF4-FFF2-40B4-BE49-F238E27FC236}">
                <a16:creationId xmlns:a16="http://schemas.microsoft.com/office/drawing/2014/main" id="{DE4F3186-BE9E-4467-89DE-5F13287682C5}"/>
              </a:ext>
            </a:extLst>
          </p:cNvPr>
          <p:cNvSpPr/>
          <p:nvPr/>
        </p:nvSpPr>
        <p:spPr>
          <a:xfrm>
            <a:off x="7629145" y="2178798"/>
            <a:ext cx="1530036" cy="956874"/>
          </a:xfrm>
          <a:prstGeom prst="rect">
            <a:avLst/>
          </a:prstGeom>
          <a:solidFill>
            <a:srgbClr val="0000FF"/>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9" name="TextBox 128">
            <a:extLst>
              <a:ext uri="{FF2B5EF4-FFF2-40B4-BE49-F238E27FC236}">
                <a16:creationId xmlns:a16="http://schemas.microsoft.com/office/drawing/2014/main" id="{DF49ACAB-20F6-464D-86C3-03F33A6383E1}"/>
              </a:ext>
            </a:extLst>
          </p:cNvPr>
          <p:cNvSpPr txBox="1"/>
          <p:nvPr/>
        </p:nvSpPr>
        <p:spPr>
          <a:xfrm>
            <a:off x="1708120" y="4575283"/>
            <a:ext cx="1356108" cy="461665"/>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3A</a:t>
            </a:r>
          </a:p>
          <a:p>
            <a:pPr algn="ctr"/>
            <a:r>
              <a:rPr lang="en-US" sz="1200" b="1" dirty="0">
                <a:latin typeface="Cavolini" panose="03000502040302020204" pitchFamily="66" charset="0"/>
                <a:cs typeface="Cavolini" panose="03000502040302020204" pitchFamily="66" charset="0"/>
              </a:rPr>
              <a:t>FREE TIME</a:t>
            </a:r>
            <a:endParaRPr lang="en-US" sz="1200" b="1" dirty="0">
              <a:solidFill>
                <a:schemeClr val="tx1"/>
              </a:solidFill>
              <a:latin typeface="Cavolini" panose="03000502040302020204" pitchFamily="66" charset="0"/>
              <a:cs typeface="Cavolini" panose="03000502040302020204" pitchFamily="66" charset="0"/>
            </a:endParaRPr>
          </a:p>
        </p:txBody>
      </p:sp>
      <p:sp>
        <p:nvSpPr>
          <p:cNvPr id="130" name="TextBox 129">
            <a:extLst>
              <a:ext uri="{FF2B5EF4-FFF2-40B4-BE49-F238E27FC236}">
                <a16:creationId xmlns:a16="http://schemas.microsoft.com/office/drawing/2014/main" id="{B48AFD3F-77EB-4FA0-926D-223A7CF525D1}"/>
              </a:ext>
            </a:extLst>
          </p:cNvPr>
          <p:cNvSpPr txBox="1"/>
          <p:nvPr/>
        </p:nvSpPr>
        <p:spPr>
          <a:xfrm>
            <a:off x="7760271" y="2386702"/>
            <a:ext cx="1292143" cy="461665"/>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a:t>
            </a:r>
            <a:r>
              <a:rPr lang="en-US" sz="1200" b="1" dirty="0">
                <a:latin typeface="Cavolini" panose="03000502040302020204" pitchFamily="66" charset="0"/>
                <a:cs typeface="Cavolini" panose="03000502040302020204" pitchFamily="66" charset="0"/>
              </a:rPr>
              <a:t>3B</a:t>
            </a:r>
          </a:p>
          <a:p>
            <a:pPr algn="ctr"/>
            <a:r>
              <a:rPr lang="en-US" sz="1200" b="1" dirty="0">
                <a:solidFill>
                  <a:schemeClr val="tx1"/>
                </a:solidFill>
                <a:latin typeface="Cavolini" panose="03000502040302020204" pitchFamily="66" charset="0"/>
                <a:cs typeface="Cavolini" panose="03000502040302020204" pitchFamily="66" charset="0"/>
              </a:rPr>
              <a:t>FREE TIME</a:t>
            </a:r>
          </a:p>
        </p:txBody>
      </p:sp>
      <p:sp>
        <p:nvSpPr>
          <p:cNvPr id="146" name="Rectangle 145">
            <a:extLst>
              <a:ext uri="{FF2B5EF4-FFF2-40B4-BE49-F238E27FC236}">
                <a16:creationId xmlns:a16="http://schemas.microsoft.com/office/drawing/2014/main" id="{B7BBEFDB-44B4-4A6B-91F9-52043D8696FB}"/>
              </a:ext>
            </a:extLst>
          </p:cNvPr>
          <p:cNvSpPr/>
          <p:nvPr/>
        </p:nvSpPr>
        <p:spPr>
          <a:xfrm>
            <a:off x="4890521" y="10542381"/>
            <a:ext cx="1208417"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My personality</a:t>
            </a:r>
          </a:p>
        </p:txBody>
      </p:sp>
      <p:sp>
        <p:nvSpPr>
          <p:cNvPr id="147" name="Rectangle 146">
            <a:extLst>
              <a:ext uri="{FF2B5EF4-FFF2-40B4-BE49-F238E27FC236}">
                <a16:creationId xmlns:a16="http://schemas.microsoft.com/office/drawing/2014/main" id="{04B4B3B6-3D01-46DD-ABDA-B72C8070073B}"/>
              </a:ext>
            </a:extLst>
          </p:cNvPr>
          <p:cNvSpPr/>
          <p:nvPr/>
        </p:nvSpPr>
        <p:spPr>
          <a:xfrm>
            <a:off x="916230" y="11983419"/>
            <a:ext cx="2297180" cy="4611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latin typeface="Comic Sans MS"/>
            </a:endParaRPr>
          </a:p>
          <a:p>
            <a:pPr algn="ctr"/>
            <a:r>
              <a:rPr lang="en-GB" sz="1100" b="1" dirty="0">
                <a:solidFill>
                  <a:schemeClr val="tx1"/>
                </a:solidFill>
                <a:latin typeface="Comic Sans MS" pitchFamily="66" charset="0"/>
              </a:rPr>
              <a:t>Describing others</a:t>
            </a:r>
          </a:p>
          <a:p>
            <a:pPr algn="ctr"/>
            <a:r>
              <a:rPr lang="en-GB" sz="1100" b="1" dirty="0" err="1">
                <a:solidFill>
                  <a:schemeClr val="tx1"/>
                </a:solidFill>
                <a:latin typeface="Comic Sans MS" pitchFamily="66" charset="0"/>
              </a:rPr>
              <a:t>avoir</a:t>
            </a:r>
            <a:endParaRPr lang="en-GB" sz="1100" b="1" dirty="0">
              <a:solidFill>
                <a:schemeClr val="tx1"/>
              </a:solidFill>
              <a:latin typeface="Comic Sans MS" pitchFamily="66" charset="0"/>
            </a:endParaRPr>
          </a:p>
          <a:p>
            <a:pPr algn="ctr"/>
            <a:endParaRPr lang="en-GB" sz="1100" b="1" dirty="0">
              <a:solidFill>
                <a:schemeClr val="tx1"/>
              </a:solidFill>
              <a:latin typeface="Comic Sans MS"/>
            </a:endParaRPr>
          </a:p>
        </p:txBody>
      </p:sp>
      <p:sp>
        <p:nvSpPr>
          <p:cNvPr id="151" name="Rectangle 150">
            <a:extLst>
              <a:ext uri="{FF2B5EF4-FFF2-40B4-BE49-F238E27FC236}">
                <a16:creationId xmlns:a16="http://schemas.microsoft.com/office/drawing/2014/main" id="{103FABE1-F1D3-4ABB-9D4D-E45D5765A148}"/>
              </a:ext>
            </a:extLst>
          </p:cNvPr>
          <p:cNvSpPr/>
          <p:nvPr/>
        </p:nvSpPr>
        <p:spPr>
          <a:xfrm>
            <a:off x="237176" y="11522772"/>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52" name="Rectangle 151">
            <a:extLst>
              <a:ext uri="{FF2B5EF4-FFF2-40B4-BE49-F238E27FC236}">
                <a16:creationId xmlns:a16="http://schemas.microsoft.com/office/drawing/2014/main" id="{BEB5FE2E-886E-4388-AAC8-6A85D3BD9856}"/>
              </a:ext>
            </a:extLst>
          </p:cNvPr>
          <p:cNvSpPr/>
          <p:nvPr/>
        </p:nvSpPr>
        <p:spPr>
          <a:xfrm>
            <a:off x="-105838" y="9953216"/>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163" name="Rectangle 162">
            <a:extLst>
              <a:ext uri="{FF2B5EF4-FFF2-40B4-BE49-F238E27FC236}">
                <a16:creationId xmlns:a16="http://schemas.microsoft.com/office/drawing/2014/main" id="{C9B082E7-E217-4517-933F-CD250AF71024}"/>
              </a:ext>
            </a:extLst>
          </p:cNvPr>
          <p:cNvSpPr/>
          <p:nvPr/>
        </p:nvSpPr>
        <p:spPr>
          <a:xfrm>
            <a:off x="7216238" y="7963753"/>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64" name="Rectangle 163">
            <a:extLst>
              <a:ext uri="{FF2B5EF4-FFF2-40B4-BE49-F238E27FC236}">
                <a16:creationId xmlns:a16="http://schemas.microsoft.com/office/drawing/2014/main" id="{2E5477F6-0F11-45B4-A056-24A77B6E84EE}"/>
              </a:ext>
            </a:extLst>
          </p:cNvPr>
          <p:cNvSpPr/>
          <p:nvPr/>
        </p:nvSpPr>
        <p:spPr>
          <a:xfrm>
            <a:off x="2137116" y="8390556"/>
            <a:ext cx="1078062"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School subjects</a:t>
            </a:r>
            <a:endParaRPr lang="en-GB" sz="800" dirty="0">
              <a:solidFill>
                <a:schemeClr val="tx1"/>
              </a:solidFill>
              <a:latin typeface="Comic Sans MS" pitchFamily="66" charset="0"/>
            </a:endParaRPr>
          </a:p>
        </p:txBody>
      </p:sp>
      <p:sp>
        <p:nvSpPr>
          <p:cNvPr id="165" name="Rectangle 164">
            <a:extLst>
              <a:ext uri="{FF2B5EF4-FFF2-40B4-BE49-F238E27FC236}">
                <a16:creationId xmlns:a16="http://schemas.microsoft.com/office/drawing/2014/main" id="{513DB9C8-4BB7-4B1C-B2FD-35DA3BFFAFBC}"/>
              </a:ext>
            </a:extLst>
          </p:cNvPr>
          <p:cNvSpPr/>
          <p:nvPr/>
        </p:nvSpPr>
        <p:spPr>
          <a:xfrm>
            <a:off x="2716360" y="9964639"/>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Likes and dislikes</a:t>
            </a:r>
          </a:p>
        </p:txBody>
      </p:sp>
      <p:sp>
        <p:nvSpPr>
          <p:cNvPr id="166" name="Rectangle 165">
            <a:extLst>
              <a:ext uri="{FF2B5EF4-FFF2-40B4-BE49-F238E27FC236}">
                <a16:creationId xmlns:a16="http://schemas.microsoft.com/office/drawing/2014/main" id="{643E03D1-8941-42D6-9850-C3508EEA3104}"/>
              </a:ext>
            </a:extLst>
          </p:cNvPr>
          <p:cNvSpPr/>
          <p:nvPr/>
        </p:nvSpPr>
        <p:spPr>
          <a:xfrm>
            <a:off x="3234555" y="6160759"/>
            <a:ext cx="1493611" cy="5114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Ideal jobs</a:t>
            </a:r>
          </a:p>
        </p:txBody>
      </p:sp>
      <p:sp>
        <p:nvSpPr>
          <p:cNvPr id="167" name="Rectangle 166">
            <a:extLst>
              <a:ext uri="{FF2B5EF4-FFF2-40B4-BE49-F238E27FC236}">
                <a16:creationId xmlns:a16="http://schemas.microsoft.com/office/drawing/2014/main" id="{5525AE46-440F-49B6-9A64-D7E678A14ECD}"/>
              </a:ext>
            </a:extLst>
          </p:cNvPr>
          <p:cNvSpPr/>
          <p:nvPr/>
        </p:nvSpPr>
        <p:spPr>
          <a:xfrm>
            <a:off x="4984291" y="9896626"/>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Describing school</a:t>
            </a:r>
          </a:p>
        </p:txBody>
      </p:sp>
      <p:sp>
        <p:nvSpPr>
          <p:cNvPr id="168" name="Rectangle 167">
            <a:extLst>
              <a:ext uri="{FF2B5EF4-FFF2-40B4-BE49-F238E27FC236}">
                <a16:creationId xmlns:a16="http://schemas.microsoft.com/office/drawing/2014/main" id="{592D2CCA-17D4-409C-A851-8C8FCD253ABF}"/>
              </a:ext>
            </a:extLst>
          </p:cNvPr>
          <p:cNvSpPr/>
          <p:nvPr/>
        </p:nvSpPr>
        <p:spPr>
          <a:xfrm>
            <a:off x="3469671" y="8226238"/>
            <a:ext cx="1337950"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Telling the time</a:t>
            </a:r>
          </a:p>
        </p:txBody>
      </p:sp>
      <p:sp>
        <p:nvSpPr>
          <p:cNvPr id="170" name="Rectangle 169">
            <a:extLst>
              <a:ext uri="{FF2B5EF4-FFF2-40B4-BE49-F238E27FC236}">
                <a16:creationId xmlns:a16="http://schemas.microsoft.com/office/drawing/2014/main" id="{FDCD2187-7EB7-42E9-AAC5-5B5CE2E9465B}"/>
              </a:ext>
            </a:extLst>
          </p:cNvPr>
          <p:cNvSpPr/>
          <p:nvPr/>
        </p:nvSpPr>
        <p:spPr>
          <a:xfrm>
            <a:off x="6537281" y="8483204"/>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Mealtimes</a:t>
            </a:r>
          </a:p>
        </p:txBody>
      </p:sp>
      <p:cxnSp>
        <p:nvCxnSpPr>
          <p:cNvPr id="8" name="Straight Arrow Connector 7">
            <a:extLst>
              <a:ext uri="{FF2B5EF4-FFF2-40B4-BE49-F238E27FC236}">
                <a16:creationId xmlns:a16="http://schemas.microsoft.com/office/drawing/2014/main" id="{2BCF88F9-7A6E-4BF4-9A6F-A9D212204FF2}"/>
              </a:ext>
            </a:extLst>
          </p:cNvPr>
          <p:cNvCxnSpPr/>
          <p:nvPr/>
        </p:nvCxnSpPr>
        <p:spPr>
          <a:xfrm>
            <a:off x="1577355" y="14262778"/>
            <a:ext cx="404752" cy="30444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6" name="Straight Arrow Connector 105">
            <a:extLst>
              <a:ext uri="{FF2B5EF4-FFF2-40B4-BE49-F238E27FC236}">
                <a16:creationId xmlns:a16="http://schemas.microsoft.com/office/drawing/2014/main" id="{424A6C12-5F84-420D-AEAC-212D91137FA0}"/>
              </a:ext>
            </a:extLst>
          </p:cNvPr>
          <p:cNvCxnSpPr>
            <a:cxnSpLocks/>
          </p:cNvCxnSpPr>
          <p:nvPr/>
        </p:nvCxnSpPr>
        <p:spPr>
          <a:xfrm flipV="1">
            <a:off x="2468395" y="13125570"/>
            <a:ext cx="264476" cy="4167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7" name="Straight Arrow Connector 106">
            <a:extLst>
              <a:ext uri="{FF2B5EF4-FFF2-40B4-BE49-F238E27FC236}">
                <a16:creationId xmlns:a16="http://schemas.microsoft.com/office/drawing/2014/main" id="{27A3B78D-5C51-4FD3-B316-C991F8A47B33}"/>
              </a:ext>
            </a:extLst>
          </p:cNvPr>
          <p:cNvCxnSpPr>
            <a:cxnSpLocks/>
          </p:cNvCxnSpPr>
          <p:nvPr/>
        </p:nvCxnSpPr>
        <p:spPr>
          <a:xfrm>
            <a:off x="5659437" y="13801697"/>
            <a:ext cx="384436" cy="38758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8" name="Straight Arrow Connector 107">
            <a:extLst>
              <a:ext uri="{FF2B5EF4-FFF2-40B4-BE49-F238E27FC236}">
                <a16:creationId xmlns:a16="http://schemas.microsoft.com/office/drawing/2014/main" id="{4A959972-E980-4848-8880-357207FE6360}"/>
              </a:ext>
            </a:extLst>
          </p:cNvPr>
          <p:cNvCxnSpPr>
            <a:cxnSpLocks/>
          </p:cNvCxnSpPr>
          <p:nvPr/>
        </p:nvCxnSpPr>
        <p:spPr>
          <a:xfrm flipH="1" flipV="1">
            <a:off x="1249888" y="13347146"/>
            <a:ext cx="251182" cy="3929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9" name="Straight Arrow Connector 108">
            <a:extLst>
              <a:ext uri="{FF2B5EF4-FFF2-40B4-BE49-F238E27FC236}">
                <a16:creationId xmlns:a16="http://schemas.microsoft.com/office/drawing/2014/main" id="{D20F779C-51F1-482F-8957-4DFBAF31AA76}"/>
              </a:ext>
            </a:extLst>
          </p:cNvPr>
          <p:cNvCxnSpPr/>
          <p:nvPr/>
        </p:nvCxnSpPr>
        <p:spPr>
          <a:xfrm>
            <a:off x="2845278" y="13877330"/>
            <a:ext cx="383552" cy="35741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6" name="Straight Arrow Connector 115">
            <a:extLst>
              <a:ext uri="{FF2B5EF4-FFF2-40B4-BE49-F238E27FC236}">
                <a16:creationId xmlns:a16="http://schemas.microsoft.com/office/drawing/2014/main" id="{306B14FC-5917-4D84-AC4E-227A9B95821C}"/>
              </a:ext>
            </a:extLst>
          </p:cNvPr>
          <p:cNvCxnSpPr>
            <a:cxnSpLocks/>
          </p:cNvCxnSpPr>
          <p:nvPr/>
        </p:nvCxnSpPr>
        <p:spPr>
          <a:xfrm flipH="1" flipV="1">
            <a:off x="4450048" y="13030118"/>
            <a:ext cx="242949" cy="40290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Straight Arrow Connector 117">
            <a:extLst>
              <a:ext uri="{FF2B5EF4-FFF2-40B4-BE49-F238E27FC236}">
                <a16:creationId xmlns:a16="http://schemas.microsoft.com/office/drawing/2014/main" id="{F515AFA0-3E2C-4D94-B5E3-EB3FA85B4E1A}"/>
              </a:ext>
            </a:extLst>
          </p:cNvPr>
          <p:cNvCxnSpPr>
            <a:cxnSpLocks/>
          </p:cNvCxnSpPr>
          <p:nvPr/>
        </p:nvCxnSpPr>
        <p:spPr>
          <a:xfrm flipV="1">
            <a:off x="5863769" y="13000038"/>
            <a:ext cx="226707" cy="4854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1" name="Straight Arrow Connector 160">
            <a:extLst>
              <a:ext uri="{FF2B5EF4-FFF2-40B4-BE49-F238E27FC236}">
                <a16:creationId xmlns:a16="http://schemas.microsoft.com/office/drawing/2014/main" id="{DEF33FC4-0781-4EED-8BCF-08B456FB8E73}"/>
              </a:ext>
            </a:extLst>
          </p:cNvPr>
          <p:cNvCxnSpPr>
            <a:cxnSpLocks/>
          </p:cNvCxnSpPr>
          <p:nvPr/>
        </p:nvCxnSpPr>
        <p:spPr>
          <a:xfrm flipH="1">
            <a:off x="7811875" y="11929553"/>
            <a:ext cx="362064" cy="32190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2" name="Straight Arrow Connector 171">
            <a:extLst>
              <a:ext uri="{FF2B5EF4-FFF2-40B4-BE49-F238E27FC236}">
                <a16:creationId xmlns:a16="http://schemas.microsoft.com/office/drawing/2014/main" id="{A48999E8-CB12-4F79-976C-84713EDFE733}"/>
              </a:ext>
            </a:extLst>
          </p:cNvPr>
          <p:cNvCxnSpPr>
            <a:cxnSpLocks/>
          </p:cNvCxnSpPr>
          <p:nvPr/>
        </p:nvCxnSpPr>
        <p:spPr>
          <a:xfrm flipV="1">
            <a:off x="8230260" y="11029865"/>
            <a:ext cx="294606" cy="32372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3" name="Straight Arrow Connector 172">
            <a:extLst>
              <a:ext uri="{FF2B5EF4-FFF2-40B4-BE49-F238E27FC236}">
                <a16:creationId xmlns:a16="http://schemas.microsoft.com/office/drawing/2014/main" id="{1848BD69-2683-42F7-B89B-CCC916FE3045}"/>
              </a:ext>
            </a:extLst>
          </p:cNvPr>
          <p:cNvCxnSpPr>
            <a:cxnSpLocks/>
          </p:cNvCxnSpPr>
          <p:nvPr/>
        </p:nvCxnSpPr>
        <p:spPr>
          <a:xfrm flipH="1">
            <a:off x="4723155" y="11537387"/>
            <a:ext cx="460616" cy="4024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7" name="Straight Arrow Connector 176">
            <a:extLst>
              <a:ext uri="{FF2B5EF4-FFF2-40B4-BE49-F238E27FC236}">
                <a16:creationId xmlns:a16="http://schemas.microsoft.com/office/drawing/2014/main" id="{FEAAE4A2-0C5D-4A11-BCC3-B43FAFB2ECDD}"/>
              </a:ext>
            </a:extLst>
          </p:cNvPr>
          <p:cNvCxnSpPr>
            <a:cxnSpLocks/>
          </p:cNvCxnSpPr>
          <p:nvPr/>
        </p:nvCxnSpPr>
        <p:spPr>
          <a:xfrm flipV="1">
            <a:off x="5815032" y="10842909"/>
            <a:ext cx="226520" cy="5319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8" name="Straight Arrow Connector 177">
            <a:extLst>
              <a:ext uri="{FF2B5EF4-FFF2-40B4-BE49-F238E27FC236}">
                <a16:creationId xmlns:a16="http://schemas.microsoft.com/office/drawing/2014/main" id="{9F3EF272-5AFF-494A-8E92-C23506A14475}"/>
              </a:ext>
            </a:extLst>
          </p:cNvPr>
          <p:cNvCxnSpPr>
            <a:cxnSpLocks/>
          </p:cNvCxnSpPr>
          <p:nvPr/>
        </p:nvCxnSpPr>
        <p:spPr>
          <a:xfrm flipH="1">
            <a:off x="1948550" y="11667905"/>
            <a:ext cx="258186" cy="3598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9" name="Straight Arrow Connector 188">
            <a:extLst>
              <a:ext uri="{FF2B5EF4-FFF2-40B4-BE49-F238E27FC236}">
                <a16:creationId xmlns:a16="http://schemas.microsoft.com/office/drawing/2014/main" id="{136BEB80-FEED-4E2B-AD2A-7C1551021A1C}"/>
              </a:ext>
            </a:extLst>
          </p:cNvPr>
          <p:cNvCxnSpPr>
            <a:cxnSpLocks/>
          </p:cNvCxnSpPr>
          <p:nvPr/>
        </p:nvCxnSpPr>
        <p:spPr>
          <a:xfrm flipH="1">
            <a:off x="1030098" y="11173546"/>
            <a:ext cx="408136" cy="34390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0" name="Straight Arrow Connector 189">
            <a:extLst>
              <a:ext uri="{FF2B5EF4-FFF2-40B4-BE49-F238E27FC236}">
                <a16:creationId xmlns:a16="http://schemas.microsoft.com/office/drawing/2014/main" id="{7DF57F05-5967-42AD-B4D0-257B7D20D643}"/>
              </a:ext>
            </a:extLst>
          </p:cNvPr>
          <p:cNvCxnSpPr>
            <a:cxnSpLocks/>
          </p:cNvCxnSpPr>
          <p:nvPr/>
        </p:nvCxnSpPr>
        <p:spPr>
          <a:xfrm flipH="1">
            <a:off x="689294" y="10105483"/>
            <a:ext cx="457973" cy="1731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Straight Arrow Connector 190">
            <a:extLst>
              <a:ext uri="{FF2B5EF4-FFF2-40B4-BE49-F238E27FC236}">
                <a16:creationId xmlns:a16="http://schemas.microsoft.com/office/drawing/2014/main" id="{A3CACFF4-7A18-4A42-A863-69E008FBC045}"/>
              </a:ext>
            </a:extLst>
          </p:cNvPr>
          <p:cNvCxnSpPr>
            <a:cxnSpLocks/>
          </p:cNvCxnSpPr>
          <p:nvPr/>
        </p:nvCxnSpPr>
        <p:spPr>
          <a:xfrm>
            <a:off x="3017017" y="9489511"/>
            <a:ext cx="170680" cy="43555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4" name="Straight Arrow Connector 193">
            <a:extLst>
              <a:ext uri="{FF2B5EF4-FFF2-40B4-BE49-F238E27FC236}">
                <a16:creationId xmlns:a16="http://schemas.microsoft.com/office/drawing/2014/main" id="{990116B3-E700-4FFC-8ADF-CDC787EE060A}"/>
              </a:ext>
            </a:extLst>
          </p:cNvPr>
          <p:cNvCxnSpPr>
            <a:cxnSpLocks/>
          </p:cNvCxnSpPr>
          <p:nvPr/>
        </p:nvCxnSpPr>
        <p:spPr>
          <a:xfrm>
            <a:off x="6325165" y="9455767"/>
            <a:ext cx="347667" cy="30866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Straight Arrow Connector 194">
            <a:extLst>
              <a:ext uri="{FF2B5EF4-FFF2-40B4-BE49-F238E27FC236}">
                <a16:creationId xmlns:a16="http://schemas.microsoft.com/office/drawing/2014/main" id="{6059D194-CC2B-4F40-A46D-8FB5FD9B61BD}"/>
              </a:ext>
            </a:extLst>
          </p:cNvPr>
          <p:cNvCxnSpPr>
            <a:cxnSpLocks/>
          </p:cNvCxnSpPr>
          <p:nvPr/>
        </p:nvCxnSpPr>
        <p:spPr>
          <a:xfrm flipH="1" flipV="1">
            <a:off x="2361507" y="8714880"/>
            <a:ext cx="81530" cy="43859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6" name="Straight Arrow Connector 195">
            <a:extLst>
              <a:ext uri="{FF2B5EF4-FFF2-40B4-BE49-F238E27FC236}">
                <a16:creationId xmlns:a16="http://schemas.microsoft.com/office/drawing/2014/main" id="{A3E32013-08D4-48A0-9A2A-02EF49F9A1D6}"/>
              </a:ext>
            </a:extLst>
          </p:cNvPr>
          <p:cNvCxnSpPr>
            <a:cxnSpLocks/>
          </p:cNvCxnSpPr>
          <p:nvPr/>
        </p:nvCxnSpPr>
        <p:spPr>
          <a:xfrm flipH="1" flipV="1">
            <a:off x="4062121" y="8731547"/>
            <a:ext cx="104218" cy="39738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8" name="Straight Arrow Connector 197">
            <a:extLst>
              <a:ext uri="{FF2B5EF4-FFF2-40B4-BE49-F238E27FC236}">
                <a16:creationId xmlns:a16="http://schemas.microsoft.com/office/drawing/2014/main" id="{E19694A7-77B3-47C2-9643-152549315BF0}"/>
              </a:ext>
            </a:extLst>
          </p:cNvPr>
          <p:cNvCxnSpPr>
            <a:cxnSpLocks/>
          </p:cNvCxnSpPr>
          <p:nvPr/>
        </p:nvCxnSpPr>
        <p:spPr>
          <a:xfrm flipH="1" flipV="1">
            <a:off x="7491638" y="8752543"/>
            <a:ext cx="489745" cy="24808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0" name="Straight Arrow Connector 199">
            <a:extLst>
              <a:ext uri="{FF2B5EF4-FFF2-40B4-BE49-F238E27FC236}">
                <a16:creationId xmlns:a16="http://schemas.microsoft.com/office/drawing/2014/main" id="{5036D35C-4676-44DE-A5FD-5AB22B661791}"/>
              </a:ext>
            </a:extLst>
          </p:cNvPr>
          <p:cNvCxnSpPr>
            <a:cxnSpLocks/>
          </p:cNvCxnSpPr>
          <p:nvPr/>
        </p:nvCxnSpPr>
        <p:spPr>
          <a:xfrm flipH="1">
            <a:off x="1497406" y="7107478"/>
            <a:ext cx="398185" cy="23495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3" name="Straight Arrow Connector 202">
            <a:extLst>
              <a:ext uri="{FF2B5EF4-FFF2-40B4-BE49-F238E27FC236}">
                <a16:creationId xmlns:a16="http://schemas.microsoft.com/office/drawing/2014/main" id="{1D32ED2E-B3AE-4F54-BB8D-3076A9D80741}"/>
              </a:ext>
            </a:extLst>
          </p:cNvPr>
          <p:cNvCxnSpPr>
            <a:cxnSpLocks/>
          </p:cNvCxnSpPr>
          <p:nvPr/>
        </p:nvCxnSpPr>
        <p:spPr>
          <a:xfrm flipH="1">
            <a:off x="3704212" y="7400164"/>
            <a:ext cx="270824" cy="32492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4" name="Straight Arrow Connector 203">
            <a:extLst>
              <a:ext uri="{FF2B5EF4-FFF2-40B4-BE49-F238E27FC236}">
                <a16:creationId xmlns:a16="http://schemas.microsoft.com/office/drawing/2014/main" id="{075ABE8C-D801-4A9A-BC2A-E2376EBD3441}"/>
              </a:ext>
            </a:extLst>
          </p:cNvPr>
          <p:cNvCxnSpPr>
            <a:cxnSpLocks/>
          </p:cNvCxnSpPr>
          <p:nvPr/>
        </p:nvCxnSpPr>
        <p:spPr>
          <a:xfrm>
            <a:off x="3328393" y="5022774"/>
            <a:ext cx="220476" cy="4487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5" name="Straight Arrow Connector 204">
            <a:extLst>
              <a:ext uri="{FF2B5EF4-FFF2-40B4-BE49-F238E27FC236}">
                <a16:creationId xmlns:a16="http://schemas.microsoft.com/office/drawing/2014/main" id="{6A0DEE1E-FAE8-4EC8-B5B4-30C24ACC149C}"/>
              </a:ext>
            </a:extLst>
          </p:cNvPr>
          <p:cNvCxnSpPr>
            <a:cxnSpLocks/>
          </p:cNvCxnSpPr>
          <p:nvPr/>
        </p:nvCxnSpPr>
        <p:spPr>
          <a:xfrm>
            <a:off x="5117913" y="5208196"/>
            <a:ext cx="322833" cy="31694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6" name="Straight Arrow Connector 205">
            <a:extLst>
              <a:ext uri="{FF2B5EF4-FFF2-40B4-BE49-F238E27FC236}">
                <a16:creationId xmlns:a16="http://schemas.microsoft.com/office/drawing/2014/main" id="{BE31D9BE-7EEF-42C8-8D06-A2AE671BE4BC}"/>
              </a:ext>
            </a:extLst>
          </p:cNvPr>
          <p:cNvCxnSpPr>
            <a:cxnSpLocks/>
          </p:cNvCxnSpPr>
          <p:nvPr/>
        </p:nvCxnSpPr>
        <p:spPr>
          <a:xfrm>
            <a:off x="7121221" y="5168447"/>
            <a:ext cx="407115" cy="30490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7" name="Straight Arrow Connector 206">
            <a:extLst>
              <a:ext uri="{FF2B5EF4-FFF2-40B4-BE49-F238E27FC236}">
                <a16:creationId xmlns:a16="http://schemas.microsoft.com/office/drawing/2014/main" id="{966881D8-0C70-4021-868E-E35A3D2DAF78}"/>
              </a:ext>
            </a:extLst>
          </p:cNvPr>
          <p:cNvCxnSpPr>
            <a:cxnSpLocks/>
          </p:cNvCxnSpPr>
          <p:nvPr/>
        </p:nvCxnSpPr>
        <p:spPr>
          <a:xfrm>
            <a:off x="8522239" y="4275984"/>
            <a:ext cx="303767" cy="2931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09" name="Straight Arrow Connector 208">
            <a:extLst>
              <a:ext uri="{FF2B5EF4-FFF2-40B4-BE49-F238E27FC236}">
                <a16:creationId xmlns:a16="http://schemas.microsoft.com/office/drawing/2014/main" id="{610459A0-EC41-4E4F-BB24-995D65F8AF08}"/>
              </a:ext>
            </a:extLst>
          </p:cNvPr>
          <p:cNvCxnSpPr>
            <a:cxnSpLocks/>
          </p:cNvCxnSpPr>
          <p:nvPr/>
        </p:nvCxnSpPr>
        <p:spPr>
          <a:xfrm flipH="1" flipV="1">
            <a:off x="3944733" y="4472252"/>
            <a:ext cx="193913" cy="45309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0" name="Straight Arrow Connector 209">
            <a:extLst>
              <a:ext uri="{FF2B5EF4-FFF2-40B4-BE49-F238E27FC236}">
                <a16:creationId xmlns:a16="http://schemas.microsoft.com/office/drawing/2014/main" id="{AC917E92-C883-48ED-BFF7-C9AD0F5C348B}"/>
              </a:ext>
            </a:extLst>
          </p:cNvPr>
          <p:cNvCxnSpPr>
            <a:cxnSpLocks/>
          </p:cNvCxnSpPr>
          <p:nvPr/>
        </p:nvCxnSpPr>
        <p:spPr>
          <a:xfrm flipV="1">
            <a:off x="5986105" y="4558551"/>
            <a:ext cx="155869" cy="3992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1" name="Straight Arrow Connector 210">
            <a:extLst>
              <a:ext uri="{FF2B5EF4-FFF2-40B4-BE49-F238E27FC236}">
                <a16:creationId xmlns:a16="http://schemas.microsoft.com/office/drawing/2014/main" id="{5043BF33-2ABD-4345-BF06-D90DAF7C6029}"/>
              </a:ext>
            </a:extLst>
          </p:cNvPr>
          <p:cNvCxnSpPr>
            <a:cxnSpLocks/>
          </p:cNvCxnSpPr>
          <p:nvPr/>
        </p:nvCxnSpPr>
        <p:spPr>
          <a:xfrm flipV="1">
            <a:off x="6992194" y="4564678"/>
            <a:ext cx="203350" cy="32912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6" name="Straight Arrow Connector 215">
            <a:extLst>
              <a:ext uri="{FF2B5EF4-FFF2-40B4-BE49-F238E27FC236}">
                <a16:creationId xmlns:a16="http://schemas.microsoft.com/office/drawing/2014/main" id="{ECD1FC96-FE89-47AD-BF18-2D01BE35878D}"/>
              </a:ext>
            </a:extLst>
          </p:cNvPr>
          <p:cNvCxnSpPr>
            <a:cxnSpLocks/>
          </p:cNvCxnSpPr>
          <p:nvPr/>
        </p:nvCxnSpPr>
        <p:spPr>
          <a:xfrm flipH="1" flipV="1">
            <a:off x="3587585" y="6562590"/>
            <a:ext cx="274522" cy="33979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7" name="Straight Arrow Connector 216">
            <a:extLst>
              <a:ext uri="{FF2B5EF4-FFF2-40B4-BE49-F238E27FC236}">
                <a16:creationId xmlns:a16="http://schemas.microsoft.com/office/drawing/2014/main" id="{FBF3F675-717A-4DA2-9ED1-70BEE0252F88}"/>
              </a:ext>
            </a:extLst>
          </p:cNvPr>
          <p:cNvCxnSpPr>
            <a:cxnSpLocks/>
          </p:cNvCxnSpPr>
          <p:nvPr/>
        </p:nvCxnSpPr>
        <p:spPr>
          <a:xfrm flipH="1" flipV="1">
            <a:off x="5759522" y="6539513"/>
            <a:ext cx="172328" cy="3930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19" name="Straight Arrow Connector 218">
            <a:extLst>
              <a:ext uri="{FF2B5EF4-FFF2-40B4-BE49-F238E27FC236}">
                <a16:creationId xmlns:a16="http://schemas.microsoft.com/office/drawing/2014/main" id="{C5D4E425-0947-42DC-A0D9-8BA0A65555AC}"/>
              </a:ext>
            </a:extLst>
          </p:cNvPr>
          <p:cNvCxnSpPr>
            <a:cxnSpLocks/>
          </p:cNvCxnSpPr>
          <p:nvPr/>
        </p:nvCxnSpPr>
        <p:spPr>
          <a:xfrm flipH="1" flipV="1">
            <a:off x="7168107" y="6610203"/>
            <a:ext cx="208389" cy="3249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 name="Picture 50">
            <a:extLst>
              <a:ext uri="{FF2B5EF4-FFF2-40B4-BE49-F238E27FC236}">
                <a16:creationId xmlns:a16="http://schemas.microsoft.com/office/drawing/2014/main" id="{3D04C67C-8604-4FA4-91B0-2835160CBB6A}"/>
              </a:ext>
            </a:extLst>
          </p:cNvPr>
          <p:cNvPicPr>
            <a:picLocks noChangeAspect="1"/>
          </p:cNvPicPr>
          <p:nvPr/>
        </p:nvPicPr>
        <p:blipFill>
          <a:blip r:embed="rId10"/>
          <a:stretch>
            <a:fillRect/>
          </a:stretch>
        </p:blipFill>
        <p:spPr>
          <a:xfrm>
            <a:off x="7287674" y="7595607"/>
            <a:ext cx="751094" cy="438568"/>
          </a:xfrm>
          <a:prstGeom prst="rect">
            <a:avLst/>
          </a:prstGeom>
        </p:spPr>
      </p:pic>
      <p:pic>
        <p:nvPicPr>
          <p:cNvPr id="220" name="Picture 219">
            <a:extLst>
              <a:ext uri="{FF2B5EF4-FFF2-40B4-BE49-F238E27FC236}">
                <a16:creationId xmlns:a16="http://schemas.microsoft.com/office/drawing/2014/main" id="{F5456CD3-2934-4FB6-86E2-26CD4BC4467E}"/>
              </a:ext>
            </a:extLst>
          </p:cNvPr>
          <p:cNvPicPr>
            <a:picLocks noChangeAspect="1"/>
          </p:cNvPicPr>
          <p:nvPr/>
        </p:nvPicPr>
        <p:blipFill>
          <a:blip r:embed="rId10"/>
          <a:stretch>
            <a:fillRect/>
          </a:stretch>
        </p:blipFill>
        <p:spPr>
          <a:xfrm>
            <a:off x="79365" y="11054692"/>
            <a:ext cx="751094" cy="438568"/>
          </a:xfrm>
          <a:prstGeom prst="rect">
            <a:avLst/>
          </a:prstGeom>
        </p:spPr>
      </p:pic>
      <p:pic>
        <p:nvPicPr>
          <p:cNvPr id="222" name="Picture 221">
            <a:extLst>
              <a:ext uri="{FF2B5EF4-FFF2-40B4-BE49-F238E27FC236}">
                <a16:creationId xmlns:a16="http://schemas.microsoft.com/office/drawing/2014/main" id="{D22A648D-F09C-46F5-933B-E99BACA70B2F}"/>
              </a:ext>
            </a:extLst>
          </p:cNvPr>
          <p:cNvPicPr>
            <a:picLocks noChangeAspect="1"/>
          </p:cNvPicPr>
          <p:nvPr/>
        </p:nvPicPr>
        <p:blipFill>
          <a:blip r:embed="rId10"/>
          <a:stretch>
            <a:fillRect/>
          </a:stretch>
        </p:blipFill>
        <p:spPr>
          <a:xfrm>
            <a:off x="1428451" y="7449697"/>
            <a:ext cx="751094" cy="438568"/>
          </a:xfrm>
          <a:prstGeom prst="rect">
            <a:avLst/>
          </a:prstGeom>
        </p:spPr>
      </p:pic>
      <p:pic>
        <p:nvPicPr>
          <p:cNvPr id="223" name="Picture 222">
            <a:extLst>
              <a:ext uri="{FF2B5EF4-FFF2-40B4-BE49-F238E27FC236}">
                <a16:creationId xmlns:a16="http://schemas.microsoft.com/office/drawing/2014/main" id="{19CCBD38-2A74-4983-BEF5-420EBDF4FF4C}"/>
              </a:ext>
            </a:extLst>
          </p:cNvPr>
          <p:cNvPicPr>
            <a:picLocks noChangeAspect="1"/>
          </p:cNvPicPr>
          <p:nvPr/>
        </p:nvPicPr>
        <p:blipFill>
          <a:blip r:embed="rId10"/>
          <a:stretch>
            <a:fillRect/>
          </a:stretch>
        </p:blipFill>
        <p:spPr>
          <a:xfrm>
            <a:off x="8698419" y="4849303"/>
            <a:ext cx="751094" cy="438568"/>
          </a:xfrm>
          <a:prstGeom prst="rect">
            <a:avLst/>
          </a:prstGeom>
        </p:spPr>
      </p:pic>
      <p:pic>
        <p:nvPicPr>
          <p:cNvPr id="224" name="Picture 223">
            <a:extLst>
              <a:ext uri="{FF2B5EF4-FFF2-40B4-BE49-F238E27FC236}">
                <a16:creationId xmlns:a16="http://schemas.microsoft.com/office/drawing/2014/main" id="{507FB7AF-1661-479A-BA12-BE8262C43172}"/>
              </a:ext>
            </a:extLst>
          </p:cNvPr>
          <p:cNvPicPr>
            <a:picLocks noChangeAspect="1"/>
          </p:cNvPicPr>
          <p:nvPr/>
        </p:nvPicPr>
        <p:blipFill>
          <a:blip r:embed="rId10"/>
          <a:stretch>
            <a:fillRect/>
          </a:stretch>
        </p:blipFill>
        <p:spPr>
          <a:xfrm>
            <a:off x="103319" y="1055624"/>
            <a:ext cx="751094" cy="438568"/>
          </a:xfrm>
          <a:prstGeom prst="rect">
            <a:avLst/>
          </a:prstGeom>
        </p:spPr>
      </p:pic>
      <p:sp>
        <p:nvSpPr>
          <p:cNvPr id="225" name="Rectangle 224">
            <a:extLst>
              <a:ext uri="{FF2B5EF4-FFF2-40B4-BE49-F238E27FC236}">
                <a16:creationId xmlns:a16="http://schemas.microsoft.com/office/drawing/2014/main" id="{1EE52810-3B35-425B-B864-F3994FD79C91}"/>
              </a:ext>
            </a:extLst>
          </p:cNvPr>
          <p:cNvSpPr/>
          <p:nvPr/>
        </p:nvSpPr>
        <p:spPr>
          <a:xfrm>
            <a:off x="3907635" y="7529346"/>
            <a:ext cx="1109932"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b="1" dirty="0">
              <a:solidFill>
                <a:schemeClr val="tx1"/>
              </a:solidFill>
              <a:latin typeface="Comic Sans MS" pitchFamily="66" charset="0"/>
            </a:endParaRPr>
          </a:p>
          <a:p>
            <a:pPr algn="ctr"/>
            <a:r>
              <a:rPr lang="en-GB" sz="1100" b="1" dirty="0">
                <a:solidFill>
                  <a:schemeClr val="tx1"/>
                </a:solidFill>
                <a:latin typeface="Comic Sans MS" pitchFamily="66" charset="0"/>
              </a:rPr>
              <a:t>Jobs &amp; Careers</a:t>
            </a:r>
          </a:p>
          <a:p>
            <a:pPr algn="ctr"/>
            <a:endParaRPr lang="en-GB" sz="1100" b="1" dirty="0">
              <a:solidFill>
                <a:schemeClr val="tx1"/>
              </a:solidFill>
              <a:latin typeface="Comic Sans MS" pitchFamily="66" charset="0"/>
            </a:endParaRPr>
          </a:p>
        </p:txBody>
      </p:sp>
      <p:sp>
        <p:nvSpPr>
          <p:cNvPr id="230" name="Rectangle 229">
            <a:extLst>
              <a:ext uri="{FF2B5EF4-FFF2-40B4-BE49-F238E27FC236}">
                <a16:creationId xmlns:a16="http://schemas.microsoft.com/office/drawing/2014/main" id="{5EA35C39-C5C3-4CC8-BF3C-3963329735B1}"/>
              </a:ext>
            </a:extLst>
          </p:cNvPr>
          <p:cNvSpPr/>
          <p:nvPr/>
        </p:nvSpPr>
        <p:spPr>
          <a:xfrm>
            <a:off x="5293244" y="6221228"/>
            <a:ext cx="1019132"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Weekend jobs</a:t>
            </a:r>
          </a:p>
        </p:txBody>
      </p:sp>
      <p:sp>
        <p:nvSpPr>
          <p:cNvPr id="235" name="Rectangle 234">
            <a:extLst>
              <a:ext uri="{FF2B5EF4-FFF2-40B4-BE49-F238E27FC236}">
                <a16:creationId xmlns:a16="http://schemas.microsoft.com/office/drawing/2014/main" id="{6AA2B1FE-15D3-4D3F-BB00-56C92F0EF15D}"/>
              </a:ext>
            </a:extLst>
          </p:cNvPr>
          <p:cNvSpPr/>
          <p:nvPr/>
        </p:nvSpPr>
        <p:spPr>
          <a:xfrm>
            <a:off x="5134184" y="5382686"/>
            <a:ext cx="1593570"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My free time activities</a:t>
            </a:r>
            <a:endParaRPr lang="en-GB" sz="1100" b="1" dirty="0">
              <a:solidFill>
                <a:srgbClr val="FF0000"/>
              </a:solidFill>
              <a:latin typeface="Cavolini" panose="03000502040302020204" pitchFamily="66" charset="0"/>
              <a:cs typeface="Cavolini" panose="03000502040302020204" pitchFamily="66" charset="0"/>
            </a:endParaRPr>
          </a:p>
        </p:txBody>
      </p:sp>
      <p:sp>
        <p:nvSpPr>
          <p:cNvPr id="237" name="Rectangle 236">
            <a:extLst>
              <a:ext uri="{FF2B5EF4-FFF2-40B4-BE49-F238E27FC236}">
                <a16:creationId xmlns:a16="http://schemas.microsoft.com/office/drawing/2014/main" id="{DF1DB797-A238-47A6-9259-C76C0D0AA4A5}"/>
              </a:ext>
            </a:extLst>
          </p:cNvPr>
          <p:cNvSpPr/>
          <p:nvPr/>
        </p:nvSpPr>
        <p:spPr>
          <a:xfrm>
            <a:off x="6896000" y="4135752"/>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cs typeface="Cavolini" panose="03000502040302020204" pitchFamily="66" charset="0"/>
              </a:rPr>
              <a:t>What I am going to do next weekend</a:t>
            </a:r>
            <a:endParaRPr lang="en-GB" sz="1100" b="1" dirty="0">
              <a:solidFill>
                <a:srgbClr val="FF0000"/>
              </a:solidFill>
              <a:latin typeface="Cavolini" panose="03000502040302020204" pitchFamily="66" charset="0"/>
              <a:cs typeface="Cavolini" panose="03000502040302020204" pitchFamily="66" charset="0"/>
            </a:endParaRPr>
          </a:p>
        </p:txBody>
      </p:sp>
      <p:sp>
        <p:nvSpPr>
          <p:cNvPr id="239" name="Rectangle 238">
            <a:extLst>
              <a:ext uri="{FF2B5EF4-FFF2-40B4-BE49-F238E27FC236}">
                <a16:creationId xmlns:a16="http://schemas.microsoft.com/office/drawing/2014/main" id="{9627E9C0-AFD6-48A4-BE99-E843139016A1}"/>
              </a:ext>
            </a:extLst>
          </p:cNvPr>
          <p:cNvSpPr/>
          <p:nvPr/>
        </p:nvSpPr>
        <p:spPr>
          <a:xfrm>
            <a:off x="5175055" y="4101853"/>
            <a:ext cx="1690226"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Reasons I like/don’t like sports</a:t>
            </a:r>
            <a:endParaRPr lang="en-GB" sz="1100" b="1" dirty="0">
              <a:solidFill>
                <a:srgbClr val="FF0000"/>
              </a:solidFill>
              <a:latin typeface="Cavolini" panose="03000502040302020204" pitchFamily="66" charset="0"/>
              <a:cs typeface="Cavolini" panose="03000502040302020204" pitchFamily="66" charset="0"/>
            </a:endParaRPr>
          </a:p>
        </p:txBody>
      </p:sp>
      <p:sp>
        <p:nvSpPr>
          <p:cNvPr id="241" name="Rectangle 240">
            <a:extLst>
              <a:ext uri="{FF2B5EF4-FFF2-40B4-BE49-F238E27FC236}">
                <a16:creationId xmlns:a16="http://schemas.microsoft.com/office/drawing/2014/main" id="{BD143FF3-A6AE-43EF-910D-D0EE8FFE8FF5}"/>
              </a:ext>
            </a:extLst>
          </p:cNvPr>
          <p:cNvSpPr/>
          <p:nvPr/>
        </p:nvSpPr>
        <p:spPr>
          <a:xfrm>
            <a:off x="3166006" y="3982841"/>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Sorts</a:t>
            </a:r>
          </a:p>
          <a:p>
            <a:pPr algn="ctr"/>
            <a:r>
              <a:rPr lang="en-GB" sz="1100" b="1" dirty="0">
                <a:solidFill>
                  <a:schemeClr val="tx1"/>
                </a:solidFill>
                <a:latin typeface="Comic Sans MS" pitchFamily="66" charset="0"/>
              </a:rPr>
              <a:t>JOUER</a:t>
            </a:r>
          </a:p>
        </p:txBody>
      </p:sp>
      <p:sp>
        <p:nvSpPr>
          <p:cNvPr id="138" name="Rectangle 137">
            <a:extLst>
              <a:ext uri="{FF2B5EF4-FFF2-40B4-BE49-F238E27FC236}">
                <a16:creationId xmlns:a16="http://schemas.microsoft.com/office/drawing/2014/main" id="{88EBC677-DE43-4605-BC77-A45D2F376F7E}"/>
              </a:ext>
            </a:extLst>
          </p:cNvPr>
          <p:cNvSpPr/>
          <p:nvPr/>
        </p:nvSpPr>
        <p:spPr>
          <a:xfrm>
            <a:off x="422806" y="6945718"/>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pic>
        <p:nvPicPr>
          <p:cNvPr id="149" name="Picture 2" descr="Free Test Cliparts, Download Free Test Cliparts png images, Free ClipArts  on Clipart Library">
            <a:extLst>
              <a:ext uri="{FF2B5EF4-FFF2-40B4-BE49-F238E27FC236}">
                <a16:creationId xmlns:a16="http://schemas.microsoft.com/office/drawing/2014/main" id="{990A166E-3DBC-4681-96DC-A8EA66B2AD4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2518" y="10463665"/>
            <a:ext cx="414702" cy="341126"/>
          </a:xfrm>
          <a:prstGeom prst="rect">
            <a:avLst/>
          </a:prstGeom>
          <a:noFill/>
          <a:extLst>
            <a:ext uri="{909E8E84-426E-40DD-AFC4-6F175D3DCCD1}">
              <a14:hiddenFill xmlns:a14="http://schemas.microsoft.com/office/drawing/2010/main">
                <a:solidFill>
                  <a:srgbClr val="FFFFFF"/>
                </a:solidFill>
              </a14:hiddenFill>
            </a:ext>
          </a:extLst>
        </p:spPr>
      </p:pic>
      <p:pic>
        <p:nvPicPr>
          <p:cNvPr id="154" name="Picture 2" descr="Free Test Cliparts, Download Free Test Cliparts png images, Free ClipArts  on Clipart Library">
            <a:extLst>
              <a:ext uri="{FF2B5EF4-FFF2-40B4-BE49-F238E27FC236}">
                <a16:creationId xmlns:a16="http://schemas.microsoft.com/office/drawing/2014/main" id="{A35097B5-D1E8-44E6-80B0-1868CE57FC44}"/>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011078" y="1342147"/>
            <a:ext cx="414702" cy="341126"/>
          </a:xfrm>
          <a:prstGeom prst="rect">
            <a:avLst/>
          </a:prstGeom>
          <a:noFill/>
          <a:extLst>
            <a:ext uri="{909E8E84-426E-40DD-AFC4-6F175D3DCCD1}">
              <a14:hiddenFill xmlns:a14="http://schemas.microsoft.com/office/drawing/2010/main">
                <a:solidFill>
                  <a:srgbClr val="FFFFFF"/>
                </a:solidFill>
              </a14:hiddenFill>
            </a:ext>
          </a:extLst>
        </p:spPr>
      </p:pic>
      <p:sp>
        <p:nvSpPr>
          <p:cNvPr id="155" name="Rectangle 154">
            <a:extLst>
              <a:ext uri="{FF2B5EF4-FFF2-40B4-BE49-F238E27FC236}">
                <a16:creationId xmlns:a16="http://schemas.microsoft.com/office/drawing/2014/main" id="{87B37DD3-0838-45E7-801E-3BA5D2AB30B3}"/>
              </a:ext>
            </a:extLst>
          </p:cNvPr>
          <p:cNvSpPr/>
          <p:nvPr/>
        </p:nvSpPr>
        <p:spPr>
          <a:xfrm>
            <a:off x="-233269" y="1435925"/>
            <a:ext cx="1191275" cy="31197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56" name="Rectangle 155">
            <a:extLst>
              <a:ext uri="{FF2B5EF4-FFF2-40B4-BE49-F238E27FC236}">
                <a16:creationId xmlns:a16="http://schemas.microsoft.com/office/drawing/2014/main" id="{1C473173-9807-4571-8252-D8E2363608F8}"/>
              </a:ext>
            </a:extLst>
          </p:cNvPr>
          <p:cNvSpPr/>
          <p:nvPr/>
        </p:nvSpPr>
        <p:spPr>
          <a:xfrm>
            <a:off x="8538910" y="4358605"/>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sp>
        <p:nvSpPr>
          <p:cNvPr id="159" name="Rectangle 158">
            <a:extLst>
              <a:ext uri="{FF2B5EF4-FFF2-40B4-BE49-F238E27FC236}">
                <a16:creationId xmlns:a16="http://schemas.microsoft.com/office/drawing/2014/main" id="{2DF272E9-2B1A-4A3C-AE42-59D3BFCE1224}"/>
              </a:ext>
            </a:extLst>
          </p:cNvPr>
          <p:cNvSpPr/>
          <p:nvPr/>
        </p:nvSpPr>
        <p:spPr>
          <a:xfrm>
            <a:off x="2919324" y="1909356"/>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Ordering an ice-cream</a:t>
            </a:r>
          </a:p>
        </p:txBody>
      </p:sp>
      <p:sp>
        <p:nvSpPr>
          <p:cNvPr id="176" name="Rectangle 175">
            <a:extLst>
              <a:ext uri="{FF2B5EF4-FFF2-40B4-BE49-F238E27FC236}">
                <a16:creationId xmlns:a16="http://schemas.microsoft.com/office/drawing/2014/main" id="{C43264C6-8DE4-40D6-9507-DAC40F73219B}"/>
              </a:ext>
            </a:extLst>
          </p:cNvPr>
          <p:cNvSpPr/>
          <p:nvPr/>
        </p:nvSpPr>
        <p:spPr>
          <a:xfrm>
            <a:off x="6018619" y="1789341"/>
            <a:ext cx="1697340"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Arranging to go out – using modal verbs</a:t>
            </a:r>
          </a:p>
        </p:txBody>
      </p:sp>
      <p:cxnSp>
        <p:nvCxnSpPr>
          <p:cNvPr id="179" name="Straight Arrow Connector 178">
            <a:extLst>
              <a:ext uri="{FF2B5EF4-FFF2-40B4-BE49-F238E27FC236}">
                <a16:creationId xmlns:a16="http://schemas.microsoft.com/office/drawing/2014/main" id="{7B7A23AD-9F81-43D0-8523-7DB149037A51}"/>
              </a:ext>
            </a:extLst>
          </p:cNvPr>
          <p:cNvCxnSpPr>
            <a:cxnSpLocks/>
          </p:cNvCxnSpPr>
          <p:nvPr/>
        </p:nvCxnSpPr>
        <p:spPr>
          <a:xfrm flipV="1">
            <a:off x="5884687" y="2126247"/>
            <a:ext cx="165449" cy="4887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2" name="Straight Arrow Connector 181">
            <a:extLst>
              <a:ext uri="{FF2B5EF4-FFF2-40B4-BE49-F238E27FC236}">
                <a16:creationId xmlns:a16="http://schemas.microsoft.com/office/drawing/2014/main" id="{1684E3D1-46DE-4E0D-B3B7-7AFB0A3ECFD6}"/>
              </a:ext>
            </a:extLst>
          </p:cNvPr>
          <p:cNvCxnSpPr>
            <a:cxnSpLocks/>
          </p:cNvCxnSpPr>
          <p:nvPr/>
        </p:nvCxnSpPr>
        <p:spPr>
          <a:xfrm flipH="1">
            <a:off x="6510371" y="2905620"/>
            <a:ext cx="93207" cy="42353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3" name="Straight Arrow Connector 182">
            <a:extLst>
              <a:ext uri="{FF2B5EF4-FFF2-40B4-BE49-F238E27FC236}">
                <a16:creationId xmlns:a16="http://schemas.microsoft.com/office/drawing/2014/main" id="{1B9439E0-0C97-4474-9A51-52C2BB65BF6D}"/>
              </a:ext>
            </a:extLst>
          </p:cNvPr>
          <p:cNvCxnSpPr>
            <a:cxnSpLocks/>
          </p:cNvCxnSpPr>
          <p:nvPr/>
        </p:nvCxnSpPr>
        <p:spPr>
          <a:xfrm flipH="1">
            <a:off x="3132768" y="2881866"/>
            <a:ext cx="199480" cy="53358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4" name="Straight Arrow Connector 183">
            <a:extLst>
              <a:ext uri="{FF2B5EF4-FFF2-40B4-BE49-F238E27FC236}">
                <a16:creationId xmlns:a16="http://schemas.microsoft.com/office/drawing/2014/main" id="{6DF9708F-8B60-4BFB-AA43-AE138F9F0815}"/>
              </a:ext>
            </a:extLst>
          </p:cNvPr>
          <p:cNvCxnSpPr>
            <a:cxnSpLocks/>
          </p:cNvCxnSpPr>
          <p:nvPr/>
        </p:nvCxnSpPr>
        <p:spPr>
          <a:xfrm>
            <a:off x="4789944" y="2839377"/>
            <a:ext cx="163785" cy="489326"/>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6" name="Picture 12" descr="Health Drinks Cliparts - Cliparts Zone">
            <a:extLst>
              <a:ext uri="{FF2B5EF4-FFF2-40B4-BE49-F238E27FC236}">
                <a16:creationId xmlns:a16="http://schemas.microsoft.com/office/drawing/2014/main" id="{218CE1F7-7ECA-446D-9259-6281E7E787B5}"/>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812371" y="3115392"/>
            <a:ext cx="603405" cy="611523"/>
          </a:xfrm>
          <a:prstGeom prst="rect">
            <a:avLst/>
          </a:prstGeom>
          <a:noFill/>
          <a:extLst>
            <a:ext uri="{909E8E84-426E-40DD-AFC4-6F175D3DCCD1}">
              <a14:hiddenFill xmlns:a14="http://schemas.microsoft.com/office/drawing/2010/main">
                <a:solidFill>
                  <a:srgbClr val="FFFFFF"/>
                </a:solidFill>
              </a14:hiddenFill>
            </a:ext>
          </a:extLst>
        </p:spPr>
      </p:pic>
      <p:sp>
        <p:nvSpPr>
          <p:cNvPr id="185" name="Rectangle 184">
            <a:extLst>
              <a:ext uri="{FF2B5EF4-FFF2-40B4-BE49-F238E27FC236}">
                <a16:creationId xmlns:a16="http://schemas.microsoft.com/office/drawing/2014/main" id="{06A2BF9F-53C7-4FF3-86FA-4A6481F3D9D4}"/>
              </a:ext>
            </a:extLst>
          </p:cNvPr>
          <p:cNvSpPr/>
          <p:nvPr/>
        </p:nvSpPr>
        <p:spPr>
          <a:xfrm>
            <a:off x="-63348" y="2339791"/>
            <a:ext cx="1191275" cy="35625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 diary entry</a:t>
            </a:r>
          </a:p>
        </p:txBody>
      </p:sp>
      <p:cxnSp>
        <p:nvCxnSpPr>
          <p:cNvPr id="227" name="Straight Arrow Connector 226">
            <a:extLst>
              <a:ext uri="{FF2B5EF4-FFF2-40B4-BE49-F238E27FC236}">
                <a16:creationId xmlns:a16="http://schemas.microsoft.com/office/drawing/2014/main" id="{E12B99D1-9E13-4E19-B46B-05FBEF426080}"/>
              </a:ext>
            </a:extLst>
          </p:cNvPr>
          <p:cNvCxnSpPr>
            <a:cxnSpLocks/>
          </p:cNvCxnSpPr>
          <p:nvPr/>
        </p:nvCxnSpPr>
        <p:spPr>
          <a:xfrm flipH="1">
            <a:off x="951041" y="2496300"/>
            <a:ext cx="316488" cy="3063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32" name="Straight Arrow Connector 231">
            <a:extLst>
              <a:ext uri="{FF2B5EF4-FFF2-40B4-BE49-F238E27FC236}">
                <a16:creationId xmlns:a16="http://schemas.microsoft.com/office/drawing/2014/main" id="{71FD35A1-3D6B-43C9-91E7-C5FFC771BD87}"/>
              </a:ext>
            </a:extLst>
          </p:cNvPr>
          <p:cNvCxnSpPr>
            <a:cxnSpLocks/>
          </p:cNvCxnSpPr>
          <p:nvPr/>
        </p:nvCxnSpPr>
        <p:spPr>
          <a:xfrm flipH="1" flipV="1">
            <a:off x="689294" y="1594083"/>
            <a:ext cx="430462" cy="8866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33" name="Rectangle 232">
            <a:extLst>
              <a:ext uri="{FF2B5EF4-FFF2-40B4-BE49-F238E27FC236}">
                <a16:creationId xmlns:a16="http://schemas.microsoft.com/office/drawing/2014/main" id="{6C554383-44EA-4B4D-B3CC-AB109FAADF02}"/>
              </a:ext>
            </a:extLst>
          </p:cNvPr>
          <p:cNvSpPr/>
          <p:nvPr/>
        </p:nvSpPr>
        <p:spPr>
          <a:xfrm>
            <a:off x="2009858" y="1173247"/>
            <a:ext cx="1111994" cy="3678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Year Assessment</a:t>
            </a:r>
          </a:p>
        </p:txBody>
      </p:sp>
      <p:cxnSp>
        <p:nvCxnSpPr>
          <p:cNvPr id="236" name="Straight Arrow Connector 235">
            <a:extLst>
              <a:ext uri="{FF2B5EF4-FFF2-40B4-BE49-F238E27FC236}">
                <a16:creationId xmlns:a16="http://schemas.microsoft.com/office/drawing/2014/main" id="{969ABB39-13FB-454D-8D79-E23A86C57BFD}"/>
              </a:ext>
            </a:extLst>
          </p:cNvPr>
          <p:cNvCxnSpPr>
            <a:cxnSpLocks/>
          </p:cNvCxnSpPr>
          <p:nvPr/>
        </p:nvCxnSpPr>
        <p:spPr>
          <a:xfrm>
            <a:off x="1475231" y="1364396"/>
            <a:ext cx="652692" cy="524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43" name="Straight Arrow Connector 242">
            <a:extLst>
              <a:ext uri="{FF2B5EF4-FFF2-40B4-BE49-F238E27FC236}">
                <a16:creationId xmlns:a16="http://schemas.microsoft.com/office/drawing/2014/main" id="{2B8FCB61-32E6-4B09-B7E4-0AA1B0EC7699}"/>
              </a:ext>
            </a:extLst>
          </p:cNvPr>
          <p:cNvCxnSpPr>
            <a:cxnSpLocks/>
          </p:cNvCxnSpPr>
          <p:nvPr/>
        </p:nvCxnSpPr>
        <p:spPr>
          <a:xfrm flipH="1">
            <a:off x="832813" y="5733699"/>
            <a:ext cx="748005" cy="5779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44" name="Rectangle 243">
            <a:extLst>
              <a:ext uri="{FF2B5EF4-FFF2-40B4-BE49-F238E27FC236}">
                <a16:creationId xmlns:a16="http://schemas.microsoft.com/office/drawing/2014/main" id="{3954F56F-D6E4-439A-A9AA-DB59DB78F015}"/>
              </a:ext>
            </a:extLst>
          </p:cNvPr>
          <p:cNvSpPr/>
          <p:nvPr/>
        </p:nvSpPr>
        <p:spPr>
          <a:xfrm>
            <a:off x="10833" y="5552371"/>
            <a:ext cx="994227"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endParaRPr lang="en-GB" sz="1100" b="1" dirty="0">
              <a:solidFill>
                <a:srgbClr val="FF0000"/>
              </a:solidFill>
              <a:latin typeface="Cavolini" panose="03000502040302020204" pitchFamily="66" charset="0"/>
              <a:cs typeface="Cavolini" panose="03000502040302020204" pitchFamily="66" charset="0"/>
            </a:endParaRPr>
          </a:p>
        </p:txBody>
      </p:sp>
      <p:pic>
        <p:nvPicPr>
          <p:cNvPr id="254" name="Picture 2">
            <a:extLst>
              <a:ext uri="{FF2B5EF4-FFF2-40B4-BE49-F238E27FC236}">
                <a16:creationId xmlns:a16="http://schemas.microsoft.com/office/drawing/2014/main" id="{2B99D053-FA5A-477B-8B71-4F55FC6FDA44}"/>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8186405" y="5303153"/>
            <a:ext cx="246050" cy="246050"/>
          </a:xfrm>
          <a:prstGeom prst="rect">
            <a:avLst/>
          </a:prstGeom>
          <a:noFill/>
          <a:extLst>
            <a:ext uri="{909E8E84-426E-40DD-AFC4-6F175D3DCCD1}">
              <a14:hiddenFill xmlns:a14="http://schemas.microsoft.com/office/drawing/2010/main">
                <a:solidFill>
                  <a:srgbClr val="FFFFFF"/>
                </a:solidFill>
              </a14:hiddenFill>
            </a:ext>
          </a:extLst>
        </p:spPr>
      </p:pic>
      <p:pic>
        <p:nvPicPr>
          <p:cNvPr id="255" name="Picture 2">
            <a:extLst>
              <a:ext uri="{FF2B5EF4-FFF2-40B4-BE49-F238E27FC236}">
                <a16:creationId xmlns:a16="http://schemas.microsoft.com/office/drawing/2014/main" id="{C4E5A9BC-0F68-49EF-A249-CD2BFCE4C1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528276" y="3138248"/>
            <a:ext cx="246050" cy="246050"/>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8AAF6F78-2E3B-3771-EDCB-DC4D1249693F}"/>
              </a:ext>
            </a:extLst>
          </p:cNvPr>
          <p:cNvSpPr/>
          <p:nvPr/>
        </p:nvSpPr>
        <p:spPr>
          <a:xfrm>
            <a:off x="6809627" y="12768418"/>
            <a:ext cx="882886"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p:txBody>
      </p:sp>
      <p:cxnSp>
        <p:nvCxnSpPr>
          <p:cNvPr id="10" name="Straight Arrow Connector 9">
            <a:extLst>
              <a:ext uri="{FF2B5EF4-FFF2-40B4-BE49-F238E27FC236}">
                <a16:creationId xmlns:a16="http://schemas.microsoft.com/office/drawing/2014/main" id="{F43AFC9E-609A-1689-AAE3-80FE2FEE6BE6}"/>
              </a:ext>
            </a:extLst>
          </p:cNvPr>
          <p:cNvCxnSpPr>
            <a:cxnSpLocks/>
          </p:cNvCxnSpPr>
          <p:nvPr/>
        </p:nvCxnSpPr>
        <p:spPr>
          <a:xfrm>
            <a:off x="6894072" y="13787027"/>
            <a:ext cx="384436" cy="4844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a:extLst>
              <a:ext uri="{FF2B5EF4-FFF2-40B4-BE49-F238E27FC236}">
                <a16:creationId xmlns:a16="http://schemas.microsoft.com/office/drawing/2014/main" id="{79B46EC4-8757-042D-98F9-F3D6E79C80DA}"/>
              </a:ext>
            </a:extLst>
          </p:cNvPr>
          <p:cNvCxnSpPr>
            <a:cxnSpLocks/>
          </p:cNvCxnSpPr>
          <p:nvPr/>
        </p:nvCxnSpPr>
        <p:spPr>
          <a:xfrm flipV="1">
            <a:off x="6995555" y="13096209"/>
            <a:ext cx="138928" cy="36013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 name="Picture 13">
            <a:extLst>
              <a:ext uri="{FF2B5EF4-FFF2-40B4-BE49-F238E27FC236}">
                <a16:creationId xmlns:a16="http://schemas.microsoft.com/office/drawing/2014/main" id="{46685290-D95E-16EF-93CE-D8612913DA57}"/>
              </a:ext>
            </a:extLst>
          </p:cNvPr>
          <p:cNvPicPr>
            <a:picLocks noChangeAspect="1"/>
          </p:cNvPicPr>
          <p:nvPr/>
        </p:nvPicPr>
        <p:blipFill>
          <a:blip r:embed="rId10"/>
          <a:stretch>
            <a:fillRect/>
          </a:stretch>
        </p:blipFill>
        <p:spPr>
          <a:xfrm>
            <a:off x="7444287" y="14141522"/>
            <a:ext cx="751094" cy="438568"/>
          </a:xfrm>
          <a:prstGeom prst="rect">
            <a:avLst/>
          </a:prstGeom>
        </p:spPr>
      </p:pic>
      <p:cxnSp>
        <p:nvCxnSpPr>
          <p:cNvPr id="16" name="Straight Arrow Connector 15">
            <a:extLst>
              <a:ext uri="{FF2B5EF4-FFF2-40B4-BE49-F238E27FC236}">
                <a16:creationId xmlns:a16="http://schemas.microsoft.com/office/drawing/2014/main" id="{ED13FC98-B4B4-6EA5-A203-862EFAB00611}"/>
              </a:ext>
            </a:extLst>
          </p:cNvPr>
          <p:cNvCxnSpPr>
            <a:cxnSpLocks/>
          </p:cNvCxnSpPr>
          <p:nvPr/>
        </p:nvCxnSpPr>
        <p:spPr>
          <a:xfrm flipV="1">
            <a:off x="3232692" y="10955160"/>
            <a:ext cx="222110" cy="344065"/>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98" name="TextBox 97">
            <a:extLst>
              <a:ext uri="{FF2B5EF4-FFF2-40B4-BE49-F238E27FC236}">
                <a16:creationId xmlns:a16="http://schemas.microsoft.com/office/drawing/2014/main" id="{0900453C-E8CC-3541-C355-78A721553353}"/>
              </a:ext>
            </a:extLst>
          </p:cNvPr>
          <p:cNvSpPr txBox="1"/>
          <p:nvPr/>
        </p:nvSpPr>
        <p:spPr>
          <a:xfrm>
            <a:off x="7651913" y="6649996"/>
            <a:ext cx="1365015" cy="646331"/>
          </a:xfrm>
          <a:prstGeom prst="rect">
            <a:avLst/>
          </a:prstGeom>
          <a:solidFill>
            <a:schemeClr val="bg1"/>
          </a:solidFill>
          <a:ln>
            <a:solidFill>
              <a:schemeClr val="tx1"/>
            </a:solidFill>
          </a:ln>
        </p:spPr>
        <p:txBody>
          <a:bodyPr wrap="square" rtlCol="0">
            <a:spAutoFit/>
          </a:bodyPr>
          <a:lstStyle/>
          <a:p>
            <a:pPr algn="ctr"/>
            <a:r>
              <a:rPr lang="en-US" sz="1200" b="1" dirty="0">
                <a:solidFill>
                  <a:schemeClr val="tx1"/>
                </a:solidFill>
                <a:latin typeface="Cavolini" panose="03000502040302020204" pitchFamily="66" charset="0"/>
                <a:cs typeface="Cavolini" panose="03000502040302020204" pitchFamily="66" charset="0"/>
              </a:rPr>
              <a:t>UNIT 2B</a:t>
            </a:r>
          </a:p>
          <a:p>
            <a:pPr algn="ctr"/>
            <a:r>
              <a:rPr lang="en-US" sz="1200" b="1" dirty="0">
                <a:latin typeface="Cavolini" panose="03000502040302020204" pitchFamily="66" charset="0"/>
                <a:cs typeface="Cavolini" panose="03000502040302020204" pitchFamily="66" charset="0"/>
              </a:rPr>
              <a:t>SCHOOL AND WORK</a:t>
            </a:r>
            <a:endParaRPr lang="en-US" sz="1200" b="1" dirty="0">
              <a:solidFill>
                <a:schemeClr val="tx1"/>
              </a:solidFill>
              <a:latin typeface="Cavolini" panose="03000502040302020204" pitchFamily="66" charset="0"/>
              <a:cs typeface="Cavolini" panose="03000502040302020204" pitchFamily="66" charset="0"/>
            </a:endParaRPr>
          </a:p>
        </p:txBody>
      </p:sp>
      <p:sp>
        <p:nvSpPr>
          <p:cNvPr id="99" name="Rectangle 98">
            <a:extLst>
              <a:ext uri="{FF2B5EF4-FFF2-40B4-BE49-F238E27FC236}">
                <a16:creationId xmlns:a16="http://schemas.microsoft.com/office/drawing/2014/main" id="{380B9EBA-B001-BDA9-93D0-9D16D6E7C7B3}"/>
              </a:ext>
            </a:extLst>
          </p:cNvPr>
          <p:cNvSpPr/>
          <p:nvPr/>
        </p:nvSpPr>
        <p:spPr>
          <a:xfrm>
            <a:off x="6543041" y="9711779"/>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Facilities</a:t>
            </a:r>
          </a:p>
        </p:txBody>
      </p:sp>
      <p:sp>
        <p:nvSpPr>
          <p:cNvPr id="112" name="Rectangle 111">
            <a:extLst>
              <a:ext uri="{FF2B5EF4-FFF2-40B4-BE49-F238E27FC236}">
                <a16:creationId xmlns:a16="http://schemas.microsoft.com/office/drawing/2014/main" id="{3176975C-9DD7-E191-758A-2C49A3FE5835}"/>
              </a:ext>
            </a:extLst>
          </p:cNvPr>
          <p:cNvSpPr/>
          <p:nvPr/>
        </p:nvSpPr>
        <p:spPr>
          <a:xfrm>
            <a:off x="8658640" y="8459824"/>
            <a:ext cx="1191275"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cxnSp>
        <p:nvCxnSpPr>
          <p:cNvPr id="119" name="Straight Arrow Connector 118">
            <a:extLst>
              <a:ext uri="{FF2B5EF4-FFF2-40B4-BE49-F238E27FC236}">
                <a16:creationId xmlns:a16="http://schemas.microsoft.com/office/drawing/2014/main" id="{940EDFDD-7BEF-27FD-18E1-6CF0D72AC3BC}"/>
              </a:ext>
            </a:extLst>
          </p:cNvPr>
          <p:cNvCxnSpPr>
            <a:cxnSpLocks/>
          </p:cNvCxnSpPr>
          <p:nvPr/>
        </p:nvCxnSpPr>
        <p:spPr>
          <a:xfrm>
            <a:off x="8539954" y="8738875"/>
            <a:ext cx="551585" cy="6457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515" name="Picture 2" descr="Free Test Cliparts, Download Free Test Cliparts png images, Free ClipArts  on Clipart Library">
            <a:extLst>
              <a:ext uri="{FF2B5EF4-FFF2-40B4-BE49-F238E27FC236}">
                <a16:creationId xmlns:a16="http://schemas.microsoft.com/office/drawing/2014/main" id="{433963D0-3855-56AF-427C-987E72CCCF3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065226" y="7885112"/>
            <a:ext cx="414702" cy="341126"/>
          </a:xfrm>
          <a:prstGeom prst="rect">
            <a:avLst/>
          </a:prstGeom>
          <a:noFill/>
          <a:extLst>
            <a:ext uri="{909E8E84-426E-40DD-AFC4-6F175D3DCCD1}">
              <a14:hiddenFill xmlns:a14="http://schemas.microsoft.com/office/drawing/2010/main">
                <a:solidFill>
                  <a:srgbClr val="FFFFFF"/>
                </a:solidFill>
              </a14:hiddenFill>
            </a:ext>
          </a:extLst>
        </p:spPr>
      </p:pic>
      <p:sp>
        <p:nvSpPr>
          <p:cNvPr id="556" name="Rectangle 555">
            <a:extLst>
              <a:ext uri="{FF2B5EF4-FFF2-40B4-BE49-F238E27FC236}">
                <a16:creationId xmlns:a16="http://schemas.microsoft.com/office/drawing/2014/main" id="{B13F22A3-FBF3-3749-7D5F-F5B53FE2A798}"/>
              </a:ext>
            </a:extLst>
          </p:cNvPr>
          <p:cNvSpPr/>
          <p:nvPr/>
        </p:nvSpPr>
        <p:spPr>
          <a:xfrm>
            <a:off x="5912818" y="7689470"/>
            <a:ext cx="971258"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Pocket money</a:t>
            </a:r>
          </a:p>
        </p:txBody>
      </p:sp>
      <p:sp>
        <p:nvSpPr>
          <p:cNvPr id="1033" name="Rectangle 1032">
            <a:extLst>
              <a:ext uri="{FF2B5EF4-FFF2-40B4-BE49-F238E27FC236}">
                <a16:creationId xmlns:a16="http://schemas.microsoft.com/office/drawing/2014/main" id="{ABA05A93-5276-D2A1-5CEB-8C83B92ACAC6}"/>
              </a:ext>
            </a:extLst>
          </p:cNvPr>
          <p:cNvSpPr/>
          <p:nvPr/>
        </p:nvSpPr>
        <p:spPr>
          <a:xfrm>
            <a:off x="8857680" y="3483628"/>
            <a:ext cx="904668"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End of unit test</a:t>
            </a:r>
          </a:p>
          <a:p>
            <a:pPr algn="ctr"/>
            <a:endParaRPr lang="en-GB" sz="1100" b="1" dirty="0">
              <a:solidFill>
                <a:srgbClr val="FF0000"/>
              </a:solidFill>
              <a:latin typeface="Cavolini" panose="03000502040302020204" pitchFamily="66" charset="0"/>
              <a:cs typeface="Cavolini" panose="03000502040302020204" pitchFamily="66" charset="0"/>
            </a:endParaRPr>
          </a:p>
        </p:txBody>
      </p:sp>
      <p:cxnSp>
        <p:nvCxnSpPr>
          <p:cNvPr id="1035" name="Straight Arrow Connector 1034">
            <a:extLst>
              <a:ext uri="{FF2B5EF4-FFF2-40B4-BE49-F238E27FC236}">
                <a16:creationId xmlns:a16="http://schemas.microsoft.com/office/drawing/2014/main" id="{FAD8ED54-ED47-DDA9-23C5-190921777E60}"/>
              </a:ext>
            </a:extLst>
          </p:cNvPr>
          <p:cNvCxnSpPr>
            <a:cxnSpLocks/>
          </p:cNvCxnSpPr>
          <p:nvPr/>
        </p:nvCxnSpPr>
        <p:spPr>
          <a:xfrm flipV="1">
            <a:off x="8458354" y="3453480"/>
            <a:ext cx="578411" cy="6695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37" name="Picture 2" descr="Free Test Cliparts, Download Free Test Cliparts png images, Free ClipArts  on Clipart Library">
            <a:extLst>
              <a:ext uri="{FF2B5EF4-FFF2-40B4-BE49-F238E27FC236}">
                <a16:creationId xmlns:a16="http://schemas.microsoft.com/office/drawing/2014/main" id="{7CCA57B5-8484-39F4-F04E-903BEC47456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945286" y="3765223"/>
            <a:ext cx="414702" cy="341126"/>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2" descr="Free Test Cliparts, Download Free Test Cliparts png images, Free ClipArts  on Clipart Library">
            <a:extLst>
              <a:ext uri="{FF2B5EF4-FFF2-40B4-BE49-F238E27FC236}">
                <a16:creationId xmlns:a16="http://schemas.microsoft.com/office/drawing/2014/main" id="{16CE0BCF-EA86-0738-2A61-B6522CCCB89B}"/>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5526" y="5058559"/>
            <a:ext cx="414702" cy="341126"/>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bc - Free kid and baby icons">
            <a:extLst>
              <a:ext uri="{FF2B5EF4-FFF2-40B4-BE49-F238E27FC236}">
                <a16:creationId xmlns:a16="http://schemas.microsoft.com/office/drawing/2014/main" id="{F634D9E4-433E-486F-19D1-FFDE8D68F336}"/>
              </a:ext>
            </a:extLst>
          </p:cNvPr>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042855" y="12755598"/>
            <a:ext cx="485421" cy="485421"/>
          </a:xfrm>
          <a:prstGeom prst="rect">
            <a:avLst/>
          </a:prstGeom>
          <a:noFill/>
          <a:extLst>
            <a:ext uri="{909E8E84-426E-40DD-AFC4-6F175D3DCCD1}">
              <a14:hiddenFill xmlns:a14="http://schemas.microsoft.com/office/drawing/2010/main">
                <a:solidFill>
                  <a:srgbClr val="FFFFFF"/>
                </a:solidFill>
              </a14:hiddenFill>
            </a:ext>
          </a:extLst>
        </p:spPr>
      </p:pic>
      <p:pic>
        <p:nvPicPr>
          <p:cNvPr id="59" name="Graphic 58" descr="Handshake outline">
            <a:extLst>
              <a:ext uri="{FF2B5EF4-FFF2-40B4-BE49-F238E27FC236}">
                <a16:creationId xmlns:a16="http://schemas.microsoft.com/office/drawing/2014/main" id="{4F63FA76-332E-BCFA-43C8-C6484B4C9E56}"/>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2004315" y="14083666"/>
            <a:ext cx="624029" cy="624029"/>
          </a:xfrm>
          <a:prstGeom prst="rect">
            <a:avLst/>
          </a:prstGeom>
        </p:spPr>
      </p:pic>
      <p:pic>
        <p:nvPicPr>
          <p:cNvPr id="1028" name="Picture 1027" descr="Yellow speech bubble on blue background">
            <a:extLst>
              <a:ext uri="{FF2B5EF4-FFF2-40B4-BE49-F238E27FC236}">
                <a16:creationId xmlns:a16="http://schemas.microsoft.com/office/drawing/2014/main" id="{355EE7CD-B878-681A-0F43-CB5518C5F968}"/>
              </a:ext>
            </a:extLst>
          </p:cNvPr>
          <p:cNvPicPr>
            <a:picLocks noChangeAspect="1"/>
          </p:cNvPicPr>
          <p:nvPr/>
        </p:nvPicPr>
        <p:blipFill rotWithShape="1">
          <a:blip r:embed="rId16" cstate="print">
            <a:extLst>
              <a:ext uri="{28A0092B-C50C-407E-A947-70E740481C1C}">
                <a14:useLocalDpi xmlns:a14="http://schemas.microsoft.com/office/drawing/2010/main" val="0"/>
              </a:ext>
            </a:extLst>
          </a:blip>
          <a:srcRect l="18117" t="16482" r="15259" b="8102"/>
          <a:stretch/>
        </p:blipFill>
        <p:spPr>
          <a:xfrm>
            <a:off x="560588" y="13290183"/>
            <a:ext cx="602107" cy="454384"/>
          </a:xfrm>
          <a:prstGeom prst="rect">
            <a:avLst/>
          </a:prstGeom>
        </p:spPr>
      </p:pic>
      <p:pic>
        <p:nvPicPr>
          <p:cNvPr id="1074" name="Graphic 1073" descr="Cake with solid fill">
            <a:extLst>
              <a:ext uri="{FF2B5EF4-FFF2-40B4-BE49-F238E27FC236}">
                <a16:creationId xmlns:a16="http://schemas.microsoft.com/office/drawing/2014/main" id="{865792CB-87AD-408B-3BD1-2CF7FF93DB4D}"/>
              </a:ext>
            </a:extLst>
          </p:cNvPr>
          <p:cNvPicPr>
            <a:picLocks noChangeAspect="1"/>
          </p:cNvPicPr>
          <p:nvPr/>
        </p:nvPicPr>
        <p:blipFill>
          <a:blip r:embed="rId17" cstate="print">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3915791" y="13969803"/>
            <a:ext cx="387272" cy="387272"/>
          </a:xfrm>
          <a:prstGeom prst="rect">
            <a:avLst/>
          </a:prstGeom>
        </p:spPr>
      </p:pic>
      <p:pic>
        <p:nvPicPr>
          <p:cNvPr id="1079" name="Picture 8" descr="France Flag Country Shape Vector .eps ...">
            <a:extLst>
              <a:ext uri="{FF2B5EF4-FFF2-40B4-BE49-F238E27FC236}">
                <a16:creationId xmlns:a16="http://schemas.microsoft.com/office/drawing/2014/main" id="{8E2F4C14-33BA-C1DD-3368-87F159BBD6E4}"/>
              </a:ext>
            </a:extLst>
          </p:cNvPr>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1716" t="11195" r="11639" b="12314"/>
          <a:stretch/>
        </p:blipFill>
        <p:spPr bwMode="auto">
          <a:xfrm>
            <a:off x="6142540" y="12747210"/>
            <a:ext cx="575410" cy="574251"/>
          </a:xfrm>
          <a:prstGeom prst="rect">
            <a:avLst/>
          </a:prstGeom>
          <a:noFill/>
          <a:extLst>
            <a:ext uri="{909E8E84-426E-40DD-AFC4-6F175D3DCCD1}">
              <a14:hiddenFill xmlns:a14="http://schemas.microsoft.com/office/drawing/2010/main">
                <a:solidFill>
                  <a:srgbClr val="FFFFFF"/>
                </a:solidFill>
              </a14:hiddenFill>
            </a:ext>
          </a:extLst>
        </p:spPr>
      </p:pic>
      <p:sp>
        <p:nvSpPr>
          <p:cNvPr id="103" name="Rectangle 102">
            <a:extLst>
              <a:ext uri="{FF2B5EF4-FFF2-40B4-BE49-F238E27FC236}">
                <a16:creationId xmlns:a16="http://schemas.microsoft.com/office/drawing/2014/main" id="{D33203AB-EB90-4E34-89AE-0EE380E640D4}"/>
              </a:ext>
            </a:extLst>
          </p:cNvPr>
          <p:cNvSpPr/>
          <p:nvPr/>
        </p:nvSpPr>
        <p:spPr>
          <a:xfrm>
            <a:off x="4860131" y="12707861"/>
            <a:ext cx="1318958" cy="31070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Countries and nationalities</a:t>
            </a:r>
            <a:endParaRPr lang="en-GB" sz="1100" b="1" dirty="0">
              <a:solidFill>
                <a:srgbClr val="FF0000"/>
              </a:solidFill>
              <a:latin typeface="Cavolini" panose="03000502040302020204" pitchFamily="66" charset="0"/>
              <a:cs typeface="Cavolini" panose="03000502040302020204" pitchFamily="66" charset="0"/>
            </a:endParaRPr>
          </a:p>
        </p:txBody>
      </p:sp>
      <p:sp>
        <p:nvSpPr>
          <p:cNvPr id="7" name="Rectangle 6">
            <a:extLst>
              <a:ext uri="{FF2B5EF4-FFF2-40B4-BE49-F238E27FC236}">
                <a16:creationId xmlns:a16="http://schemas.microsoft.com/office/drawing/2014/main" id="{BBBF1BEC-A86C-484E-ED40-1090BB260B1C}"/>
              </a:ext>
            </a:extLst>
          </p:cNvPr>
          <p:cNvSpPr/>
          <p:nvPr/>
        </p:nvSpPr>
        <p:spPr>
          <a:xfrm>
            <a:off x="6715551" y="14306893"/>
            <a:ext cx="1191275"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Revision</a:t>
            </a:r>
          </a:p>
        </p:txBody>
      </p:sp>
      <p:pic>
        <p:nvPicPr>
          <p:cNvPr id="26" name="Graphic 25" descr="Family with two children">
            <a:extLst>
              <a:ext uri="{FF2B5EF4-FFF2-40B4-BE49-F238E27FC236}">
                <a16:creationId xmlns:a16="http://schemas.microsoft.com/office/drawing/2014/main" id="{3E8B2ABE-04F4-4B4F-9AAA-6EBA14A602B5}"/>
              </a:ext>
            </a:extLst>
          </p:cNvPr>
          <p:cNvPicPr>
            <a:picLocks noChangeAspect="1"/>
          </p:cNvPicPr>
          <p:nvPr/>
        </p:nvPicPr>
        <p:blipFill>
          <a:blip r:embed="rId20">
            <a:extLst>
              <a:ext uri="{28A0092B-C50C-407E-A947-70E740481C1C}">
                <a14:useLocalDpi xmlns:a14="http://schemas.microsoft.com/office/drawing/2010/main" val="0"/>
              </a:ext>
              <a:ext uri="{96DAC541-7B7A-43D3-8B79-37D633B846F1}">
                <asvg:svgBlip xmlns:asvg="http://schemas.microsoft.com/office/drawing/2016/SVG/main" r:embed="rId21"/>
              </a:ext>
            </a:extLst>
          </a:blip>
          <a:stretch>
            <a:fillRect/>
          </a:stretch>
        </p:blipFill>
        <p:spPr>
          <a:xfrm>
            <a:off x="5390584" y="11837426"/>
            <a:ext cx="604073" cy="604073"/>
          </a:xfrm>
          <a:prstGeom prst="rect">
            <a:avLst/>
          </a:prstGeom>
        </p:spPr>
      </p:pic>
      <p:pic>
        <p:nvPicPr>
          <p:cNvPr id="36" name="Picture 6" descr="People Avatars Vector Art, Icons, and Graphics for Free Download">
            <a:extLst>
              <a:ext uri="{FF2B5EF4-FFF2-40B4-BE49-F238E27FC236}">
                <a16:creationId xmlns:a16="http://schemas.microsoft.com/office/drawing/2014/main" id="{86404C3B-2063-48E5-BF7B-57AF16BA5B57}"/>
              </a:ext>
            </a:extLst>
          </p:cNvPr>
          <p:cNvPicPr>
            <a:picLocks noChangeAspect="1" noChangeArrowheads="1"/>
          </p:cNvPicPr>
          <p:nvPr/>
        </p:nvPicPr>
        <p:blipFill rotWithShape="1">
          <a:blip r:embed="rId22">
            <a:extLst>
              <a:ext uri="{28A0092B-C50C-407E-A947-70E740481C1C}">
                <a14:useLocalDpi xmlns:a14="http://schemas.microsoft.com/office/drawing/2010/main" val="0"/>
              </a:ext>
            </a:extLst>
          </a:blip>
          <a:srcRect l="592" t="-610" r="33617" b="66617"/>
          <a:stretch/>
        </p:blipFill>
        <p:spPr bwMode="auto">
          <a:xfrm>
            <a:off x="2839886" y="11906902"/>
            <a:ext cx="896586" cy="463259"/>
          </a:xfrm>
          <a:prstGeom prst="rect">
            <a:avLst/>
          </a:prstGeom>
          <a:noFill/>
          <a:extLst>
            <a:ext uri="{909E8E84-426E-40DD-AFC4-6F175D3DCCD1}">
              <a14:hiddenFill xmlns:a14="http://schemas.microsoft.com/office/drawing/2010/main">
                <a:solidFill>
                  <a:srgbClr val="FFFFFF"/>
                </a:solidFill>
              </a14:hiddenFill>
            </a:ext>
          </a:extLst>
        </p:spPr>
      </p:pic>
      <p:sp>
        <p:nvSpPr>
          <p:cNvPr id="145" name="Rectangle 144">
            <a:extLst>
              <a:ext uri="{FF2B5EF4-FFF2-40B4-BE49-F238E27FC236}">
                <a16:creationId xmlns:a16="http://schemas.microsoft.com/office/drawing/2014/main" id="{960F23DA-8754-40E6-B468-02CE5D783C9F}"/>
              </a:ext>
            </a:extLst>
          </p:cNvPr>
          <p:cNvSpPr/>
          <p:nvPr/>
        </p:nvSpPr>
        <p:spPr>
          <a:xfrm>
            <a:off x="3879831" y="11982638"/>
            <a:ext cx="1771593"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My family</a:t>
            </a:r>
          </a:p>
        </p:txBody>
      </p:sp>
      <p:sp>
        <p:nvSpPr>
          <p:cNvPr id="144" name="Rectangle 143">
            <a:extLst>
              <a:ext uri="{FF2B5EF4-FFF2-40B4-BE49-F238E27FC236}">
                <a16:creationId xmlns:a16="http://schemas.microsoft.com/office/drawing/2014/main" id="{AE80E5F5-F5DF-4212-AF3D-8487ED39ABC7}"/>
              </a:ext>
            </a:extLst>
          </p:cNvPr>
          <p:cNvSpPr/>
          <p:nvPr/>
        </p:nvSpPr>
        <p:spPr>
          <a:xfrm>
            <a:off x="7188988" y="10625072"/>
            <a:ext cx="1506029"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Describing what I look like</a:t>
            </a:r>
          </a:p>
        </p:txBody>
      </p:sp>
      <p:pic>
        <p:nvPicPr>
          <p:cNvPr id="40" name="Picture 8" descr="Happimynd | Read Blog">
            <a:extLst>
              <a:ext uri="{FF2B5EF4-FFF2-40B4-BE49-F238E27FC236}">
                <a16:creationId xmlns:a16="http://schemas.microsoft.com/office/drawing/2014/main" id="{623D5C1A-4478-4F1A-93F8-7FC79D83D889}"/>
              </a:ext>
            </a:extLst>
          </p:cNvPr>
          <p:cNvPicPr>
            <a:picLocks noChangeAspect="1" noChangeArrowheads="1"/>
          </p:cNvPicPr>
          <p:nvPr/>
        </p:nvPicPr>
        <p:blipFill rotWithShape="1">
          <a:blip r:embed="rId23" cstate="print">
            <a:extLst>
              <a:ext uri="{28A0092B-C50C-407E-A947-70E740481C1C}">
                <a14:useLocalDpi xmlns:a14="http://schemas.microsoft.com/office/drawing/2010/main" val="0"/>
              </a:ext>
            </a:extLst>
          </a:blip>
          <a:srcRect l="8619" t="8767" r="9482" b="6675"/>
          <a:stretch/>
        </p:blipFill>
        <p:spPr bwMode="auto">
          <a:xfrm>
            <a:off x="6029665" y="10434613"/>
            <a:ext cx="842052" cy="651200"/>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0" descr="Être - Be - Essential French Verb - Lawless French Grammar">
            <a:extLst>
              <a:ext uri="{FF2B5EF4-FFF2-40B4-BE49-F238E27FC236}">
                <a16:creationId xmlns:a16="http://schemas.microsoft.com/office/drawing/2014/main" id="{D0F87B50-48FC-4DEB-8045-0BD56E949347}"/>
              </a:ext>
            </a:extLst>
          </p:cNvPr>
          <p:cNvPicPr>
            <a:picLocks noChangeAspect="1" noChangeArrowheads="1"/>
          </p:cNvPicPr>
          <p:nvPr/>
        </p:nvPicPr>
        <p:blipFill rotWithShape="1">
          <a:blip r:embed="rId24" cstate="print">
            <a:extLst>
              <a:ext uri="{28A0092B-C50C-407E-A947-70E740481C1C}">
                <a14:useLocalDpi xmlns:a14="http://schemas.microsoft.com/office/drawing/2010/main" val="0"/>
              </a:ext>
            </a:extLst>
          </a:blip>
          <a:srcRect l="6791" r="7113" b="7158"/>
          <a:stretch/>
        </p:blipFill>
        <p:spPr bwMode="auto">
          <a:xfrm>
            <a:off x="1752598" y="10056750"/>
            <a:ext cx="514754" cy="555080"/>
          </a:xfrm>
          <a:prstGeom prst="rect">
            <a:avLst/>
          </a:prstGeom>
          <a:noFill/>
          <a:extLst>
            <a:ext uri="{909E8E84-426E-40DD-AFC4-6F175D3DCCD1}">
              <a14:hiddenFill xmlns:a14="http://schemas.microsoft.com/office/drawing/2010/main">
                <a:solidFill>
                  <a:srgbClr val="FFFFFF"/>
                </a:solidFill>
              </a14:hiddenFill>
            </a:ext>
          </a:extLst>
        </p:spPr>
      </p:pic>
      <p:sp>
        <p:nvSpPr>
          <p:cNvPr id="338" name="Rectangle 337">
            <a:extLst>
              <a:ext uri="{FF2B5EF4-FFF2-40B4-BE49-F238E27FC236}">
                <a16:creationId xmlns:a16="http://schemas.microsoft.com/office/drawing/2014/main" id="{33353B44-7BD7-4FE7-831D-E0E21DEF577E}"/>
              </a:ext>
            </a:extLst>
          </p:cNvPr>
          <p:cNvSpPr/>
          <p:nvPr/>
        </p:nvSpPr>
        <p:spPr>
          <a:xfrm>
            <a:off x="5313297" y="8626742"/>
            <a:ext cx="1337950"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Teachers</a:t>
            </a:r>
          </a:p>
        </p:txBody>
      </p:sp>
      <p:cxnSp>
        <p:nvCxnSpPr>
          <p:cNvPr id="339" name="Straight Arrow Connector 338">
            <a:extLst>
              <a:ext uri="{FF2B5EF4-FFF2-40B4-BE49-F238E27FC236}">
                <a16:creationId xmlns:a16="http://schemas.microsoft.com/office/drawing/2014/main" id="{98DF5A13-08D7-45F8-8ED4-E4F38D09ADE4}"/>
              </a:ext>
            </a:extLst>
          </p:cNvPr>
          <p:cNvCxnSpPr>
            <a:cxnSpLocks/>
          </p:cNvCxnSpPr>
          <p:nvPr/>
        </p:nvCxnSpPr>
        <p:spPr>
          <a:xfrm flipV="1">
            <a:off x="5359789" y="8643822"/>
            <a:ext cx="267039" cy="48821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65" name="Graphic 64" descr="Atom">
            <a:extLst>
              <a:ext uri="{FF2B5EF4-FFF2-40B4-BE49-F238E27FC236}">
                <a16:creationId xmlns:a16="http://schemas.microsoft.com/office/drawing/2014/main" id="{8D3AF396-0E23-4DF4-B65C-77A5C7C2A99F}"/>
              </a:ext>
            </a:extLst>
          </p:cNvPr>
          <p:cNvPicPr>
            <a:picLocks noChangeAspect="1"/>
          </p:cNvPicPr>
          <p:nvPr/>
        </p:nvPicPr>
        <p:blipFill>
          <a:blip r:embed="rId25">
            <a:extLst>
              <a:ext uri="{28A0092B-C50C-407E-A947-70E740481C1C}">
                <a14:useLocalDpi xmlns:a14="http://schemas.microsoft.com/office/drawing/2010/main" val="0"/>
              </a:ext>
              <a:ext uri="{96DAC541-7B7A-43D3-8B79-37D633B846F1}">
                <asvg:svgBlip xmlns:asvg="http://schemas.microsoft.com/office/drawing/2016/SVG/main" r:embed="rId26"/>
              </a:ext>
            </a:extLst>
          </a:blip>
          <a:stretch>
            <a:fillRect/>
          </a:stretch>
        </p:blipFill>
        <p:spPr>
          <a:xfrm>
            <a:off x="2035448" y="8335347"/>
            <a:ext cx="391934" cy="391934"/>
          </a:xfrm>
          <a:prstGeom prst="rect">
            <a:avLst/>
          </a:prstGeom>
        </p:spPr>
      </p:pic>
      <p:pic>
        <p:nvPicPr>
          <p:cNvPr id="67" name="Graphic 66" descr="Mathematics">
            <a:extLst>
              <a:ext uri="{FF2B5EF4-FFF2-40B4-BE49-F238E27FC236}">
                <a16:creationId xmlns:a16="http://schemas.microsoft.com/office/drawing/2014/main" id="{FC1A3FF8-E457-49C5-BAAC-87F4A0E343C7}"/>
              </a:ext>
            </a:extLst>
          </p:cNvPr>
          <p:cNvPicPr>
            <a:picLocks noChangeAspect="1"/>
          </p:cNvPicPr>
          <p:nvPr/>
        </p:nvPicPr>
        <p:blipFill>
          <a:blip r:embed="rId27">
            <a:extLst>
              <a:ext uri="{28A0092B-C50C-407E-A947-70E740481C1C}">
                <a14:useLocalDpi xmlns:a14="http://schemas.microsoft.com/office/drawing/2010/main" val="0"/>
              </a:ext>
              <a:ext uri="{96DAC541-7B7A-43D3-8B79-37D633B846F1}">
                <asvg:svgBlip xmlns:asvg="http://schemas.microsoft.com/office/drawing/2016/SVG/main" r:embed="rId28"/>
              </a:ext>
            </a:extLst>
          </a:blip>
          <a:stretch>
            <a:fillRect/>
          </a:stretch>
        </p:blipFill>
        <p:spPr>
          <a:xfrm>
            <a:off x="2959914" y="8346734"/>
            <a:ext cx="391934" cy="391934"/>
          </a:xfrm>
          <a:prstGeom prst="rect">
            <a:avLst/>
          </a:prstGeom>
        </p:spPr>
      </p:pic>
      <p:pic>
        <p:nvPicPr>
          <p:cNvPr id="69" name="Graphic 68" descr="Pencil">
            <a:extLst>
              <a:ext uri="{FF2B5EF4-FFF2-40B4-BE49-F238E27FC236}">
                <a16:creationId xmlns:a16="http://schemas.microsoft.com/office/drawing/2014/main" id="{005221C0-8F32-4C35-B8A2-88F203A0D69F}"/>
              </a:ext>
            </a:extLst>
          </p:cNvPr>
          <p:cNvPicPr>
            <a:picLocks noChangeAspect="1"/>
          </p:cNvPicPr>
          <p:nvPr/>
        </p:nvPicPr>
        <p:blipFill>
          <a:blip r:embed="rId29">
            <a:extLst>
              <a:ext uri="{28A0092B-C50C-407E-A947-70E740481C1C}">
                <a14:useLocalDpi xmlns:a14="http://schemas.microsoft.com/office/drawing/2010/main" val="0"/>
              </a:ext>
              <a:ext uri="{96DAC541-7B7A-43D3-8B79-37D633B846F1}">
                <asvg:svgBlip xmlns:asvg="http://schemas.microsoft.com/office/drawing/2016/SVG/main" r:embed="rId30"/>
              </a:ext>
            </a:extLst>
          </a:blip>
          <a:stretch>
            <a:fillRect/>
          </a:stretch>
        </p:blipFill>
        <p:spPr>
          <a:xfrm>
            <a:off x="3147471" y="8584092"/>
            <a:ext cx="391934" cy="391934"/>
          </a:xfrm>
          <a:prstGeom prst="rect">
            <a:avLst/>
          </a:prstGeom>
        </p:spPr>
      </p:pic>
      <p:sp>
        <p:nvSpPr>
          <p:cNvPr id="78" name="AutoShape 19" descr="Comment Dislike with solid fill">
            <a:extLst>
              <a:ext uri="{FF2B5EF4-FFF2-40B4-BE49-F238E27FC236}">
                <a16:creationId xmlns:a16="http://schemas.microsoft.com/office/drawing/2014/main" id="{C5076A49-6818-446F-AAC6-7E444CB189A0}"/>
              </a:ext>
            </a:extLst>
          </p:cNvPr>
          <p:cNvSpPr>
            <a:spLocks noChangeAspect="1" noChangeArrowheads="1"/>
          </p:cNvSpPr>
          <p:nvPr/>
        </p:nvSpPr>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79" name="AutoShape 18" descr="Comment Like with solid fill">
            <a:extLst>
              <a:ext uri="{FF2B5EF4-FFF2-40B4-BE49-F238E27FC236}">
                <a16:creationId xmlns:a16="http://schemas.microsoft.com/office/drawing/2014/main" id="{9EEEAA3E-2689-4BC0-AF7D-C4214D0FDCDE}"/>
              </a:ext>
            </a:extLst>
          </p:cNvPr>
          <p:cNvSpPr>
            <a:spLocks noChangeAspect="1" noChangeArrowheads="1"/>
          </p:cNvSpPr>
          <p:nvPr/>
        </p:nvSpPr>
        <p:spPr bwMode="auto">
          <a:xfrm>
            <a:off x="21272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537" name="Graphic 536" descr="Watch">
            <a:extLst>
              <a:ext uri="{FF2B5EF4-FFF2-40B4-BE49-F238E27FC236}">
                <a16:creationId xmlns:a16="http://schemas.microsoft.com/office/drawing/2014/main" id="{5DE400E3-E3A5-4721-981A-145288478001}"/>
              </a:ext>
            </a:extLst>
          </p:cNvPr>
          <p:cNvPicPr>
            <a:picLocks noChangeAspect="1"/>
          </p:cNvPicPr>
          <p:nvPr/>
        </p:nvPicPr>
        <p:blipFill>
          <a:blip r:embed="rId31">
            <a:extLst>
              <a:ext uri="{28A0092B-C50C-407E-A947-70E740481C1C}">
                <a14:useLocalDpi xmlns:a14="http://schemas.microsoft.com/office/drawing/2010/main" val="0"/>
              </a:ext>
              <a:ext uri="{96DAC541-7B7A-43D3-8B79-37D633B846F1}">
                <asvg:svgBlip xmlns:asvg="http://schemas.microsoft.com/office/drawing/2016/SVG/main" r:embed="rId32"/>
              </a:ext>
            </a:extLst>
          </a:blip>
          <a:stretch>
            <a:fillRect/>
          </a:stretch>
        </p:blipFill>
        <p:spPr>
          <a:xfrm rot="10800000">
            <a:off x="4281285" y="8504612"/>
            <a:ext cx="450433" cy="450433"/>
          </a:xfrm>
          <a:prstGeom prst="rect">
            <a:avLst/>
          </a:prstGeom>
        </p:spPr>
      </p:pic>
      <p:pic>
        <p:nvPicPr>
          <p:cNvPr id="538" name="Picture 23" descr="School Clipart">
            <a:extLst>
              <a:ext uri="{FF2B5EF4-FFF2-40B4-BE49-F238E27FC236}">
                <a16:creationId xmlns:a16="http://schemas.microsoft.com/office/drawing/2014/main" id="{E2363583-696D-4807-8D5F-E12EBB855E54}"/>
              </a:ext>
            </a:extLst>
          </p:cNvPr>
          <p:cNvPicPr>
            <a:picLocks noChangeAspect="1" noChangeArrowheads="1"/>
          </p:cNvPicPr>
          <p:nvPr/>
        </p:nvPicPr>
        <p:blipFill>
          <a:blip r:embed="rId33" cstate="print">
            <a:extLst>
              <a:ext uri="{28A0092B-C50C-407E-A947-70E740481C1C}">
                <a14:useLocalDpi xmlns:a14="http://schemas.microsoft.com/office/drawing/2010/main" val="0"/>
              </a:ext>
            </a:extLst>
          </a:blip>
          <a:srcRect/>
          <a:stretch>
            <a:fillRect/>
          </a:stretch>
        </p:blipFill>
        <p:spPr bwMode="auto">
          <a:xfrm>
            <a:off x="4388936" y="9659608"/>
            <a:ext cx="608001" cy="621695"/>
          </a:xfrm>
          <a:prstGeom prst="rect">
            <a:avLst/>
          </a:prstGeom>
          <a:noFill/>
          <a:extLst>
            <a:ext uri="{909E8E84-426E-40DD-AFC4-6F175D3DCCD1}">
              <a14:hiddenFill xmlns:a14="http://schemas.microsoft.com/office/drawing/2010/main">
                <a:solidFill>
                  <a:srgbClr val="FFFFFF"/>
                </a:solidFill>
              </a14:hiddenFill>
            </a:ext>
          </a:extLst>
        </p:spPr>
      </p:pic>
      <p:cxnSp>
        <p:nvCxnSpPr>
          <p:cNvPr id="192" name="Straight Arrow Connector 191">
            <a:extLst>
              <a:ext uri="{FF2B5EF4-FFF2-40B4-BE49-F238E27FC236}">
                <a16:creationId xmlns:a16="http://schemas.microsoft.com/office/drawing/2014/main" id="{BF5D6D97-A45E-4E65-91EF-0F4A0C63CAFF}"/>
              </a:ext>
            </a:extLst>
          </p:cNvPr>
          <p:cNvCxnSpPr>
            <a:cxnSpLocks/>
          </p:cNvCxnSpPr>
          <p:nvPr/>
        </p:nvCxnSpPr>
        <p:spPr>
          <a:xfrm>
            <a:off x="4868504" y="9483145"/>
            <a:ext cx="323094" cy="45723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48" name="Graphic 147" descr="Classroom">
            <a:extLst>
              <a:ext uri="{FF2B5EF4-FFF2-40B4-BE49-F238E27FC236}">
                <a16:creationId xmlns:a16="http://schemas.microsoft.com/office/drawing/2014/main" id="{EA330814-987D-415D-B908-958350687ADC}"/>
              </a:ext>
            </a:extLst>
          </p:cNvPr>
          <p:cNvPicPr>
            <a:picLocks noChangeAspect="1"/>
          </p:cNvPicPr>
          <p:nvPr/>
        </p:nvPicPr>
        <p:blipFill>
          <a:blip r:embed="rId34">
            <a:extLst>
              <a:ext uri="{28A0092B-C50C-407E-A947-70E740481C1C}">
                <a14:useLocalDpi xmlns:a14="http://schemas.microsoft.com/office/drawing/2010/main" val="0"/>
              </a:ext>
              <a:ext uri="{96DAC541-7B7A-43D3-8B79-37D633B846F1}">
                <asvg:svgBlip xmlns:asvg="http://schemas.microsoft.com/office/drawing/2016/SVG/main" r:embed="rId35"/>
              </a:ext>
            </a:extLst>
          </a:blip>
          <a:stretch>
            <a:fillRect/>
          </a:stretch>
        </p:blipFill>
        <p:spPr>
          <a:xfrm>
            <a:off x="5742324" y="8226460"/>
            <a:ext cx="497164" cy="497164"/>
          </a:xfrm>
          <a:prstGeom prst="rect">
            <a:avLst/>
          </a:prstGeom>
        </p:spPr>
      </p:pic>
      <p:pic>
        <p:nvPicPr>
          <p:cNvPr id="188" name="Picture 25" descr="Vector illustration of cute kids chatting">
            <a:extLst>
              <a:ext uri="{FF2B5EF4-FFF2-40B4-BE49-F238E27FC236}">
                <a16:creationId xmlns:a16="http://schemas.microsoft.com/office/drawing/2014/main" id="{69F571ED-D049-45AD-A875-092E265BD0F7}"/>
              </a:ext>
            </a:extLst>
          </p:cNvPr>
          <p:cNvPicPr>
            <a:picLocks noChangeAspect="1" noChangeArrowheads="1"/>
          </p:cNvPicPr>
          <p:nvPr/>
        </p:nvPicPr>
        <p:blipFill rotWithShape="1">
          <a:blip r:embed="rId36" cstate="print">
            <a:extLst>
              <a:ext uri="{28A0092B-C50C-407E-A947-70E740481C1C}">
                <a14:useLocalDpi xmlns:a14="http://schemas.microsoft.com/office/drawing/2010/main" val="0"/>
              </a:ext>
            </a:extLst>
          </a:blip>
          <a:srcRect t="36108" r="3950"/>
          <a:stretch/>
        </p:blipFill>
        <p:spPr bwMode="auto">
          <a:xfrm>
            <a:off x="7602098" y="9663177"/>
            <a:ext cx="851350" cy="563798"/>
          </a:xfrm>
          <a:prstGeom prst="rect">
            <a:avLst/>
          </a:prstGeom>
          <a:noFill/>
          <a:extLst>
            <a:ext uri="{909E8E84-426E-40DD-AFC4-6F175D3DCCD1}">
              <a14:hiddenFill xmlns:a14="http://schemas.microsoft.com/office/drawing/2010/main">
                <a:solidFill>
                  <a:srgbClr val="FFFFFF"/>
                </a:solidFill>
              </a14:hiddenFill>
            </a:ext>
          </a:extLst>
        </p:spPr>
      </p:pic>
      <p:pic>
        <p:nvPicPr>
          <p:cNvPr id="1073" name="Picture 31" descr="Gyoza illustration. Free public domain ...">
            <a:extLst>
              <a:ext uri="{FF2B5EF4-FFF2-40B4-BE49-F238E27FC236}">
                <a16:creationId xmlns:a16="http://schemas.microsoft.com/office/drawing/2014/main" id="{C097DA48-86A8-4270-B50B-2291A0577639}"/>
              </a:ext>
            </a:extLst>
          </p:cNvPr>
          <p:cNvPicPr>
            <a:picLocks noChangeAspect="1" noChangeArrowheads="1"/>
          </p:cNvPicPr>
          <p:nvPr/>
        </p:nvPicPr>
        <p:blipFill rotWithShape="1">
          <a:blip r:embed="rId37" cstate="print">
            <a:extLst>
              <a:ext uri="{28A0092B-C50C-407E-A947-70E740481C1C}">
                <a14:useLocalDpi xmlns:a14="http://schemas.microsoft.com/office/drawing/2010/main" val="0"/>
              </a:ext>
            </a:extLst>
          </a:blip>
          <a:srcRect l="6035" t="19352" r="6126" b="18691"/>
          <a:stretch/>
        </p:blipFill>
        <p:spPr bwMode="auto">
          <a:xfrm>
            <a:off x="6548151" y="8204237"/>
            <a:ext cx="739523" cy="347108"/>
          </a:xfrm>
          <a:prstGeom prst="rect">
            <a:avLst/>
          </a:prstGeom>
          <a:noFill/>
          <a:extLst>
            <a:ext uri="{909E8E84-426E-40DD-AFC4-6F175D3DCCD1}">
              <a14:hiddenFill xmlns:a14="http://schemas.microsoft.com/office/drawing/2010/main">
                <a:solidFill>
                  <a:srgbClr val="FFFFFF"/>
                </a:solidFill>
              </a14:hiddenFill>
            </a:ext>
          </a:extLst>
        </p:spPr>
      </p:pic>
      <p:cxnSp>
        <p:nvCxnSpPr>
          <p:cNvPr id="365" name="Straight Arrow Connector 364">
            <a:extLst>
              <a:ext uri="{FF2B5EF4-FFF2-40B4-BE49-F238E27FC236}">
                <a16:creationId xmlns:a16="http://schemas.microsoft.com/office/drawing/2014/main" id="{1DD54CD3-FF75-4824-989E-9469926BD8FB}"/>
              </a:ext>
            </a:extLst>
          </p:cNvPr>
          <p:cNvCxnSpPr>
            <a:cxnSpLocks/>
          </p:cNvCxnSpPr>
          <p:nvPr/>
        </p:nvCxnSpPr>
        <p:spPr>
          <a:xfrm flipH="1" flipV="1">
            <a:off x="8037812" y="8054691"/>
            <a:ext cx="476395" cy="60473"/>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58" name="Graphic 257" descr="Chef">
            <a:extLst>
              <a:ext uri="{FF2B5EF4-FFF2-40B4-BE49-F238E27FC236}">
                <a16:creationId xmlns:a16="http://schemas.microsoft.com/office/drawing/2014/main" id="{87B72CEC-987B-47F9-9CEA-CA706FDCBC4D}"/>
              </a:ext>
            </a:extLst>
          </p:cNvPr>
          <p:cNvPicPr>
            <a:picLocks noChangeAspect="1"/>
          </p:cNvPicPr>
          <p:nvPr/>
        </p:nvPicPr>
        <p:blipFill>
          <a:blip r:embed="rId38">
            <a:extLst>
              <a:ext uri="{28A0092B-C50C-407E-A947-70E740481C1C}">
                <a14:useLocalDpi xmlns:a14="http://schemas.microsoft.com/office/drawing/2010/main" val="0"/>
              </a:ext>
              <a:ext uri="{96DAC541-7B7A-43D3-8B79-37D633B846F1}">
                <asvg:svgBlip xmlns:asvg="http://schemas.microsoft.com/office/drawing/2016/SVG/main" r:embed="rId39"/>
              </a:ext>
            </a:extLst>
          </a:blip>
          <a:stretch>
            <a:fillRect/>
          </a:stretch>
        </p:blipFill>
        <p:spPr>
          <a:xfrm>
            <a:off x="3353519" y="7589832"/>
            <a:ext cx="412945" cy="412945"/>
          </a:xfrm>
          <a:prstGeom prst="rect">
            <a:avLst/>
          </a:prstGeom>
        </p:spPr>
      </p:pic>
      <p:pic>
        <p:nvPicPr>
          <p:cNvPr id="260" name="Graphic 259" descr="Office worker">
            <a:extLst>
              <a:ext uri="{FF2B5EF4-FFF2-40B4-BE49-F238E27FC236}">
                <a16:creationId xmlns:a16="http://schemas.microsoft.com/office/drawing/2014/main" id="{F65002A8-478D-45DE-8C77-1E817CB573D3}"/>
              </a:ext>
            </a:extLst>
          </p:cNvPr>
          <p:cNvPicPr>
            <a:picLocks noChangeAspect="1"/>
          </p:cNvPicPr>
          <p:nvPr/>
        </p:nvPicPr>
        <p:blipFill>
          <a:blip r:embed="rId40">
            <a:extLst>
              <a:ext uri="{28A0092B-C50C-407E-A947-70E740481C1C}">
                <a14:useLocalDpi xmlns:a14="http://schemas.microsoft.com/office/drawing/2010/main" val="0"/>
              </a:ext>
              <a:ext uri="{96DAC541-7B7A-43D3-8B79-37D633B846F1}">
                <asvg:svgBlip xmlns:asvg="http://schemas.microsoft.com/office/drawing/2016/SVG/main" r:embed="rId41"/>
              </a:ext>
            </a:extLst>
          </a:blip>
          <a:stretch>
            <a:fillRect/>
          </a:stretch>
        </p:blipFill>
        <p:spPr>
          <a:xfrm>
            <a:off x="3881482" y="7508622"/>
            <a:ext cx="412945" cy="412945"/>
          </a:xfrm>
          <a:prstGeom prst="rect">
            <a:avLst/>
          </a:prstGeom>
        </p:spPr>
      </p:pic>
      <p:cxnSp>
        <p:nvCxnSpPr>
          <p:cNvPr id="201" name="Straight Arrow Connector 200">
            <a:extLst>
              <a:ext uri="{FF2B5EF4-FFF2-40B4-BE49-F238E27FC236}">
                <a16:creationId xmlns:a16="http://schemas.microsoft.com/office/drawing/2014/main" id="{3A0222B0-AD18-4704-8BB3-C7D37E52D081}"/>
              </a:ext>
            </a:extLst>
          </p:cNvPr>
          <p:cNvCxnSpPr>
            <a:cxnSpLocks/>
          </p:cNvCxnSpPr>
          <p:nvPr/>
        </p:nvCxnSpPr>
        <p:spPr>
          <a:xfrm flipH="1">
            <a:off x="6543521" y="7257716"/>
            <a:ext cx="258623" cy="35606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264" name="Picture 39" descr="Are you a call person or a text person?">
            <a:extLst>
              <a:ext uri="{FF2B5EF4-FFF2-40B4-BE49-F238E27FC236}">
                <a16:creationId xmlns:a16="http://schemas.microsoft.com/office/drawing/2014/main" id="{AF0CD5C1-31B2-4B34-AD07-6B1B587C2E07}"/>
              </a:ext>
            </a:extLst>
          </p:cNvPr>
          <p:cNvPicPr>
            <a:picLocks noChangeAspect="1" noChangeArrowheads="1"/>
          </p:cNvPicPr>
          <p:nvPr/>
        </p:nvPicPr>
        <p:blipFill rotWithShape="1">
          <a:blip r:embed="rId42" cstate="print">
            <a:extLst>
              <a:ext uri="{28A0092B-C50C-407E-A947-70E740481C1C}">
                <a14:useLocalDpi xmlns:a14="http://schemas.microsoft.com/office/drawing/2010/main" val="0"/>
              </a:ext>
            </a:extLst>
          </a:blip>
          <a:srcRect l="9916" t="4397" r="10130" b="4321"/>
          <a:stretch/>
        </p:blipFill>
        <p:spPr bwMode="auto">
          <a:xfrm>
            <a:off x="2704138" y="6176383"/>
            <a:ext cx="659435" cy="550709"/>
          </a:xfrm>
          <a:prstGeom prst="rect">
            <a:avLst/>
          </a:prstGeom>
          <a:noFill/>
          <a:extLst>
            <a:ext uri="{909E8E84-426E-40DD-AFC4-6F175D3DCCD1}">
              <a14:hiddenFill xmlns:a14="http://schemas.microsoft.com/office/drawing/2010/main">
                <a:solidFill>
                  <a:srgbClr val="FFFFFF"/>
                </a:solidFill>
              </a14:hiddenFill>
            </a:ext>
          </a:extLst>
        </p:spPr>
      </p:pic>
      <p:pic>
        <p:nvPicPr>
          <p:cNvPr id="267" name="Picture 45" descr="Household chores linear icons set. Commonplace day-to-day human life.  Cleaning procedures. Customizable thin line contour symbols. Isolated  vector outline illustrations. Editable stroke 5917903 Vector Art at Vecteezy">
            <a:extLst>
              <a:ext uri="{FF2B5EF4-FFF2-40B4-BE49-F238E27FC236}">
                <a16:creationId xmlns:a16="http://schemas.microsoft.com/office/drawing/2014/main" id="{8568B8D9-5E7C-47B7-A550-313C299E095F}"/>
              </a:ext>
            </a:extLst>
          </p:cNvPr>
          <p:cNvPicPr>
            <a:picLocks noChangeAspect="1" noChangeArrowheads="1"/>
          </p:cNvPicPr>
          <p:nvPr/>
        </p:nvPicPr>
        <p:blipFill rotWithShape="1">
          <a:blip r:embed="rId43" cstate="print">
            <a:extLst>
              <a:ext uri="{28A0092B-C50C-407E-A947-70E740481C1C}">
                <a14:useLocalDpi xmlns:a14="http://schemas.microsoft.com/office/drawing/2010/main" val="0"/>
              </a:ext>
            </a:extLst>
          </a:blip>
          <a:srcRect l="12250" t="54411" r="53850" b="13837"/>
          <a:stretch/>
        </p:blipFill>
        <p:spPr bwMode="auto">
          <a:xfrm>
            <a:off x="6742047" y="6298941"/>
            <a:ext cx="504076" cy="472140"/>
          </a:xfrm>
          <a:prstGeom prst="rect">
            <a:avLst/>
          </a:prstGeom>
          <a:noFill/>
          <a:extLst>
            <a:ext uri="{909E8E84-426E-40DD-AFC4-6F175D3DCCD1}">
              <a14:hiddenFill xmlns:a14="http://schemas.microsoft.com/office/drawing/2010/main">
                <a:solidFill>
                  <a:srgbClr val="FFFFFF"/>
                </a:solidFill>
              </a14:hiddenFill>
            </a:ext>
          </a:extLst>
        </p:spPr>
      </p:pic>
      <p:sp>
        <p:nvSpPr>
          <p:cNvPr id="231" name="Rectangle 230">
            <a:extLst>
              <a:ext uri="{FF2B5EF4-FFF2-40B4-BE49-F238E27FC236}">
                <a16:creationId xmlns:a16="http://schemas.microsoft.com/office/drawing/2014/main" id="{83AC3E40-63EA-43C8-865F-E9DED90E1B8E}"/>
              </a:ext>
            </a:extLst>
          </p:cNvPr>
          <p:cNvSpPr/>
          <p:nvPr/>
        </p:nvSpPr>
        <p:spPr>
          <a:xfrm>
            <a:off x="6366622" y="6130770"/>
            <a:ext cx="1799620" cy="32024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 </a:t>
            </a:r>
          </a:p>
          <a:p>
            <a:pPr algn="ctr"/>
            <a:r>
              <a:rPr lang="en-GB" sz="1100" b="1" dirty="0">
                <a:solidFill>
                  <a:schemeClr val="tx1"/>
                </a:solidFill>
                <a:latin typeface="Comic Sans MS" pitchFamily="66" charset="0"/>
              </a:rPr>
              <a:t> Household chores </a:t>
            </a:r>
          </a:p>
          <a:p>
            <a:pPr algn="ctr"/>
            <a:endParaRPr lang="en-GB" sz="1100" b="1" dirty="0">
              <a:solidFill>
                <a:schemeClr val="tx1"/>
              </a:solidFill>
              <a:latin typeface="Comic Sans MS" pitchFamily="66" charset="0"/>
            </a:endParaRPr>
          </a:p>
        </p:txBody>
      </p:sp>
      <p:pic>
        <p:nvPicPr>
          <p:cNvPr id="268" name="Picture 47" descr="How much pocket money should we give ...">
            <a:extLst>
              <a:ext uri="{FF2B5EF4-FFF2-40B4-BE49-F238E27FC236}">
                <a16:creationId xmlns:a16="http://schemas.microsoft.com/office/drawing/2014/main" id="{6D93EE3F-EBA9-422C-905A-5D7CC11F9019}"/>
              </a:ext>
            </a:extLst>
          </p:cNvPr>
          <p:cNvPicPr>
            <a:picLocks noChangeAspect="1" noChangeArrowheads="1"/>
          </p:cNvPicPr>
          <p:nvPr/>
        </p:nvPicPr>
        <p:blipFill rotWithShape="1">
          <a:blip r:embed="rId44" cstate="print">
            <a:extLst>
              <a:ext uri="{28A0092B-C50C-407E-A947-70E740481C1C}">
                <a14:useLocalDpi xmlns:a14="http://schemas.microsoft.com/office/drawing/2010/main" val="0"/>
              </a:ext>
            </a:extLst>
          </a:blip>
          <a:srcRect l="16690" t="13934" r="9691" b="21482"/>
          <a:stretch/>
        </p:blipFill>
        <p:spPr bwMode="auto">
          <a:xfrm>
            <a:off x="5555312" y="7521330"/>
            <a:ext cx="543626" cy="476909"/>
          </a:xfrm>
          <a:prstGeom prst="rect">
            <a:avLst/>
          </a:prstGeom>
          <a:noFill/>
          <a:extLst>
            <a:ext uri="{909E8E84-426E-40DD-AFC4-6F175D3DCCD1}">
              <a14:hiddenFill xmlns:a14="http://schemas.microsoft.com/office/drawing/2010/main">
                <a:solidFill>
                  <a:srgbClr val="FFFFFF"/>
                </a:solidFill>
              </a14:hiddenFill>
            </a:ext>
          </a:extLst>
        </p:spPr>
      </p:pic>
      <p:sp>
        <p:nvSpPr>
          <p:cNvPr id="406" name="Rectangle 405">
            <a:extLst>
              <a:ext uri="{FF2B5EF4-FFF2-40B4-BE49-F238E27FC236}">
                <a16:creationId xmlns:a16="http://schemas.microsoft.com/office/drawing/2014/main" id="{33014593-A09A-4EAB-9764-E930464458A6}"/>
              </a:ext>
            </a:extLst>
          </p:cNvPr>
          <p:cNvSpPr/>
          <p:nvPr/>
        </p:nvSpPr>
        <p:spPr>
          <a:xfrm>
            <a:off x="2979711" y="5539924"/>
            <a:ext cx="941067"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Sports</a:t>
            </a:r>
          </a:p>
          <a:p>
            <a:pPr algn="ctr"/>
            <a:r>
              <a:rPr lang="en-GB" sz="1100" b="1" dirty="0">
                <a:solidFill>
                  <a:schemeClr val="tx1"/>
                </a:solidFill>
                <a:latin typeface="Comic Sans MS" pitchFamily="66" charset="0"/>
              </a:rPr>
              <a:t>FAIRE</a:t>
            </a:r>
          </a:p>
          <a:p>
            <a:pPr algn="ctr"/>
            <a:endParaRPr lang="en-GB" sz="1100" b="1" dirty="0">
              <a:solidFill>
                <a:srgbClr val="FF0000"/>
              </a:solidFill>
              <a:latin typeface="Cavolini" panose="03000502040302020204" pitchFamily="66" charset="0"/>
              <a:cs typeface="Cavolini" panose="03000502040302020204" pitchFamily="66" charset="0"/>
            </a:endParaRPr>
          </a:p>
        </p:txBody>
      </p:sp>
      <p:pic>
        <p:nvPicPr>
          <p:cNvPr id="407" name="Picture 2">
            <a:extLst>
              <a:ext uri="{FF2B5EF4-FFF2-40B4-BE49-F238E27FC236}">
                <a16:creationId xmlns:a16="http://schemas.microsoft.com/office/drawing/2014/main" id="{99B9C90C-E7A5-4EE8-9F0B-8BC21E12535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414256" y="4300267"/>
            <a:ext cx="246050" cy="24605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Clipart Sport Images – Browse 291,941 ...">
            <a:extLst>
              <a:ext uri="{FF2B5EF4-FFF2-40B4-BE49-F238E27FC236}">
                <a16:creationId xmlns:a16="http://schemas.microsoft.com/office/drawing/2014/main" id="{D51788CA-D887-F7AF-B62A-9C9A0876E621}"/>
              </a:ext>
            </a:extLst>
          </p:cNvPr>
          <p:cNvPicPr>
            <a:picLocks noChangeAspect="1" noChangeArrowheads="1"/>
          </p:cNvPicPr>
          <p:nvPr/>
        </p:nvPicPr>
        <p:blipFill>
          <a:blip r:embed="rId45" cstate="print">
            <a:extLst>
              <a:ext uri="{28A0092B-C50C-407E-A947-70E740481C1C}">
                <a14:useLocalDpi xmlns:a14="http://schemas.microsoft.com/office/drawing/2010/main" val="0"/>
              </a:ext>
            </a:extLst>
          </a:blip>
          <a:srcRect/>
          <a:stretch>
            <a:fillRect/>
          </a:stretch>
        </p:blipFill>
        <p:spPr bwMode="auto">
          <a:xfrm>
            <a:off x="3754603" y="5355361"/>
            <a:ext cx="1229932" cy="601556"/>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4" descr="satisfaction. Vector illustration ...">
            <a:extLst>
              <a:ext uri="{FF2B5EF4-FFF2-40B4-BE49-F238E27FC236}">
                <a16:creationId xmlns:a16="http://schemas.microsoft.com/office/drawing/2014/main" id="{F5726859-5AF5-640F-C7C0-1D11B1D11C01}"/>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4514094" y="4035662"/>
            <a:ext cx="861539" cy="645323"/>
          </a:xfrm>
          <a:prstGeom prst="rect">
            <a:avLst/>
          </a:prstGeom>
          <a:noFill/>
          <a:extLst>
            <a:ext uri="{909E8E84-426E-40DD-AFC4-6F175D3DCCD1}">
              <a14:hiddenFill xmlns:a14="http://schemas.microsoft.com/office/drawing/2010/main">
                <a:solidFill>
                  <a:srgbClr val="FFFFFF"/>
                </a:solidFill>
              </a14:hiddenFill>
            </a:ext>
          </a:extLst>
        </p:spPr>
      </p:pic>
      <p:pic>
        <p:nvPicPr>
          <p:cNvPr id="34" name="Graphic 33" descr="Clapper board with solid fill">
            <a:extLst>
              <a:ext uri="{FF2B5EF4-FFF2-40B4-BE49-F238E27FC236}">
                <a16:creationId xmlns:a16="http://schemas.microsoft.com/office/drawing/2014/main" id="{29E5ECD9-6228-5E91-1E60-EC3F26617FA4}"/>
              </a:ext>
            </a:extLst>
          </p:cNvPr>
          <p:cNvPicPr>
            <a:picLocks noChangeAspect="1"/>
          </p:cNvPicPr>
          <p:nvPr/>
        </p:nvPicPr>
        <p:blipFill>
          <a:blip r:embed="rId47">
            <a:extLst>
              <a:ext uri="{28A0092B-C50C-407E-A947-70E740481C1C}">
                <a14:useLocalDpi xmlns:a14="http://schemas.microsoft.com/office/drawing/2010/main" val="0"/>
              </a:ext>
              <a:ext uri="{96DAC541-7B7A-43D3-8B79-37D633B846F1}">
                <asvg:svgBlip xmlns:asvg="http://schemas.microsoft.com/office/drawing/2016/SVG/main" r:embed="rId48"/>
              </a:ext>
            </a:extLst>
          </a:blip>
          <a:stretch>
            <a:fillRect/>
          </a:stretch>
        </p:blipFill>
        <p:spPr>
          <a:xfrm>
            <a:off x="5938037" y="5704462"/>
            <a:ext cx="394396" cy="394396"/>
          </a:xfrm>
          <a:prstGeom prst="rect">
            <a:avLst/>
          </a:prstGeom>
        </p:spPr>
      </p:pic>
      <p:pic>
        <p:nvPicPr>
          <p:cNvPr id="43" name="Graphic 42" descr="Electric guitar with solid fill">
            <a:extLst>
              <a:ext uri="{FF2B5EF4-FFF2-40B4-BE49-F238E27FC236}">
                <a16:creationId xmlns:a16="http://schemas.microsoft.com/office/drawing/2014/main" id="{79B8133D-06DF-99A5-7B5E-20984C99F1E9}"/>
              </a:ext>
            </a:extLst>
          </p:cNvPr>
          <p:cNvPicPr>
            <a:picLocks noChangeAspect="1"/>
          </p:cNvPicPr>
          <p:nvPr/>
        </p:nvPicPr>
        <p:blipFill>
          <a:blip r:embed="rId49">
            <a:extLst>
              <a:ext uri="{28A0092B-C50C-407E-A947-70E740481C1C}">
                <a14:useLocalDpi xmlns:a14="http://schemas.microsoft.com/office/drawing/2010/main" val="0"/>
              </a:ext>
              <a:ext uri="{96DAC541-7B7A-43D3-8B79-37D633B846F1}">
                <asvg:svgBlip xmlns:asvg="http://schemas.microsoft.com/office/drawing/2016/SVG/main" r:embed="rId50"/>
              </a:ext>
            </a:extLst>
          </a:blip>
          <a:stretch>
            <a:fillRect/>
          </a:stretch>
        </p:blipFill>
        <p:spPr>
          <a:xfrm>
            <a:off x="5175744" y="5552442"/>
            <a:ext cx="394396" cy="394396"/>
          </a:xfrm>
          <a:prstGeom prst="rect">
            <a:avLst/>
          </a:prstGeom>
        </p:spPr>
      </p:pic>
      <p:pic>
        <p:nvPicPr>
          <p:cNvPr id="47" name="Graphic 46" descr="Open book outline">
            <a:extLst>
              <a:ext uri="{FF2B5EF4-FFF2-40B4-BE49-F238E27FC236}">
                <a16:creationId xmlns:a16="http://schemas.microsoft.com/office/drawing/2014/main" id="{733F666B-3DA1-86DD-BAE6-920144A512BB}"/>
              </a:ext>
            </a:extLst>
          </p:cNvPr>
          <p:cNvPicPr>
            <a:picLocks noChangeAspect="1"/>
          </p:cNvPicPr>
          <p:nvPr/>
        </p:nvPicPr>
        <p:blipFill>
          <a:blip r:embed="rId51">
            <a:extLst>
              <a:ext uri="{28A0092B-C50C-407E-A947-70E740481C1C}">
                <a14:useLocalDpi xmlns:a14="http://schemas.microsoft.com/office/drawing/2010/main" val="0"/>
              </a:ext>
              <a:ext uri="{96DAC541-7B7A-43D3-8B79-37D633B846F1}">
                <asvg:svgBlip xmlns:asvg="http://schemas.microsoft.com/office/drawing/2016/SVG/main" r:embed="rId52"/>
              </a:ext>
            </a:extLst>
          </a:blip>
          <a:stretch>
            <a:fillRect/>
          </a:stretch>
        </p:blipFill>
        <p:spPr>
          <a:xfrm>
            <a:off x="6366358" y="5529770"/>
            <a:ext cx="394396" cy="394396"/>
          </a:xfrm>
          <a:prstGeom prst="rect">
            <a:avLst/>
          </a:prstGeom>
        </p:spPr>
      </p:pic>
      <p:pic>
        <p:nvPicPr>
          <p:cNvPr id="1032" name="Picture 8" descr="Hanging Out People Stock Illustrations ...">
            <a:extLst>
              <a:ext uri="{FF2B5EF4-FFF2-40B4-BE49-F238E27FC236}">
                <a16:creationId xmlns:a16="http://schemas.microsoft.com/office/drawing/2014/main" id="{B1E7FB7F-77DA-2C1E-3E8D-319B8894446B}"/>
              </a:ext>
            </a:extLst>
          </p:cNvPr>
          <p:cNvPicPr>
            <a:picLocks noChangeAspect="1" noChangeArrowheads="1"/>
          </p:cNvPicPr>
          <p:nvPr/>
        </p:nvPicPr>
        <p:blipFill>
          <a:blip r:embed="rId53" cstate="print">
            <a:extLst>
              <a:ext uri="{28A0092B-C50C-407E-A947-70E740481C1C}">
                <a14:useLocalDpi xmlns:a14="http://schemas.microsoft.com/office/drawing/2010/main" val="0"/>
              </a:ext>
            </a:extLst>
          </a:blip>
          <a:srcRect/>
          <a:stretch>
            <a:fillRect/>
          </a:stretch>
        </p:blipFill>
        <p:spPr bwMode="auto">
          <a:xfrm>
            <a:off x="8542382" y="5404469"/>
            <a:ext cx="726319" cy="726319"/>
          </a:xfrm>
          <a:prstGeom prst="rect">
            <a:avLst/>
          </a:prstGeom>
          <a:noFill/>
          <a:extLst>
            <a:ext uri="{909E8E84-426E-40DD-AFC4-6F175D3DCCD1}">
              <a14:hiddenFill xmlns:a14="http://schemas.microsoft.com/office/drawing/2010/main">
                <a:solidFill>
                  <a:srgbClr val="FFFFFF"/>
                </a:solidFill>
              </a14:hiddenFill>
            </a:ext>
          </a:extLst>
        </p:spPr>
      </p:pic>
      <p:sp>
        <p:nvSpPr>
          <p:cNvPr id="242" name="Rectangle 241">
            <a:extLst>
              <a:ext uri="{FF2B5EF4-FFF2-40B4-BE49-F238E27FC236}">
                <a16:creationId xmlns:a16="http://schemas.microsoft.com/office/drawing/2014/main" id="{C6E8E57A-F44D-49E1-AD86-7F527F45B4E4}"/>
              </a:ext>
            </a:extLst>
          </p:cNvPr>
          <p:cNvSpPr/>
          <p:nvPr/>
        </p:nvSpPr>
        <p:spPr>
          <a:xfrm>
            <a:off x="7258045" y="5517420"/>
            <a:ext cx="1464064"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What I do at the weekend</a:t>
            </a:r>
            <a:endParaRPr lang="en-GB" sz="1100" b="1" dirty="0">
              <a:solidFill>
                <a:srgbClr val="FF0000"/>
              </a:solidFill>
              <a:latin typeface="Cavolini" panose="03000502040302020204" pitchFamily="66" charset="0"/>
              <a:cs typeface="Cavolini" panose="03000502040302020204" pitchFamily="66" charset="0"/>
            </a:endParaRPr>
          </a:p>
        </p:txBody>
      </p:sp>
      <p:sp>
        <p:nvSpPr>
          <p:cNvPr id="28" name="Rectangle 27"/>
          <p:cNvSpPr/>
          <p:nvPr/>
        </p:nvSpPr>
        <p:spPr>
          <a:xfrm>
            <a:off x="4468842" y="14292624"/>
            <a:ext cx="1185658" cy="355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100" b="1" dirty="0">
                <a:solidFill>
                  <a:schemeClr val="tx1"/>
                </a:solidFill>
                <a:latin typeface="Comic Sans MS" pitchFamily="66" charset="0"/>
                <a:cs typeface="Cavolini" panose="03000502040302020204" pitchFamily="66" charset="0"/>
              </a:rPr>
              <a:t>Numbers up to 31</a:t>
            </a:r>
            <a:endParaRPr lang="en-GB" sz="1100" b="1" dirty="0">
              <a:solidFill>
                <a:srgbClr val="FF0000"/>
              </a:solidFill>
              <a:latin typeface="Cavolini" panose="03000502040302020204" pitchFamily="66" charset="0"/>
              <a:cs typeface="Cavolini" panose="03000502040302020204" pitchFamily="66" charset="0"/>
            </a:endParaRPr>
          </a:p>
        </p:txBody>
      </p:sp>
      <p:pic>
        <p:nvPicPr>
          <p:cNvPr id="50" name="Picture 4" descr="satisfaction. Vector illustration ...">
            <a:extLst>
              <a:ext uri="{FF2B5EF4-FFF2-40B4-BE49-F238E27FC236}">
                <a16:creationId xmlns:a16="http://schemas.microsoft.com/office/drawing/2014/main" id="{1301C81C-9766-6DBA-8EB6-F71FE2A220BF}"/>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2284583" y="9647438"/>
            <a:ext cx="675375" cy="505880"/>
          </a:xfrm>
          <a:prstGeom prst="rect">
            <a:avLst/>
          </a:prstGeom>
          <a:noFill/>
          <a:extLst>
            <a:ext uri="{909E8E84-426E-40DD-AFC4-6F175D3DCCD1}">
              <a14:hiddenFill xmlns:a14="http://schemas.microsoft.com/office/drawing/2010/main">
                <a:solidFill>
                  <a:srgbClr val="FFFFFF"/>
                </a:solidFill>
              </a14:hiddenFill>
            </a:ext>
          </a:extLst>
        </p:spPr>
      </p:pic>
      <p:pic>
        <p:nvPicPr>
          <p:cNvPr id="54" name="Picture 12" descr="Dog Clipart, Download Free Transparent ...">
            <a:extLst>
              <a:ext uri="{FF2B5EF4-FFF2-40B4-BE49-F238E27FC236}">
                <a16:creationId xmlns:a16="http://schemas.microsoft.com/office/drawing/2014/main" id="{0D83AF78-B65D-D1D6-0681-A0A36EB0E21D}"/>
              </a:ext>
            </a:extLst>
          </p:cNvPr>
          <p:cNvPicPr>
            <a:picLocks noChangeAspect="1" noChangeArrowheads="1"/>
          </p:cNvPicPr>
          <p:nvPr/>
        </p:nvPicPr>
        <p:blipFill rotWithShape="1">
          <a:blip r:embed="rId54" cstate="print">
            <a:extLst>
              <a:ext uri="{28A0092B-C50C-407E-A947-70E740481C1C}">
                <a14:useLocalDpi xmlns:a14="http://schemas.microsoft.com/office/drawing/2010/main" val="0"/>
              </a:ext>
            </a:extLst>
          </a:blip>
          <a:srcRect l="13823" t="13861" r="12392" b="15920"/>
          <a:stretch/>
        </p:blipFill>
        <p:spPr bwMode="auto">
          <a:xfrm>
            <a:off x="3609989" y="10481089"/>
            <a:ext cx="590484" cy="561943"/>
          </a:xfrm>
          <a:prstGeom prst="rect">
            <a:avLst/>
          </a:prstGeom>
          <a:noFill/>
          <a:extLst>
            <a:ext uri="{909E8E84-426E-40DD-AFC4-6F175D3DCCD1}">
              <a14:hiddenFill xmlns:a14="http://schemas.microsoft.com/office/drawing/2010/main">
                <a:solidFill>
                  <a:srgbClr val="FFFFFF"/>
                </a:solidFill>
              </a14:hiddenFill>
            </a:ext>
          </a:extLst>
        </p:spPr>
      </p:pic>
      <p:cxnSp>
        <p:nvCxnSpPr>
          <p:cNvPr id="55" name="Straight Arrow Connector 54">
            <a:extLst>
              <a:ext uri="{FF2B5EF4-FFF2-40B4-BE49-F238E27FC236}">
                <a16:creationId xmlns:a16="http://schemas.microsoft.com/office/drawing/2014/main" id="{55C1C538-B8A3-8AF4-3C5C-B97BB9755DCF}"/>
              </a:ext>
            </a:extLst>
          </p:cNvPr>
          <p:cNvCxnSpPr>
            <a:cxnSpLocks/>
          </p:cNvCxnSpPr>
          <p:nvPr/>
        </p:nvCxnSpPr>
        <p:spPr>
          <a:xfrm flipH="1" flipV="1">
            <a:off x="2009859" y="10941801"/>
            <a:ext cx="60075" cy="40165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022693F6-08DA-D3F7-0BE0-21A364E698FE}"/>
              </a:ext>
            </a:extLst>
          </p:cNvPr>
          <p:cNvSpPr/>
          <p:nvPr/>
        </p:nvSpPr>
        <p:spPr>
          <a:xfrm>
            <a:off x="1398567" y="10755099"/>
            <a:ext cx="1379609" cy="3362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Describing others</a:t>
            </a:r>
          </a:p>
          <a:p>
            <a:pPr algn="ctr"/>
            <a:r>
              <a:rPr lang="en-GB" sz="1100" b="1" dirty="0" err="1">
                <a:solidFill>
                  <a:schemeClr val="tx1"/>
                </a:solidFill>
                <a:latin typeface="Comic Sans MS" pitchFamily="66" charset="0"/>
              </a:rPr>
              <a:t>être</a:t>
            </a:r>
            <a:endParaRPr lang="en-GB" sz="1100" b="1" dirty="0">
              <a:solidFill>
                <a:schemeClr val="tx1"/>
              </a:solidFill>
              <a:latin typeface="Comic Sans MS" pitchFamily="66" charset="0"/>
            </a:endParaRPr>
          </a:p>
          <a:p>
            <a:pPr algn="ctr"/>
            <a:endParaRPr lang="en-GB" sz="1100" b="1" dirty="0">
              <a:solidFill>
                <a:schemeClr val="tx1"/>
              </a:solidFill>
              <a:latin typeface="Comic Sans MS"/>
            </a:endParaRPr>
          </a:p>
        </p:txBody>
      </p:sp>
      <p:pic>
        <p:nvPicPr>
          <p:cNvPr id="58" name="Picture 14" descr="Paint Splats Clipart • Teacha!">
            <a:extLst>
              <a:ext uri="{FF2B5EF4-FFF2-40B4-BE49-F238E27FC236}">
                <a16:creationId xmlns:a16="http://schemas.microsoft.com/office/drawing/2014/main" id="{27943CA5-4991-956D-E490-00A59E14D7C3}"/>
              </a:ext>
            </a:extLst>
          </p:cNvPr>
          <p:cNvPicPr>
            <a:picLocks noChangeAspect="1" noChangeArrowheads="1"/>
          </p:cNvPicPr>
          <p:nvPr/>
        </p:nvPicPr>
        <p:blipFill rotWithShape="1">
          <a:blip r:embed="rId55" cstate="print">
            <a:extLst>
              <a:ext uri="{28A0092B-C50C-407E-A947-70E740481C1C}">
                <a14:useLocalDpi xmlns:a14="http://schemas.microsoft.com/office/drawing/2010/main" val="0"/>
              </a:ext>
            </a:extLst>
          </a:blip>
          <a:srcRect l="4083" t="12866" r="3079" b="2103"/>
          <a:stretch/>
        </p:blipFill>
        <p:spPr bwMode="auto">
          <a:xfrm>
            <a:off x="6156759" y="14761834"/>
            <a:ext cx="542755" cy="497117"/>
          </a:xfrm>
          <a:prstGeom prst="rect">
            <a:avLst/>
          </a:prstGeom>
          <a:noFill/>
          <a:extLst>
            <a:ext uri="{909E8E84-426E-40DD-AFC4-6F175D3DCCD1}">
              <a14:hiddenFill xmlns:a14="http://schemas.microsoft.com/office/drawing/2010/main">
                <a:solidFill>
                  <a:srgbClr val="FFFFFF"/>
                </a:solidFill>
              </a14:hiddenFill>
            </a:ext>
          </a:extLst>
        </p:spPr>
      </p:pic>
      <p:sp>
        <p:nvSpPr>
          <p:cNvPr id="68" name="Rectangle 67">
            <a:extLst>
              <a:ext uri="{FF2B5EF4-FFF2-40B4-BE49-F238E27FC236}">
                <a16:creationId xmlns:a16="http://schemas.microsoft.com/office/drawing/2014/main" id="{3F2F06B1-A0A8-824D-43C2-A21D15E02078}"/>
              </a:ext>
            </a:extLst>
          </p:cNvPr>
          <p:cNvSpPr/>
          <p:nvPr/>
        </p:nvSpPr>
        <p:spPr>
          <a:xfrm>
            <a:off x="2475458" y="3519002"/>
            <a:ext cx="1450206" cy="3334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Ordering drinks &amp; snacks</a:t>
            </a:r>
          </a:p>
        </p:txBody>
      </p:sp>
      <p:pic>
        <p:nvPicPr>
          <p:cNvPr id="5" name="Picture 2" descr="Desk calendar blank template in doodle ...">
            <a:extLst>
              <a:ext uri="{FF2B5EF4-FFF2-40B4-BE49-F238E27FC236}">
                <a16:creationId xmlns:a16="http://schemas.microsoft.com/office/drawing/2014/main" id="{12A34EB1-0444-9AA2-9703-7F9079893865}"/>
              </a:ext>
            </a:extLst>
          </p:cNvPr>
          <p:cNvPicPr>
            <a:picLocks noChangeAspect="1" noChangeArrowheads="1"/>
          </p:cNvPicPr>
          <p:nvPr/>
        </p:nvPicPr>
        <p:blipFill>
          <a:blip r:embed="rId56" cstate="print">
            <a:extLst>
              <a:ext uri="{28A0092B-C50C-407E-A947-70E740481C1C}">
                <a14:useLocalDpi xmlns:a14="http://schemas.microsoft.com/office/drawing/2010/main" val="0"/>
              </a:ext>
            </a:extLst>
          </a:blip>
          <a:srcRect/>
          <a:stretch>
            <a:fillRect/>
          </a:stretch>
        </p:blipFill>
        <p:spPr bwMode="auto">
          <a:xfrm>
            <a:off x="4993589" y="1779022"/>
            <a:ext cx="705074" cy="494604"/>
          </a:xfrm>
          <a:prstGeom prst="rect">
            <a:avLst/>
          </a:prstGeom>
          <a:noFill/>
          <a:extLst>
            <a:ext uri="{909E8E84-426E-40DD-AFC4-6F175D3DCCD1}">
              <a14:hiddenFill xmlns:a14="http://schemas.microsoft.com/office/drawing/2010/main">
                <a:solidFill>
                  <a:srgbClr val="FFFFFF"/>
                </a:solidFill>
              </a14:hiddenFill>
            </a:ext>
          </a:extLst>
        </p:spPr>
      </p:pic>
      <p:sp>
        <p:nvSpPr>
          <p:cNvPr id="139" name="Rectangle 138">
            <a:extLst>
              <a:ext uri="{FF2B5EF4-FFF2-40B4-BE49-F238E27FC236}">
                <a16:creationId xmlns:a16="http://schemas.microsoft.com/office/drawing/2014/main" id="{74445700-A1DF-42E9-B168-5BEB18F1AC85}"/>
              </a:ext>
            </a:extLst>
          </p:cNvPr>
          <p:cNvSpPr/>
          <p:nvPr/>
        </p:nvSpPr>
        <p:spPr>
          <a:xfrm>
            <a:off x="6099199" y="3374747"/>
            <a:ext cx="1716463" cy="3614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Alternative arrangements</a:t>
            </a:r>
          </a:p>
        </p:txBody>
      </p:sp>
      <p:pic>
        <p:nvPicPr>
          <p:cNvPr id="12" name="Picture 4" descr="satisfaction. Vector illustration ...">
            <a:extLst>
              <a:ext uri="{FF2B5EF4-FFF2-40B4-BE49-F238E27FC236}">
                <a16:creationId xmlns:a16="http://schemas.microsoft.com/office/drawing/2014/main" id="{1CAE1EE5-5928-01CE-E78F-9003D40456C9}"/>
              </a:ext>
            </a:extLst>
          </p:cNvPr>
          <p:cNvPicPr>
            <a:picLocks noChangeAspect="1" noChangeArrowheads="1"/>
          </p:cNvPicPr>
          <p:nvPr/>
        </p:nvPicPr>
        <p:blipFill>
          <a:blip r:embed="rId46" cstate="print">
            <a:extLst>
              <a:ext uri="{28A0092B-C50C-407E-A947-70E740481C1C}">
                <a14:useLocalDpi xmlns:a14="http://schemas.microsoft.com/office/drawing/2010/main" val="0"/>
              </a:ext>
            </a:extLst>
          </a:blip>
          <a:srcRect/>
          <a:stretch>
            <a:fillRect/>
          </a:stretch>
        </p:blipFill>
        <p:spPr bwMode="auto">
          <a:xfrm>
            <a:off x="2206258" y="1779653"/>
            <a:ext cx="665955" cy="498824"/>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6" descr="Open Diary Clip Art Image - ClipSafari">
            <a:extLst>
              <a:ext uri="{FF2B5EF4-FFF2-40B4-BE49-F238E27FC236}">
                <a16:creationId xmlns:a16="http://schemas.microsoft.com/office/drawing/2014/main" id="{A2A2095E-B863-1B76-9FB3-0BB35FE9A75F}"/>
              </a:ext>
            </a:extLst>
          </p:cNvPr>
          <p:cNvPicPr>
            <a:picLocks noChangeAspect="1" noChangeArrowheads="1"/>
          </p:cNvPicPr>
          <p:nvPr/>
        </p:nvPicPr>
        <p:blipFill rotWithShape="1">
          <a:blip r:embed="rId57" cstate="print">
            <a:extLst>
              <a:ext uri="{28A0092B-C50C-407E-A947-70E740481C1C}">
                <a14:useLocalDpi xmlns:a14="http://schemas.microsoft.com/office/drawing/2010/main" val="0"/>
              </a:ext>
            </a:extLst>
          </a:blip>
          <a:srcRect l="5628" t="9701" r="2505" b="4772"/>
          <a:stretch/>
        </p:blipFill>
        <p:spPr bwMode="auto">
          <a:xfrm>
            <a:off x="134063" y="2882055"/>
            <a:ext cx="1010278" cy="625890"/>
          </a:xfrm>
          <a:prstGeom prst="rect">
            <a:avLst/>
          </a:prstGeom>
          <a:noFill/>
          <a:extLst>
            <a:ext uri="{909E8E84-426E-40DD-AFC4-6F175D3DCCD1}">
              <a14:hiddenFill xmlns:a14="http://schemas.microsoft.com/office/drawing/2010/main">
                <a:solidFill>
                  <a:srgbClr val="FFFFFF"/>
                </a:solidFill>
              </a14:hiddenFill>
            </a:ext>
          </a:extLst>
        </p:spPr>
      </p:pic>
      <p:cxnSp>
        <p:nvCxnSpPr>
          <p:cNvPr id="180" name="Straight Arrow Connector 179">
            <a:extLst>
              <a:ext uri="{FF2B5EF4-FFF2-40B4-BE49-F238E27FC236}">
                <a16:creationId xmlns:a16="http://schemas.microsoft.com/office/drawing/2014/main" id="{4C128739-7BF4-4C3C-85EC-1F566DEEAC0A}"/>
              </a:ext>
            </a:extLst>
          </p:cNvPr>
          <p:cNvCxnSpPr>
            <a:cxnSpLocks/>
          </p:cNvCxnSpPr>
          <p:nvPr/>
        </p:nvCxnSpPr>
        <p:spPr>
          <a:xfrm flipV="1">
            <a:off x="2753601" y="2213874"/>
            <a:ext cx="225447" cy="46223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7" name="Picture 2">
            <a:extLst>
              <a:ext uri="{FF2B5EF4-FFF2-40B4-BE49-F238E27FC236}">
                <a16:creationId xmlns:a16="http://schemas.microsoft.com/office/drawing/2014/main" id="{8C1229EB-33C5-A7C3-19BB-7BE309A8356F}"/>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44534" y="3115225"/>
            <a:ext cx="246050" cy="246050"/>
          </a:xfrm>
          <a:prstGeom prst="rect">
            <a:avLst/>
          </a:prstGeom>
          <a:noFill/>
          <a:extLst>
            <a:ext uri="{909E8E84-426E-40DD-AFC4-6F175D3DCCD1}">
              <a14:hiddenFill xmlns:a14="http://schemas.microsoft.com/office/drawing/2010/main">
                <a:solidFill>
                  <a:srgbClr val="FFFFFF"/>
                </a:solidFill>
              </a14:hiddenFill>
            </a:ext>
          </a:extLst>
        </p:spPr>
      </p:pic>
      <p:cxnSp>
        <p:nvCxnSpPr>
          <p:cNvPr id="23" name="Straight Arrow Connector 22">
            <a:extLst>
              <a:ext uri="{FF2B5EF4-FFF2-40B4-BE49-F238E27FC236}">
                <a16:creationId xmlns:a16="http://schemas.microsoft.com/office/drawing/2014/main" id="{968B4EF9-93F3-1EA7-2343-71BFF9EEC29C}"/>
              </a:ext>
            </a:extLst>
          </p:cNvPr>
          <p:cNvCxnSpPr>
            <a:cxnSpLocks/>
          </p:cNvCxnSpPr>
          <p:nvPr/>
        </p:nvCxnSpPr>
        <p:spPr>
          <a:xfrm>
            <a:off x="4582020" y="13823296"/>
            <a:ext cx="207924" cy="375311"/>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9" name="Rectangle 38">
            <a:extLst>
              <a:ext uri="{FF2B5EF4-FFF2-40B4-BE49-F238E27FC236}">
                <a16:creationId xmlns:a16="http://schemas.microsoft.com/office/drawing/2014/main" id="{834D02EE-828A-88BF-D216-7CC9D9A8C1CB}"/>
              </a:ext>
            </a:extLst>
          </p:cNvPr>
          <p:cNvSpPr/>
          <p:nvPr/>
        </p:nvSpPr>
        <p:spPr>
          <a:xfrm>
            <a:off x="3506769" y="12669356"/>
            <a:ext cx="1191275" cy="50461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Days &amp; months</a:t>
            </a:r>
          </a:p>
          <a:p>
            <a:pPr algn="ctr"/>
            <a:endParaRPr lang="en-GB" sz="1100" b="1" dirty="0">
              <a:solidFill>
                <a:srgbClr val="FF0000"/>
              </a:solidFill>
              <a:latin typeface="Cavolini" panose="03000502040302020204" pitchFamily="66" charset="0"/>
              <a:cs typeface="Cavolini" panose="03000502040302020204" pitchFamily="66" charset="0"/>
            </a:endParaRPr>
          </a:p>
        </p:txBody>
      </p:sp>
      <p:sp>
        <p:nvSpPr>
          <p:cNvPr id="22" name="Rectangle 21">
            <a:extLst>
              <a:ext uri="{FF2B5EF4-FFF2-40B4-BE49-F238E27FC236}">
                <a16:creationId xmlns:a16="http://schemas.microsoft.com/office/drawing/2014/main" id="{5FF9E24F-39A2-27B9-0075-BE93940E35E4}"/>
              </a:ext>
            </a:extLst>
          </p:cNvPr>
          <p:cNvSpPr/>
          <p:nvPr/>
        </p:nvSpPr>
        <p:spPr>
          <a:xfrm>
            <a:off x="6382573" y="12074943"/>
            <a:ext cx="1506029" cy="3847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err="1">
                <a:solidFill>
                  <a:schemeClr val="tx1"/>
                </a:solidFill>
                <a:latin typeface="Comic Sans MS" pitchFamily="66" charset="0"/>
              </a:rPr>
              <a:t>Pencilcase</a:t>
            </a:r>
            <a:r>
              <a:rPr lang="en-GB" sz="1100" b="1" dirty="0">
                <a:solidFill>
                  <a:schemeClr val="tx1"/>
                </a:solidFill>
                <a:latin typeface="Comic Sans MS" pitchFamily="66" charset="0"/>
              </a:rPr>
              <a:t> &amp; School bag</a:t>
            </a:r>
          </a:p>
        </p:txBody>
      </p:sp>
      <p:sp>
        <p:nvSpPr>
          <p:cNvPr id="57" name="Rectangle 56">
            <a:extLst>
              <a:ext uri="{FF2B5EF4-FFF2-40B4-BE49-F238E27FC236}">
                <a16:creationId xmlns:a16="http://schemas.microsoft.com/office/drawing/2014/main" id="{F9A12A00-EEF7-27B5-8902-7444DC3EBEF8}"/>
              </a:ext>
            </a:extLst>
          </p:cNvPr>
          <p:cNvSpPr/>
          <p:nvPr/>
        </p:nvSpPr>
        <p:spPr>
          <a:xfrm>
            <a:off x="4153765" y="3388445"/>
            <a:ext cx="1466464" cy="37374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a:solidFill>
                  <a:schemeClr val="tx1"/>
                </a:solidFill>
                <a:latin typeface="Comic Sans MS" pitchFamily="66" charset="0"/>
              </a:rPr>
              <a:t>What I would like to do</a:t>
            </a:r>
          </a:p>
        </p:txBody>
      </p:sp>
      <p:pic>
        <p:nvPicPr>
          <p:cNvPr id="60" name="Picture 2">
            <a:extLst>
              <a:ext uri="{FF2B5EF4-FFF2-40B4-BE49-F238E27FC236}">
                <a16:creationId xmlns:a16="http://schemas.microsoft.com/office/drawing/2014/main" id="{7892E54F-6879-27A8-279C-00770293F1B8}"/>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13387" y="8311052"/>
            <a:ext cx="246050" cy="246050"/>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2">
            <a:extLst>
              <a:ext uri="{FF2B5EF4-FFF2-40B4-BE49-F238E27FC236}">
                <a16:creationId xmlns:a16="http://schemas.microsoft.com/office/drawing/2014/main" id="{8DEA6FB4-E2C8-26F9-2D93-3E8D11EC931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497011" y="14550021"/>
            <a:ext cx="246050" cy="2460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7432104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7d6f8178-f21d-440e-bae6-9186c126f1ba"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E8767A80A46723489AD64B3E59FBFB44" ma:contentTypeVersion="14" ma:contentTypeDescription="Create a new document." ma:contentTypeScope="" ma:versionID="b0d873616d9b3c59fe1fdb79af81d0ea">
  <xsd:schema xmlns:xsd="http://www.w3.org/2001/XMLSchema" xmlns:xs="http://www.w3.org/2001/XMLSchema" xmlns:p="http://schemas.microsoft.com/office/2006/metadata/properties" xmlns:ns2="7d6f8178-f21d-440e-bae6-9186c126f1ba" xmlns:ns3="fff680cc-455a-4a14-ab0b-b7a7cac6390f" targetNamespace="http://schemas.microsoft.com/office/2006/metadata/properties" ma:root="true" ma:fieldsID="f8c9069a2657ec963cc52e39bcc12924" ns2:_="" ns3:_="">
    <xsd:import namespace="7d6f8178-f21d-440e-bae6-9186c126f1ba"/>
    <xsd:import namespace="fff680cc-455a-4a14-ab0b-b7a7cac6390f"/>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ObjectDetectorVersions" minOccurs="0"/>
                <xsd:element ref="ns2:MediaServiceSearchPropertie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d6f8178-f21d-440e-bae6-9186c126f1b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element name="MediaServiceDateTaken" ma:index="2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ff680cc-455a-4a14-ab0b-b7a7cac6390f"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0C6C0E-1DE6-475A-A3CE-71963D59D1AE}">
  <ds:schemaRefs>
    <ds:schemaRef ds:uri="http://schemas.microsoft.com/sharepoint/v3/contenttype/forms"/>
  </ds:schemaRefs>
</ds:datastoreItem>
</file>

<file path=customXml/itemProps2.xml><?xml version="1.0" encoding="utf-8"?>
<ds:datastoreItem xmlns:ds="http://schemas.openxmlformats.org/officeDocument/2006/customXml" ds:itemID="{80722714-5775-4872-AC17-651B4448460D}">
  <ds:schemaRefs>
    <ds:schemaRef ds:uri="http://purl.org/dc/terms/"/>
    <ds:schemaRef ds:uri="http://schemas.microsoft.com/office/2006/documentManagement/types"/>
    <ds:schemaRef ds:uri="http://www.w3.org/XML/1998/namespace"/>
    <ds:schemaRef ds:uri="7d6f8178-f21d-440e-bae6-9186c126f1ba"/>
    <ds:schemaRef ds:uri="http://schemas.microsoft.com/office/infopath/2007/PartnerControls"/>
    <ds:schemaRef ds:uri="http://purl.org/dc/elements/1.1/"/>
    <ds:schemaRef ds:uri="fff680cc-455a-4a14-ab0b-b7a7cac6390f"/>
    <ds:schemaRef ds:uri="http://purl.org/dc/dcmitype/"/>
    <ds:schemaRef ds:uri="http://schemas.openxmlformats.org/package/2006/metadata/core-properties"/>
    <ds:schemaRef ds:uri="http://schemas.microsoft.com/office/2006/metadata/properties"/>
  </ds:schemaRefs>
</ds:datastoreItem>
</file>

<file path=customXml/itemProps3.xml><?xml version="1.0" encoding="utf-8"?>
<ds:datastoreItem xmlns:ds="http://schemas.openxmlformats.org/officeDocument/2006/customXml" ds:itemID="{FF38BED6-D2A7-4E23-B91E-20DF78C6680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d6f8178-f21d-440e-bae6-9186c126f1ba"/>
    <ds:schemaRef ds:uri="fff680cc-455a-4a14-ab0b-b7a7cac6390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323</Words>
  <Application>Microsoft Office PowerPoint</Application>
  <PresentationFormat>Custom</PresentationFormat>
  <Paragraphs>74</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Cavolini</vt:lpstr>
      <vt:lpstr>Comic Sans MS</vt:lpstr>
      <vt:lpstr>Office Theme</vt:lpstr>
      <vt:lpstr>PowerPoint Presentation</vt:lpstr>
    </vt:vector>
  </TitlesOfParts>
  <Company>St Mary's Catholic High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Lee Peachey</dc:creator>
  <cp:lastModifiedBy>Marie-Laure Bose</cp:lastModifiedBy>
  <cp:revision>368</cp:revision>
  <cp:lastPrinted>2022-01-29T23:51:20Z</cp:lastPrinted>
  <dcterms:created xsi:type="dcterms:W3CDTF">2018-02-08T08:28:53Z</dcterms:created>
  <dcterms:modified xsi:type="dcterms:W3CDTF">2025-07-15T08:30:28Z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0x010100E8767A80A46723489AD64B3E59FBFB44</vt:lpwstr>
  </property>
  <property fmtid="{D5CDD505-2E9C-101B-9397-08002B2CF9AE}" pid="3" name="Order">
    <vt:r8>56600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ies>
</file>