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FF66"/>
    <a:srgbClr val="448DD0"/>
    <a:srgbClr val="FFFF99"/>
    <a:srgbClr val="3788FF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9EBDF2-DFAD-3D87-7404-A94C38009BF3}" v="248" dt="2024-07-05T12:36:33.245"/>
    <p1510:client id="{C523CB73-FC0D-3E7D-0C87-5B4852FD0452}" v="340" dt="2024-07-05T10:04:47.8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819" autoAdjust="0"/>
    <p:restoredTop sz="94660"/>
  </p:normalViewPr>
  <p:slideViewPr>
    <p:cSldViewPr snapToGrid="0">
      <p:cViewPr>
        <p:scale>
          <a:sx n="110" d="100"/>
          <a:sy n="110" d="100"/>
        </p:scale>
        <p:origin x="390" y="-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atherstone" userId="S::lfeatherstone@stmichaels.bhcet.org.uk::0872f404-e5c1-4fce-b2e6-17ae04f532c1" providerId="AD" clId="Web-{C523CB73-FC0D-3E7D-0C87-5B4852FD0452}"/>
    <pc:docChg chg="modSld">
      <pc:chgData name="Laura Featherstone" userId="S::lfeatherstone@stmichaels.bhcet.org.uk::0872f404-e5c1-4fce-b2e6-17ae04f532c1" providerId="AD" clId="Web-{C523CB73-FC0D-3E7D-0C87-5B4852FD0452}" dt="2024-07-05T10:04:47.849" v="226" actId="1076"/>
      <pc:docMkLst>
        <pc:docMk/>
      </pc:docMkLst>
      <pc:sldChg chg="addSp delSp modSp">
        <pc:chgData name="Laura Featherstone" userId="S::lfeatherstone@stmichaels.bhcet.org.uk::0872f404-e5c1-4fce-b2e6-17ae04f532c1" providerId="AD" clId="Web-{C523CB73-FC0D-3E7D-0C87-5B4852FD0452}" dt="2024-07-05T10:04:47.849" v="226" actId="1076"/>
        <pc:sldMkLst>
          <pc:docMk/>
          <pc:sldMk cId="2388340685" sldId="256"/>
        </pc:sldMkLst>
        <pc:spChg chg="mod">
          <ac:chgData name="Laura Featherstone" userId="S::lfeatherstone@stmichaels.bhcet.org.uk::0872f404-e5c1-4fce-b2e6-17ae04f532c1" providerId="AD" clId="Web-{C523CB73-FC0D-3E7D-0C87-5B4852FD0452}" dt="2024-07-05T10:04:47.849" v="226" actId="1076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09:54:11.520" v="23" actId="20577"/>
          <ac:spMkLst>
            <pc:docMk/>
            <pc:sldMk cId="2388340685" sldId="256"/>
            <ac:spMk id="35" creationId="{B5291754-7E10-4493-807B-ED7568A97B89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09:53:04.362" v="2" actId="14100"/>
          <ac:spMkLst>
            <pc:docMk/>
            <pc:sldMk cId="2388340685" sldId="256"/>
            <ac:spMk id="36" creationId="{2D0004B7-A88C-4AE6-8A57-79AF03FEF1CB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09:53:33.425" v="7" actId="1076"/>
          <ac:spMkLst>
            <pc:docMk/>
            <pc:sldMk cId="2388340685" sldId="256"/>
            <ac:spMk id="37" creationId="{7DB4271B-5700-4087-8C52-E16936C1B079}"/>
          </ac:spMkLst>
        </pc:spChg>
        <pc:spChg chg="add mod">
          <ac:chgData name="Laura Featherstone" userId="S::lfeatherstone@stmichaels.bhcet.org.uk::0872f404-e5c1-4fce-b2e6-17ae04f532c1" providerId="AD" clId="Web-{C523CB73-FC0D-3E7D-0C87-5B4852FD0452}" dt="2024-07-05T09:57:54.401" v="55" actId="1076"/>
          <ac:spMkLst>
            <pc:docMk/>
            <pc:sldMk cId="2388340685" sldId="256"/>
            <ac:spMk id="43" creationId="{0198340B-7EC2-42CF-9A7A-F57D23A799C0}"/>
          </ac:spMkLst>
        </pc:spChg>
        <pc:spChg chg="add mod">
          <ac:chgData name="Laura Featherstone" userId="S::lfeatherstone@stmichaels.bhcet.org.uk::0872f404-e5c1-4fce-b2e6-17ae04f532c1" providerId="AD" clId="Web-{C523CB73-FC0D-3E7D-0C87-5B4852FD0452}" dt="2024-07-05T10:02:46.471" v="109" actId="20577"/>
          <ac:spMkLst>
            <pc:docMk/>
            <pc:sldMk cId="2388340685" sldId="256"/>
            <ac:spMk id="61" creationId="{DA44A8D5-FCCE-F6FE-D6CE-3EF8C9052748}"/>
          </ac:spMkLst>
        </pc:spChg>
        <pc:spChg chg="add mod">
          <ac:chgData name="Laura Featherstone" userId="S::lfeatherstone@stmichaels.bhcet.org.uk::0872f404-e5c1-4fce-b2e6-17ae04f532c1" providerId="AD" clId="Web-{C523CB73-FC0D-3E7D-0C87-5B4852FD0452}" dt="2024-07-05T10:03:55.285" v="178" actId="1076"/>
          <ac:spMkLst>
            <pc:docMk/>
            <pc:sldMk cId="2388340685" sldId="256"/>
            <ac:spMk id="70" creationId="{5A0053FF-E1E6-888F-A59A-E29602F1A8E9}"/>
          </ac:spMkLst>
        </pc:spChg>
        <pc:spChg chg="add mod">
          <ac:chgData name="Laura Featherstone" userId="S::lfeatherstone@stmichaels.bhcet.org.uk::0872f404-e5c1-4fce-b2e6-17ae04f532c1" providerId="AD" clId="Web-{C523CB73-FC0D-3E7D-0C87-5B4852FD0452}" dt="2024-07-05T10:03:07.237" v="135" actId="1076"/>
          <ac:spMkLst>
            <pc:docMk/>
            <pc:sldMk cId="2388340685" sldId="256"/>
            <ac:spMk id="89" creationId="{6F163D17-C632-6B57-25E4-85F7E547D64F}"/>
          </ac:spMkLst>
        </pc:spChg>
        <pc:spChg chg="add mod">
          <ac:chgData name="Laura Featherstone" userId="S::lfeatherstone@stmichaels.bhcet.org.uk::0872f404-e5c1-4fce-b2e6-17ae04f532c1" providerId="AD" clId="Web-{C523CB73-FC0D-3E7D-0C87-5B4852FD0452}" dt="2024-07-05T10:03:25.925" v="151" actId="20577"/>
          <ac:spMkLst>
            <pc:docMk/>
            <pc:sldMk cId="2388340685" sldId="256"/>
            <ac:spMk id="106" creationId="{FE11C3E3-BB52-980E-309C-B03018F8A264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10:01:02.890" v="84" actId="1076"/>
          <ac:spMkLst>
            <pc:docMk/>
            <pc:sldMk cId="2388340685" sldId="256"/>
            <ac:spMk id="112" creationId="{3228582C-2EFB-4641-A8B9-32B051812D4A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09:57:34.291" v="53" actId="1076"/>
          <ac:spMkLst>
            <pc:docMk/>
            <pc:sldMk cId="2388340685" sldId="256"/>
            <ac:spMk id="141" creationId="{D53E9E60-D6FB-47E6-B8E8-49B284211E6E}"/>
          </ac:spMkLst>
        </pc:spChg>
        <pc:spChg chg="del">
          <ac:chgData name="Laura Featherstone" userId="S::lfeatherstone@stmichaels.bhcet.org.uk::0872f404-e5c1-4fce-b2e6-17ae04f532c1" providerId="AD" clId="Web-{C523CB73-FC0D-3E7D-0C87-5B4852FD0452}" dt="2024-07-05T09:54:54.646" v="31"/>
          <ac:spMkLst>
            <pc:docMk/>
            <pc:sldMk cId="2388340685" sldId="256"/>
            <ac:spMk id="142" creationId="{0198340B-7EC2-42CF-9A7A-F57D23A799C0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09:58:05.776" v="56" actId="1076"/>
          <ac:spMkLst>
            <pc:docMk/>
            <pc:sldMk cId="2388340685" sldId="256"/>
            <ac:spMk id="143" creationId="{4523CC48-51BA-4885-907D-D89CE763A32F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09:55:51.304" v="41" actId="1076"/>
          <ac:spMkLst>
            <pc:docMk/>
            <pc:sldMk cId="2388340685" sldId="256"/>
            <ac:spMk id="144" creationId="{8209BF57-C6A2-4D0C-A47E-49259466B640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10:00:19.717" v="72" actId="1076"/>
          <ac:spMkLst>
            <pc:docMk/>
            <pc:sldMk cId="2388340685" sldId="256"/>
            <ac:spMk id="153" creationId="{251B1B9A-3545-4EA9-A83F-6F47D9E982A7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09:59:57.154" v="69" actId="1076"/>
          <ac:spMkLst>
            <pc:docMk/>
            <pc:sldMk cId="2388340685" sldId="256"/>
            <ac:spMk id="154" creationId="{FF737A30-5AAC-4ED1-A72A-1B3FCD5996D6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09:59:24.262" v="61" actId="1076"/>
          <ac:spMkLst>
            <pc:docMk/>
            <pc:sldMk cId="2388340685" sldId="256"/>
            <ac:spMk id="155" creationId="{23E2D9D5-34FE-497E-A8BC-9626985B55C3}"/>
          </ac:spMkLst>
        </pc:spChg>
        <pc:spChg chg="del mod">
          <ac:chgData name="Laura Featherstone" userId="S::lfeatherstone@stmichaels.bhcet.org.uk::0872f404-e5c1-4fce-b2e6-17ae04f532c1" providerId="AD" clId="Web-{C523CB73-FC0D-3E7D-0C87-5B4852FD0452}" dt="2024-07-05T09:59:32.481" v="63"/>
          <ac:spMkLst>
            <pc:docMk/>
            <pc:sldMk cId="2388340685" sldId="256"/>
            <ac:spMk id="157" creationId="{1CDFDC9C-CD1E-48B7-AF85-06ABFA2252F7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10:00:36.045" v="77" actId="1076"/>
          <ac:spMkLst>
            <pc:docMk/>
            <pc:sldMk cId="2388340685" sldId="256"/>
            <ac:spMk id="160" creationId="{ED628674-2DA6-4B96-8644-A2BCAA01C126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10:01:42.032" v="91" actId="1076"/>
          <ac:spMkLst>
            <pc:docMk/>
            <pc:sldMk cId="2388340685" sldId="256"/>
            <ac:spMk id="173" creationId="{0BC3EBC2-7473-4070-994B-C48F4BCEFB0A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10:00:29.764" v="74" actId="1076"/>
          <ac:spMkLst>
            <pc:docMk/>
            <pc:sldMk cId="2388340685" sldId="256"/>
            <ac:spMk id="174" creationId="{8E68D015-99AA-48A7-A007-A53F4AE3671C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10:00:23.670" v="73" actId="1076"/>
          <ac:spMkLst>
            <pc:docMk/>
            <pc:sldMk cId="2388340685" sldId="256"/>
            <ac:spMk id="176" creationId="{941688CB-C972-4060-8AE3-A1E05074DDEA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10:01:48.594" v="92" actId="1076"/>
          <ac:spMkLst>
            <pc:docMk/>
            <pc:sldMk cId="2388340685" sldId="256"/>
            <ac:spMk id="179" creationId="{09E1DD0F-936A-4120-8E91-82D97F958FA3}"/>
          </ac:spMkLst>
        </pc:spChg>
        <pc:spChg chg="mod">
          <ac:chgData name="Laura Featherstone" userId="S::lfeatherstone@stmichaels.bhcet.org.uk::0872f404-e5c1-4fce-b2e6-17ae04f532c1" providerId="AD" clId="Web-{C523CB73-FC0D-3E7D-0C87-5B4852FD0452}" dt="2024-07-05T10:04:37.114" v="214" actId="1076"/>
          <ac:spMkLst>
            <pc:docMk/>
            <pc:sldMk cId="2388340685" sldId="256"/>
            <ac:spMk id="217" creationId="{70315A7D-DD6F-420F-9690-15A647984C38}"/>
          </ac:spMkLst>
        </pc:spChg>
        <pc:grpChg chg="mod">
          <ac:chgData name="Laura Featherstone" userId="S::lfeatherstone@stmichaels.bhcet.org.uk::0872f404-e5c1-4fce-b2e6-17ae04f532c1" providerId="AD" clId="Web-{C523CB73-FC0D-3E7D-0C87-5B4852FD0452}" dt="2024-07-05T10:02:11.626" v="96" actId="1076"/>
          <ac:grpSpMkLst>
            <pc:docMk/>
            <pc:sldMk cId="2388340685" sldId="256"/>
            <ac:grpSpMk id="7" creationId="{3A519DEC-C6EC-C777-1066-97B303BF59AB}"/>
          </ac:grpSpMkLst>
        </pc:grpChg>
        <pc:grpChg chg="mod">
          <ac:chgData name="Laura Featherstone" userId="S::lfeatherstone@stmichaels.bhcet.org.uk::0872f404-e5c1-4fce-b2e6-17ae04f532c1" providerId="AD" clId="Web-{C523CB73-FC0D-3E7D-0C87-5B4852FD0452}" dt="2024-07-05T09:56:39.399" v="47" actId="1076"/>
          <ac:grpSpMkLst>
            <pc:docMk/>
            <pc:sldMk cId="2388340685" sldId="256"/>
            <ac:grpSpMk id="22" creationId="{14120B69-25A3-4B76-9FCB-1A2338192A57}"/>
          </ac:grpSpMkLst>
        </pc:grpChg>
        <pc:grpChg chg="mod">
          <ac:chgData name="Laura Featherstone" userId="S::lfeatherstone@stmichaels.bhcet.org.uk::0872f404-e5c1-4fce-b2e6-17ae04f532c1" providerId="AD" clId="Web-{C523CB73-FC0D-3E7D-0C87-5B4852FD0452}" dt="2024-07-05T09:57:01.774" v="50" actId="1076"/>
          <ac:grpSpMkLst>
            <pc:docMk/>
            <pc:sldMk cId="2388340685" sldId="256"/>
            <ac:grpSpMk id="1035" creationId="{AC8DC513-32E8-4C82-B45C-05C4942AE769}"/>
          </ac:grpSpMkLst>
        </pc:grpChg>
        <pc:picChg chg="mod">
          <ac:chgData name="Laura Featherstone" userId="S::lfeatherstone@stmichaels.bhcet.org.uk::0872f404-e5c1-4fce-b2e6-17ae04f532c1" providerId="AD" clId="Web-{C523CB73-FC0D-3E7D-0C87-5B4852FD0452}" dt="2024-07-05T09:54:25.926" v="25" actId="1076"/>
          <ac:picMkLst>
            <pc:docMk/>
            <pc:sldMk cId="2388340685" sldId="256"/>
            <ac:picMk id="49" creationId="{DED611A1-9A6A-8B68-09F5-A68084C51FAF}"/>
          </ac:picMkLst>
        </pc:picChg>
        <pc:picChg chg="add mod">
          <ac:chgData name="Laura Featherstone" userId="S::lfeatherstone@stmichaels.bhcet.org.uk::0872f404-e5c1-4fce-b2e6-17ae04f532c1" providerId="AD" clId="Web-{C523CB73-FC0D-3E7D-0C87-5B4852FD0452}" dt="2024-07-05T10:01:10.859" v="86" actId="1076"/>
          <ac:picMkLst>
            <pc:docMk/>
            <pc:sldMk cId="2388340685" sldId="256"/>
            <ac:picMk id="58" creationId="{80A8558F-BB0D-6683-0AA4-AB893362B459}"/>
          </ac:picMkLst>
        </pc:picChg>
        <pc:picChg chg="add mod">
          <ac:chgData name="Laura Featherstone" userId="S::lfeatherstone@stmichaels.bhcet.org.uk::0872f404-e5c1-4fce-b2e6-17ae04f532c1" providerId="AD" clId="Web-{C523CB73-FC0D-3E7D-0C87-5B4852FD0452}" dt="2024-07-05T10:01:21.890" v="89" actId="1076"/>
          <ac:picMkLst>
            <pc:docMk/>
            <pc:sldMk cId="2388340685" sldId="256"/>
            <ac:picMk id="59" creationId="{1E54E83B-9F66-6226-1D6F-AB5D114CBFF9}"/>
          </ac:picMkLst>
        </pc:picChg>
        <pc:picChg chg="del">
          <ac:chgData name="Laura Featherstone" userId="S::lfeatherstone@stmichaels.bhcet.org.uk::0872f404-e5c1-4fce-b2e6-17ae04f532c1" providerId="AD" clId="Web-{C523CB73-FC0D-3E7D-0C87-5B4852FD0452}" dt="2024-07-05T10:00:33.092" v="76"/>
          <ac:picMkLst>
            <pc:docMk/>
            <pc:sldMk cId="2388340685" sldId="256"/>
            <ac:picMk id="62" creationId="{3F363874-6661-B1DF-4D3F-BC8D9EC2B8C2}"/>
          </ac:picMkLst>
        </pc:picChg>
        <pc:picChg chg="del">
          <ac:chgData name="Laura Featherstone" userId="S::lfeatherstone@stmichaels.bhcet.org.uk::0872f404-e5c1-4fce-b2e6-17ae04f532c1" providerId="AD" clId="Web-{C523CB73-FC0D-3E7D-0C87-5B4852FD0452}" dt="2024-07-05T10:00:32.249" v="75"/>
          <ac:picMkLst>
            <pc:docMk/>
            <pc:sldMk cId="2388340685" sldId="256"/>
            <ac:picMk id="63" creationId="{C04A8A61-3F0A-CD6E-B52F-3110CB8EE827}"/>
          </ac:picMkLst>
        </pc:picChg>
        <pc:picChg chg="mod">
          <ac:chgData name="Laura Featherstone" userId="S::lfeatherstone@stmichaels.bhcet.org.uk::0872f404-e5c1-4fce-b2e6-17ae04f532c1" providerId="AD" clId="Web-{C523CB73-FC0D-3E7D-0C87-5B4852FD0452}" dt="2024-07-05T10:00:41.342" v="79" actId="1076"/>
          <ac:picMkLst>
            <pc:docMk/>
            <pc:sldMk cId="2388340685" sldId="256"/>
            <ac:picMk id="64" creationId="{A3C6B850-EE5B-0C86-196D-2FBDFCDE518A}"/>
          </ac:picMkLst>
        </pc:picChg>
        <pc:picChg chg="mod">
          <ac:chgData name="Laura Featherstone" userId="S::lfeatherstone@stmichaels.bhcet.org.uk::0872f404-e5c1-4fce-b2e6-17ae04f532c1" providerId="AD" clId="Web-{C523CB73-FC0D-3E7D-0C87-5B4852FD0452}" dt="2024-07-05T10:00:38.952" v="78" actId="1076"/>
          <ac:picMkLst>
            <pc:docMk/>
            <pc:sldMk cId="2388340685" sldId="256"/>
            <ac:picMk id="65" creationId="{FE81ECE8-CD5D-D07F-2489-6891CD4ED293}"/>
          </ac:picMkLst>
        </pc:picChg>
        <pc:picChg chg="mod">
          <ac:chgData name="Laura Featherstone" userId="S::lfeatherstone@stmichaels.bhcet.org.uk::0872f404-e5c1-4fce-b2e6-17ae04f532c1" providerId="AD" clId="Web-{C523CB73-FC0D-3E7D-0C87-5B4852FD0452}" dt="2024-07-05T10:00:47.374" v="80" actId="14100"/>
          <ac:picMkLst>
            <pc:docMk/>
            <pc:sldMk cId="2388340685" sldId="256"/>
            <ac:picMk id="114" creationId="{23F7581B-A953-4D02-BFD5-04344EF6EF9B}"/>
          </ac:picMkLst>
        </pc:picChg>
        <pc:picChg chg="mod">
          <ac:chgData name="Laura Featherstone" userId="S::lfeatherstone@stmichaels.bhcet.org.uk::0872f404-e5c1-4fce-b2e6-17ae04f532c1" providerId="AD" clId="Web-{C523CB73-FC0D-3E7D-0C87-5B4852FD0452}" dt="2024-07-05T10:01:14.375" v="87" actId="1076"/>
          <ac:picMkLst>
            <pc:docMk/>
            <pc:sldMk cId="2388340685" sldId="256"/>
            <ac:picMk id="115" creationId="{99D1C9CC-C5E6-437D-A28E-E59D62327B36}"/>
          </ac:picMkLst>
        </pc:picChg>
        <pc:picChg chg="mod">
          <ac:chgData name="Laura Featherstone" userId="S::lfeatherstone@stmichaels.bhcet.org.uk::0872f404-e5c1-4fce-b2e6-17ae04f532c1" providerId="AD" clId="Web-{C523CB73-FC0D-3E7D-0C87-5B4852FD0452}" dt="2024-07-05T10:00:58.655" v="83" actId="1076"/>
          <ac:picMkLst>
            <pc:docMk/>
            <pc:sldMk cId="2388340685" sldId="256"/>
            <ac:picMk id="116" creationId="{DF2F01D0-DF21-4198-9603-DF1B32A88DAC}"/>
          </ac:picMkLst>
        </pc:picChg>
        <pc:picChg chg="mod">
          <ac:chgData name="Laura Featherstone" userId="S::lfeatherstone@stmichaels.bhcet.org.uk::0872f404-e5c1-4fce-b2e6-17ae04f532c1" providerId="AD" clId="Web-{C523CB73-FC0D-3E7D-0C87-5B4852FD0452}" dt="2024-07-05T10:01:38.578" v="90" actId="1076"/>
          <ac:picMkLst>
            <pc:docMk/>
            <pc:sldMk cId="2388340685" sldId="256"/>
            <ac:picMk id="158" creationId="{94601762-D175-4AC4-9B3B-0C719D330F70}"/>
          </ac:picMkLst>
        </pc:picChg>
        <pc:cxnChg chg="add mod">
          <ac:chgData name="Laura Featherstone" userId="S::lfeatherstone@stmichaels.bhcet.org.uk::0872f404-e5c1-4fce-b2e6-17ae04f532c1" providerId="AD" clId="Web-{C523CB73-FC0D-3E7D-0C87-5B4852FD0452}" dt="2024-07-05T09:59:04.543" v="57" actId="1076"/>
          <ac:cxnSpMkLst>
            <pc:docMk/>
            <pc:sldMk cId="2388340685" sldId="256"/>
            <ac:cxnSpMk id="3" creationId="{F897830B-2185-940A-072B-B83CD663732C}"/>
          </ac:cxnSpMkLst>
        </pc:cxnChg>
        <pc:cxnChg chg="add mod">
          <ac:chgData name="Laura Featherstone" userId="S::lfeatherstone@stmichaels.bhcet.org.uk::0872f404-e5c1-4fce-b2e6-17ae04f532c1" providerId="AD" clId="Web-{C523CB73-FC0D-3E7D-0C87-5B4852FD0452}" dt="2024-07-05T09:57:15.087" v="52" actId="1076"/>
          <ac:cxnSpMkLst>
            <pc:docMk/>
            <pc:sldMk cId="2388340685" sldId="256"/>
            <ac:cxnSpMk id="45" creationId="{84EEE657-78CA-2D78-3D6E-36F6B03C9660}"/>
          </ac:cxnSpMkLst>
        </pc:cxnChg>
        <pc:cxnChg chg="mod">
          <ac:chgData name="Laura Featherstone" userId="S::lfeatherstone@stmichaels.bhcet.org.uk::0872f404-e5c1-4fce-b2e6-17ae04f532c1" providerId="AD" clId="Web-{C523CB73-FC0D-3E7D-0C87-5B4852FD0452}" dt="2024-07-05T09:54:33.458" v="26" actId="1076"/>
          <ac:cxnSpMkLst>
            <pc:docMk/>
            <pc:sldMk cId="2388340685" sldId="256"/>
            <ac:cxnSpMk id="46" creationId="{55782E19-494B-BA9A-9462-E807316C5672}"/>
          </ac:cxnSpMkLst>
        </pc:cxnChg>
        <pc:cxnChg chg="add mod">
          <ac:chgData name="Laura Featherstone" userId="S::lfeatherstone@stmichaels.bhcet.org.uk::0872f404-e5c1-4fce-b2e6-17ae04f532c1" providerId="AD" clId="Web-{C523CB73-FC0D-3E7D-0C87-5B4852FD0452}" dt="2024-07-05T10:00:06.951" v="71" actId="1076"/>
          <ac:cxnSpMkLst>
            <pc:docMk/>
            <pc:sldMk cId="2388340685" sldId="256"/>
            <ac:cxnSpMk id="56" creationId="{B4E69A5B-F9CF-8C90-2BD7-FCC165F2072B}"/>
          </ac:cxnSpMkLst>
        </pc:cxnChg>
        <pc:cxnChg chg="mod">
          <ac:chgData name="Laura Featherstone" userId="S::lfeatherstone@stmichaels.bhcet.org.uk::0872f404-e5c1-4fce-b2e6-17ae04f532c1" providerId="AD" clId="Web-{C523CB73-FC0D-3E7D-0C87-5B4852FD0452}" dt="2024-07-05T10:02:08.876" v="95" actId="1076"/>
          <ac:cxnSpMkLst>
            <pc:docMk/>
            <pc:sldMk cId="2388340685" sldId="256"/>
            <ac:cxnSpMk id="151" creationId="{15BF974D-21BD-4975-85E5-D7C12B58C2B0}"/>
          </ac:cxnSpMkLst>
        </pc:cxnChg>
      </pc:sldChg>
    </pc:docChg>
  </pc:docChgLst>
  <pc:docChgLst>
    <pc:chgData name="Laura Featherstone" userId="0872f404-e5c1-4fce-b2e6-17ae04f532c1" providerId="ADAL" clId="{41231195-787E-449D-B63A-55E3BD3A629E}"/>
    <pc:docChg chg="modSld">
      <pc:chgData name="Laura Featherstone" userId="0872f404-e5c1-4fce-b2e6-17ae04f532c1" providerId="ADAL" clId="{41231195-787E-449D-B63A-55E3BD3A629E}" dt="2023-07-05T10:16:45.732" v="6"/>
      <pc:docMkLst>
        <pc:docMk/>
      </pc:docMkLst>
      <pc:sldChg chg="addSp delSp modSp">
        <pc:chgData name="Laura Featherstone" userId="0872f404-e5c1-4fce-b2e6-17ae04f532c1" providerId="ADAL" clId="{41231195-787E-449D-B63A-55E3BD3A629E}" dt="2023-07-05T10:16:45.732" v="6"/>
        <pc:sldMkLst>
          <pc:docMk/>
          <pc:sldMk cId="2388340685" sldId="256"/>
        </pc:sldMkLst>
        <pc:spChg chg="add mod">
          <ac:chgData name="Laura Featherstone" userId="0872f404-e5c1-4fce-b2e6-17ae04f532c1" providerId="ADAL" clId="{41231195-787E-449D-B63A-55E3BD3A629E}" dt="2023-07-05T10:12:04.880" v="1"/>
          <ac:spMkLst>
            <pc:docMk/>
            <pc:sldMk cId="2388340685" sldId="256"/>
            <ac:spMk id="161" creationId="{8AC07952-F5DE-4C11-8AF5-B5BDD3C2B432}"/>
          </ac:spMkLst>
        </pc:spChg>
        <pc:spChg chg="add">
          <ac:chgData name="Laura Featherstone" userId="0872f404-e5c1-4fce-b2e6-17ae04f532c1" providerId="ADAL" clId="{41231195-787E-449D-B63A-55E3BD3A629E}" dt="2023-07-05T10:13:57.505" v="2"/>
          <ac:spMkLst>
            <pc:docMk/>
            <pc:sldMk cId="2388340685" sldId="256"/>
            <ac:spMk id="162" creationId="{88EA7E22-64A3-44EB-94DC-E9ED82811B32}"/>
          </ac:spMkLst>
        </pc:spChg>
        <pc:spChg chg="add del">
          <ac:chgData name="Laura Featherstone" userId="0872f404-e5c1-4fce-b2e6-17ae04f532c1" providerId="ADAL" clId="{41231195-787E-449D-B63A-55E3BD3A629E}" dt="2023-07-05T10:16:16.653" v="4"/>
          <ac:spMkLst>
            <pc:docMk/>
            <pc:sldMk cId="2388340685" sldId="256"/>
            <ac:spMk id="163" creationId="{55C87827-63E8-4482-A9BB-10BFCE92BA7D}"/>
          </ac:spMkLst>
        </pc:spChg>
        <pc:spChg chg="mod">
          <ac:chgData name="Laura Featherstone" userId="0872f404-e5c1-4fce-b2e6-17ae04f532c1" providerId="ADAL" clId="{41231195-787E-449D-B63A-55E3BD3A629E}" dt="2023-07-05T10:16:36.207" v="5"/>
          <ac:spMkLst>
            <pc:docMk/>
            <pc:sldMk cId="2388340685" sldId="256"/>
            <ac:spMk id="190" creationId="{0871391B-2273-441A-8709-671B76DAD8DE}"/>
          </ac:spMkLst>
        </pc:spChg>
        <pc:picChg chg="add">
          <ac:chgData name="Laura Featherstone" userId="0872f404-e5c1-4fce-b2e6-17ae04f532c1" providerId="ADAL" clId="{41231195-787E-449D-B63A-55E3BD3A629E}" dt="2023-07-05T10:16:45.732" v="6"/>
          <ac:picMkLst>
            <pc:docMk/>
            <pc:sldMk cId="2388340685" sldId="256"/>
            <ac:picMk id="164" creationId="{C6C86021-E0A9-4DE7-BB3C-93C9BB81ADFC}"/>
          </ac:picMkLst>
        </pc:picChg>
      </pc:sldChg>
    </pc:docChg>
  </pc:docChgLst>
  <pc:docChgLst>
    <pc:chgData name="Laura Featherstone" userId="S::lfeatherstone@stmichaels.bhcet.org.uk::0872f404-e5c1-4fce-b2e6-17ae04f532c1" providerId="AD" clId="Web-{1DD737EF-C902-46A9-8485-AB2329B3CB2F}"/>
    <pc:docChg chg="modSld">
      <pc:chgData name="Laura Featherstone" userId="S::lfeatherstone@stmichaels.bhcet.org.uk::0872f404-e5c1-4fce-b2e6-17ae04f532c1" providerId="AD" clId="Web-{1DD737EF-C902-46A9-8485-AB2329B3CB2F}" dt="2023-07-05T10:04:43.901" v="418" actId="20577"/>
      <pc:docMkLst>
        <pc:docMk/>
      </pc:docMkLst>
      <pc:sldChg chg="addSp delSp modSp">
        <pc:chgData name="Laura Featherstone" userId="S::lfeatherstone@stmichaels.bhcet.org.uk::0872f404-e5c1-4fce-b2e6-17ae04f532c1" providerId="AD" clId="Web-{1DD737EF-C902-46A9-8485-AB2329B3CB2F}" dt="2023-07-05T10:04:43.901" v="418" actId="20577"/>
        <pc:sldMkLst>
          <pc:docMk/>
          <pc:sldMk cId="2388340685" sldId="256"/>
        </pc:sldMkLst>
        <pc:spChg chg="add del mod">
          <ac:chgData name="Laura Featherstone" userId="S::lfeatherstone@stmichaels.bhcet.org.uk::0872f404-e5c1-4fce-b2e6-17ae04f532c1" providerId="AD" clId="Web-{1DD737EF-C902-46A9-8485-AB2329B3CB2F}" dt="2023-07-05T09:53:27.523" v="271"/>
          <ac:spMkLst>
            <pc:docMk/>
            <pc:sldMk cId="2388340685" sldId="256"/>
            <ac:spMk id="3" creationId="{008AF7AD-4F72-E9A0-9290-9D43103B9A52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10:02:05.709" v="387" actId="1076"/>
          <ac:spMkLst>
            <pc:docMk/>
            <pc:sldMk cId="2388340685" sldId="256"/>
            <ac:spMk id="5" creationId="{8945A657-8485-47E1-9DE4-D62E8E652A26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44:03.835" v="17" actId="1076"/>
          <ac:spMkLst>
            <pc:docMk/>
            <pc:sldMk cId="2388340685" sldId="256"/>
            <ac:spMk id="34" creationId="{0B674653-BE1A-400A-B6EF-C0E84B698353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56:22.684" v="297" actId="1076"/>
          <ac:spMkLst>
            <pc:docMk/>
            <pc:sldMk cId="2388340685" sldId="256"/>
            <ac:spMk id="35" creationId="{B5291754-7E10-4493-807B-ED7568A97B89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45:36.962" v="33" actId="1076"/>
          <ac:spMkLst>
            <pc:docMk/>
            <pc:sldMk cId="2388340685" sldId="256"/>
            <ac:spMk id="36" creationId="{2D0004B7-A88C-4AE6-8A57-79AF03FEF1CB}"/>
          </ac:spMkLst>
        </pc:spChg>
        <pc:spChg chg="add del mod">
          <ac:chgData name="Laura Featherstone" userId="S::lfeatherstone@stmichaels.bhcet.org.uk::0872f404-e5c1-4fce-b2e6-17ae04f532c1" providerId="AD" clId="Web-{1DD737EF-C902-46A9-8485-AB2329B3CB2F}" dt="2023-07-05T10:00:38.738" v="368"/>
          <ac:spMkLst>
            <pc:docMk/>
            <pc:sldMk cId="2388340685" sldId="256"/>
            <ac:spMk id="38" creationId="{553A9EE0-6743-46DB-B586-7865EC0A13BB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59:18.423" v="339" actId="20577"/>
          <ac:spMkLst>
            <pc:docMk/>
            <pc:sldMk cId="2388340685" sldId="256"/>
            <ac:spMk id="39" creationId="{D4C808B8-1B93-75E7-F4CA-EC0A6D9B33D2}"/>
          </ac:spMkLst>
        </pc:spChg>
        <pc:spChg chg="add del mod">
          <ac:chgData name="Laura Featherstone" userId="S::lfeatherstone@stmichaels.bhcet.org.uk::0872f404-e5c1-4fce-b2e6-17ae04f532c1" providerId="AD" clId="Web-{1DD737EF-C902-46A9-8485-AB2329B3CB2F}" dt="2023-07-05T10:00:35.035" v="367"/>
          <ac:spMkLst>
            <pc:docMk/>
            <pc:sldMk cId="2388340685" sldId="256"/>
            <ac:spMk id="47" creationId="{F027A6AB-0500-45B2-9B4B-A2D322B95B97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46:08.151" v="46" actId="1076"/>
          <ac:spMkLst>
            <pc:docMk/>
            <pc:sldMk cId="2388340685" sldId="256"/>
            <ac:spMk id="54" creationId="{8525BB6C-70A6-4CEE-93A7-DEB9EDD97F6D}"/>
          </ac:spMkLst>
        </pc:spChg>
        <pc:spChg chg="add mod">
          <ac:chgData name="Laura Featherstone" userId="S::lfeatherstone@stmichaels.bhcet.org.uk::0872f404-e5c1-4fce-b2e6-17ae04f532c1" providerId="AD" clId="Web-{1DD737EF-C902-46A9-8485-AB2329B3CB2F}" dt="2023-07-05T09:58:46.751" v="333" actId="1076"/>
          <ac:spMkLst>
            <pc:docMk/>
            <pc:sldMk cId="2388340685" sldId="256"/>
            <ac:spMk id="57" creationId="{4B4748CA-C398-FFF3-F0A0-27E99DEAFE7C}"/>
          </ac:spMkLst>
        </pc:spChg>
        <pc:spChg chg="add mod">
          <ac:chgData name="Laura Featherstone" userId="S::lfeatherstone@stmichaels.bhcet.org.uk::0872f404-e5c1-4fce-b2e6-17ae04f532c1" providerId="AD" clId="Web-{1DD737EF-C902-46A9-8485-AB2329B3CB2F}" dt="2023-07-05T10:01:45.318" v="386" actId="1076"/>
          <ac:spMkLst>
            <pc:docMk/>
            <pc:sldMk cId="2388340685" sldId="256"/>
            <ac:spMk id="71" creationId="{B994312C-A0BA-13B9-F060-49FC8DBF94EA}"/>
          </ac:spMkLst>
        </pc:spChg>
        <pc:spChg chg="add mod">
          <ac:chgData name="Laura Featherstone" userId="S::lfeatherstone@stmichaels.bhcet.org.uk::0872f404-e5c1-4fce-b2e6-17ae04f532c1" providerId="AD" clId="Web-{1DD737EF-C902-46A9-8485-AB2329B3CB2F}" dt="2023-07-05T10:03:39.321" v="403" actId="1076"/>
          <ac:spMkLst>
            <pc:docMk/>
            <pc:sldMk cId="2388340685" sldId="256"/>
            <ac:spMk id="90" creationId="{7BCB7EF1-4476-4BE0-BE2F-5D6854D6208A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44:23.788" v="21" actId="1076"/>
          <ac:spMkLst>
            <pc:docMk/>
            <pc:sldMk cId="2388340685" sldId="256"/>
            <ac:spMk id="93" creationId="{B4EE2F2D-7C80-4289-8926-5CACE9ECC352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44:24.038" v="22" actId="1076"/>
          <ac:spMkLst>
            <pc:docMk/>
            <pc:sldMk cId="2388340685" sldId="256"/>
            <ac:spMk id="94" creationId="{CCFF332A-02C9-4AF9-95FF-CDB90FD9F7CB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44:24.288" v="23" actId="1076"/>
          <ac:spMkLst>
            <pc:docMk/>
            <pc:sldMk cId="2388340685" sldId="256"/>
            <ac:spMk id="95" creationId="{B8041576-2817-46BC-A276-7F38028B44EA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43:08.255" v="11" actId="1076"/>
          <ac:spMkLst>
            <pc:docMk/>
            <pc:sldMk cId="2388340685" sldId="256"/>
            <ac:spMk id="96" creationId="{B53F0526-7BCF-4A5F-A58F-90335CFE658E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43:00.974" v="9" actId="1076"/>
          <ac:spMkLst>
            <pc:docMk/>
            <pc:sldMk cId="2388340685" sldId="256"/>
            <ac:spMk id="97" creationId="{FA813DF3-AEE6-4B93-B96F-5502FE3FB628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43:01.317" v="10" actId="1076"/>
          <ac:spMkLst>
            <pc:docMk/>
            <pc:sldMk cId="2388340685" sldId="256"/>
            <ac:spMk id="98" creationId="{7B36172D-1931-4352-8610-C52CB4B5396B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43:15.271" v="12" actId="20577"/>
          <ac:spMkLst>
            <pc:docMk/>
            <pc:sldMk cId="2388340685" sldId="256"/>
            <ac:spMk id="101" creationId="{AA03755E-5316-478A-8F99-85456C32A9E7}"/>
          </ac:spMkLst>
        </pc:spChg>
        <pc:spChg chg="add mod">
          <ac:chgData name="Laura Featherstone" userId="S::lfeatherstone@stmichaels.bhcet.org.uk::0872f404-e5c1-4fce-b2e6-17ae04f532c1" providerId="AD" clId="Web-{1DD737EF-C902-46A9-8485-AB2329B3CB2F}" dt="2023-07-05T10:04:43.901" v="418" actId="20577"/>
          <ac:spMkLst>
            <pc:docMk/>
            <pc:sldMk cId="2388340685" sldId="256"/>
            <ac:spMk id="105" creationId="{AEBC74EB-466A-629A-EC63-9A0C1A9FD78C}"/>
          </ac:spMkLst>
        </pc:spChg>
        <pc:spChg chg="del mod">
          <ac:chgData name="Laura Featherstone" userId="S::lfeatherstone@stmichaels.bhcet.org.uk::0872f404-e5c1-4fce-b2e6-17ae04f532c1" providerId="AD" clId="Web-{1DD737EF-C902-46A9-8485-AB2329B3CB2F}" dt="2023-07-05T09:53:03.288" v="268"/>
          <ac:spMkLst>
            <pc:docMk/>
            <pc:sldMk cId="2388340685" sldId="256"/>
            <ac:spMk id="108" creationId="{B539EC18-5022-4610-B770-DDE295B4A71D}"/>
          </ac:spMkLst>
        </pc:spChg>
        <pc:spChg chg="add del mod">
          <ac:chgData name="Laura Featherstone" userId="S::lfeatherstone@stmichaels.bhcet.org.uk::0872f404-e5c1-4fce-b2e6-17ae04f532c1" providerId="AD" clId="Web-{1DD737EF-C902-46A9-8485-AB2329B3CB2F}" dt="2023-07-05T10:00:32.066" v="366"/>
          <ac:spMkLst>
            <pc:docMk/>
            <pc:sldMk cId="2388340685" sldId="256"/>
            <ac:spMk id="112" creationId="{3228582C-2EFB-4641-A8B9-32B051812D4A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54:40.181" v="288" actId="1076"/>
          <ac:spMkLst>
            <pc:docMk/>
            <pc:sldMk cId="2388340685" sldId="256"/>
            <ac:spMk id="141" creationId="{D53E9E60-D6FB-47E6-B8E8-49B284211E6E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54:40.415" v="289" actId="1076"/>
          <ac:spMkLst>
            <pc:docMk/>
            <pc:sldMk cId="2388340685" sldId="256"/>
            <ac:spMk id="142" creationId="{0198340B-7EC2-42CF-9A7A-F57D23A799C0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54:15.118" v="284" actId="1076"/>
          <ac:spMkLst>
            <pc:docMk/>
            <pc:sldMk cId="2388340685" sldId="256"/>
            <ac:spMk id="143" creationId="{4523CC48-51BA-4885-907D-D89CE763A32F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54:15.337" v="285" actId="1076"/>
          <ac:spMkLst>
            <pc:docMk/>
            <pc:sldMk cId="2388340685" sldId="256"/>
            <ac:spMk id="144" creationId="{8209BF57-C6A2-4D0C-A47E-49259466B640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50:00.017" v="238" actId="1076"/>
          <ac:spMkLst>
            <pc:docMk/>
            <pc:sldMk cId="2388340685" sldId="256"/>
            <ac:spMk id="153" creationId="{251B1B9A-3545-4EA9-A83F-6F47D9E982A7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52:13.411" v="261" actId="1076"/>
          <ac:spMkLst>
            <pc:docMk/>
            <pc:sldMk cId="2388340685" sldId="256"/>
            <ac:spMk id="154" creationId="{FF737A30-5AAC-4ED1-A72A-1B3FCD5996D6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52:34.334" v="264" actId="1076"/>
          <ac:spMkLst>
            <pc:docMk/>
            <pc:sldMk cId="2388340685" sldId="256"/>
            <ac:spMk id="155" creationId="{23E2D9D5-34FE-497E-A8BC-9626985B55C3}"/>
          </ac:spMkLst>
        </pc:spChg>
        <pc:spChg chg="del mod">
          <ac:chgData name="Laura Featherstone" userId="S::lfeatherstone@stmichaels.bhcet.org.uk::0872f404-e5c1-4fce-b2e6-17ae04f532c1" providerId="AD" clId="Web-{1DD737EF-C902-46A9-8485-AB2329B3CB2F}" dt="2023-07-05T09:51:38.520" v="256"/>
          <ac:spMkLst>
            <pc:docMk/>
            <pc:sldMk cId="2388340685" sldId="256"/>
            <ac:spMk id="156" creationId="{CE994F6B-7D4E-4474-ACA5-9B63161253EF}"/>
          </ac:spMkLst>
        </pc:spChg>
        <pc:spChg chg="add del mod">
          <ac:chgData name="Laura Featherstone" userId="S::lfeatherstone@stmichaels.bhcet.org.uk::0872f404-e5c1-4fce-b2e6-17ae04f532c1" providerId="AD" clId="Web-{1DD737EF-C902-46A9-8485-AB2329B3CB2F}" dt="2023-07-05T09:52:27.583" v="263" actId="1076"/>
          <ac:spMkLst>
            <pc:docMk/>
            <pc:sldMk cId="2388340685" sldId="256"/>
            <ac:spMk id="157" creationId="{1CDFDC9C-CD1E-48B7-AF85-06ABFA2252F7}"/>
          </ac:spMkLst>
        </pc:spChg>
        <pc:spChg chg="add del mod">
          <ac:chgData name="Laura Featherstone" userId="S::lfeatherstone@stmichaels.bhcet.org.uk::0872f404-e5c1-4fce-b2e6-17ae04f532c1" providerId="AD" clId="Web-{1DD737EF-C902-46A9-8485-AB2329B3CB2F}" dt="2023-07-05T10:00:28.972" v="365"/>
          <ac:spMkLst>
            <pc:docMk/>
            <pc:sldMk cId="2388340685" sldId="256"/>
            <ac:spMk id="160" creationId="{ED628674-2DA6-4B96-8644-A2BCAA01C126}"/>
          </ac:spMkLst>
        </pc:spChg>
        <pc:spChg chg="del mod">
          <ac:chgData name="Laura Featherstone" userId="S::lfeatherstone@stmichaels.bhcet.org.uk::0872f404-e5c1-4fce-b2e6-17ae04f532c1" providerId="AD" clId="Web-{1DD737EF-C902-46A9-8485-AB2329B3CB2F}" dt="2023-07-05T09:49:14.828" v="230"/>
          <ac:spMkLst>
            <pc:docMk/>
            <pc:sldMk cId="2388340685" sldId="256"/>
            <ac:spMk id="168" creationId="{00E00144-301B-4404-89AD-055FDA9F9060}"/>
          </ac:spMkLst>
        </pc:spChg>
        <pc:spChg chg="add del">
          <ac:chgData name="Laura Featherstone" userId="S::lfeatherstone@stmichaels.bhcet.org.uk::0872f404-e5c1-4fce-b2e6-17ae04f532c1" providerId="AD" clId="Web-{1DD737EF-C902-46A9-8485-AB2329B3CB2F}" dt="2023-07-05T10:00:25.566" v="364"/>
          <ac:spMkLst>
            <pc:docMk/>
            <pc:sldMk cId="2388340685" sldId="256"/>
            <ac:spMk id="187" creationId="{B5BBC84E-1C0A-44EC-BF6B-F2441397B382}"/>
          </ac:spMkLst>
        </pc:spChg>
        <pc:spChg chg="mod">
          <ac:chgData name="Laura Featherstone" userId="S::lfeatherstone@stmichaels.bhcet.org.uk::0872f404-e5c1-4fce-b2e6-17ae04f532c1" providerId="AD" clId="Web-{1DD737EF-C902-46A9-8485-AB2329B3CB2F}" dt="2023-07-05T09:43:48.584" v="16" actId="20577"/>
          <ac:spMkLst>
            <pc:docMk/>
            <pc:sldMk cId="2388340685" sldId="256"/>
            <ac:spMk id="217" creationId="{70315A7D-DD6F-420F-9690-15A647984C38}"/>
          </ac:spMkLst>
        </pc:spChg>
        <pc:grpChg chg="add mod">
          <ac:chgData name="Laura Featherstone" userId="S::lfeatherstone@stmichaels.bhcet.org.uk::0872f404-e5c1-4fce-b2e6-17ae04f532c1" providerId="AD" clId="Web-{1DD737EF-C902-46A9-8485-AB2329B3CB2F}" dt="2023-07-05T09:53:38.117" v="274" actId="1076"/>
          <ac:grpSpMkLst>
            <pc:docMk/>
            <pc:sldMk cId="2388340685" sldId="256"/>
            <ac:grpSpMk id="7" creationId="{3A519DEC-C6EC-C777-1066-97B303BF59AB}"/>
          </ac:grpSpMkLst>
        </pc:grpChg>
        <pc:grpChg chg="mod">
          <ac:chgData name="Laura Featherstone" userId="S::lfeatherstone@stmichaels.bhcet.org.uk::0872f404-e5c1-4fce-b2e6-17ae04f532c1" providerId="AD" clId="Web-{1DD737EF-C902-46A9-8485-AB2329B3CB2F}" dt="2023-07-05T09:55:39.948" v="293" actId="1076"/>
          <ac:grpSpMkLst>
            <pc:docMk/>
            <pc:sldMk cId="2388340685" sldId="256"/>
            <ac:grpSpMk id="22" creationId="{14120B69-25A3-4B76-9FCB-1A2338192A57}"/>
          </ac:grpSpMkLst>
        </pc:grpChg>
        <pc:grpChg chg="del">
          <ac:chgData name="Laura Featherstone" userId="S::lfeatherstone@stmichaels.bhcet.org.uk::0872f404-e5c1-4fce-b2e6-17ae04f532c1" providerId="AD" clId="Web-{1DD737EF-C902-46A9-8485-AB2329B3CB2F}" dt="2023-07-05T09:52:57.334" v="267"/>
          <ac:grpSpMkLst>
            <pc:docMk/>
            <pc:sldMk cId="2388340685" sldId="256"/>
            <ac:grpSpMk id="106" creationId="{3F4A2B1C-8746-4583-BBA9-38908C0BE70E}"/>
          </ac:grpSpMkLst>
        </pc:grpChg>
        <pc:grpChg chg="del">
          <ac:chgData name="Laura Featherstone" userId="S::lfeatherstone@stmichaels.bhcet.org.uk::0872f404-e5c1-4fce-b2e6-17ae04f532c1" providerId="AD" clId="Web-{1DD737EF-C902-46A9-8485-AB2329B3CB2F}" dt="2023-07-05T09:49:25.047" v="233"/>
          <ac:grpSpMkLst>
            <pc:docMk/>
            <pc:sldMk cId="2388340685" sldId="256"/>
            <ac:grpSpMk id="166" creationId="{FC5C58F9-170E-4998-9283-1E3EDF934734}"/>
          </ac:grpSpMkLst>
        </pc:grpChg>
        <pc:grpChg chg="del">
          <ac:chgData name="Laura Featherstone" userId="S::lfeatherstone@stmichaels.bhcet.org.uk::0872f404-e5c1-4fce-b2e6-17ae04f532c1" providerId="AD" clId="Web-{1DD737EF-C902-46A9-8485-AB2329B3CB2F}" dt="2023-07-05T09:59:53.815" v="351"/>
          <ac:grpSpMkLst>
            <pc:docMk/>
            <pc:sldMk cId="2388340685" sldId="256"/>
            <ac:grpSpMk id="1029" creationId="{F122F62E-0A32-46DB-BF2C-76796CB370BC}"/>
          </ac:grpSpMkLst>
        </pc:grpChg>
        <pc:grpChg chg="add del mod">
          <ac:chgData name="Laura Featherstone" userId="S::lfeatherstone@stmichaels.bhcet.org.uk::0872f404-e5c1-4fce-b2e6-17ae04f532c1" providerId="AD" clId="Web-{1DD737EF-C902-46A9-8485-AB2329B3CB2F}" dt="2023-07-05T09:50:56.347" v="248" actId="1076"/>
          <ac:grpSpMkLst>
            <pc:docMk/>
            <pc:sldMk cId="2388340685" sldId="256"/>
            <ac:grpSpMk id="1035" creationId="{AC8DC513-32E8-4C82-B45C-05C4942AE769}"/>
          </ac:grpSpMkLst>
        </pc:grpChg>
        <pc:graphicFrameChg chg="mod modGraphic">
          <ac:chgData name="Laura Featherstone" userId="S::lfeatherstone@stmichaels.bhcet.org.uk::0872f404-e5c1-4fce-b2e6-17ae04f532c1" providerId="AD" clId="Web-{1DD737EF-C902-46A9-8485-AB2329B3CB2F}" dt="2023-07-05T09:47:45.185" v="224"/>
          <ac:graphicFrameMkLst>
            <pc:docMk/>
            <pc:sldMk cId="2388340685" sldId="256"/>
            <ac:graphicFrameMk id="1038" creationId="{C3D13CAE-0286-4868-8EC1-9C8535CE3993}"/>
          </ac:graphicFrameMkLst>
        </pc:graphicFrameChg>
        <pc:picChg chg="add mod">
          <ac:chgData name="Laura Featherstone" userId="S::lfeatherstone@stmichaels.bhcet.org.uk::0872f404-e5c1-4fce-b2e6-17ae04f532c1" providerId="AD" clId="Web-{1DD737EF-C902-46A9-8485-AB2329B3CB2F}" dt="2023-07-05T10:00:55.957" v="373" actId="1076"/>
          <ac:picMkLst>
            <pc:docMk/>
            <pc:sldMk cId="2388340685" sldId="256"/>
            <ac:picMk id="49" creationId="{DED611A1-9A6A-8B68-09F5-A68084C51FAF}"/>
          </ac:picMkLst>
        </pc:picChg>
        <pc:picChg chg="mod">
          <ac:chgData name="Laura Featherstone" userId="S::lfeatherstone@stmichaels.bhcet.org.uk::0872f404-e5c1-4fce-b2e6-17ae04f532c1" providerId="AD" clId="Web-{1DD737EF-C902-46A9-8485-AB2329B3CB2F}" dt="2023-07-05T09:42:39.004" v="3" actId="1076"/>
          <ac:picMkLst>
            <pc:docMk/>
            <pc:sldMk cId="2388340685" sldId="256"/>
            <ac:picMk id="50" creationId="{A4B76A0D-126B-4FD7-BDEF-61083419A301}"/>
          </ac:picMkLst>
        </pc:picChg>
        <pc:picChg chg="mod">
          <ac:chgData name="Laura Featherstone" userId="S::lfeatherstone@stmichaels.bhcet.org.uk::0872f404-e5c1-4fce-b2e6-17ae04f532c1" providerId="AD" clId="Web-{1DD737EF-C902-46A9-8485-AB2329B3CB2F}" dt="2023-07-05T09:42:36.395" v="2" actId="1076"/>
          <ac:picMkLst>
            <pc:docMk/>
            <pc:sldMk cId="2388340685" sldId="256"/>
            <ac:picMk id="51" creationId="{0CDC3F23-D024-4706-9794-867617549AFA}"/>
          </ac:picMkLst>
        </pc:picChg>
        <pc:picChg chg="mod">
          <ac:chgData name="Laura Featherstone" userId="S::lfeatherstone@stmichaels.bhcet.org.uk::0872f404-e5c1-4fce-b2e6-17ae04f532c1" providerId="AD" clId="Web-{1DD737EF-C902-46A9-8485-AB2329B3CB2F}" dt="2023-07-05T09:46:16.901" v="47" actId="1076"/>
          <ac:picMkLst>
            <pc:docMk/>
            <pc:sldMk cId="2388340685" sldId="256"/>
            <ac:picMk id="53" creationId="{819EDFB0-DC91-4B90-A5B4-DF5A01E40027}"/>
          </ac:picMkLst>
        </pc:picChg>
        <pc:picChg chg="mod">
          <ac:chgData name="Laura Featherstone" userId="S::lfeatherstone@stmichaels.bhcet.org.uk::0872f404-e5c1-4fce-b2e6-17ae04f532c1" providerId="AD" clId="Web-{1DD737EF-C902-46A9-8485-AB2329B3CB2F}" dt="2023-07-05T09:46:20.776" v="48" actId="1076"/>
          <ac:picMkLst>
            <pc:docMk/>
            <pc:sldMk cId="2388340685" sldId="256"/>
            <ac:picMk id="55" creationId="{6922F63E-AD9B-460A-B27F-028DE234864C}"/>
          </ac:picMkLst>
        </pc:picChg>
        <pc:picChg chg="add del mod">
          <ac:chgData name="Laura Featherstone" userId="S::lfeatherstone@stmichaels.bhcet.org.uk::0872f404-e5c1-4fce-b2e6-17ae04f532c1" providerId="AD" clId="Web-{1DD737EF-C902-46A9-8485-AB2329B3CB2F}" dt="2023-07-05T09:59:46.283" v="347"/>
          <ac:picMkLst>
            <pc:docMk/>
            <pc:sldMk cId="2388340685" sldId="256"/>
            <ac:picMk id="59" creationId="{82F43E02-741E-5CDE-CB6C-2A102F3D27A9}"/>
          </ac:picMkLst>
        </pc:picChg>
        <pc:picChg chg="add del mod">
          <ac:chgData name="Laura Featherstone" userId="S::lfeatherstone@stmichaels.bhcet.org.uk::0872f404-e5c1-4fce-b2e6-17ae04f532c1" providerId="AD" clId="Web-{1DD737EF-C902-46A9-8485-AB2329B3CB2F}" dt="2023-07-05T09:59:45.018" v="346"/>
          <ac:picMkLst>
            <pc:docMk/>
            <pc:sldMk cId="2388340685" sldId="256"/>
            <ac:picMk id="61" creationId="{BB0C0BC6-49E7-06AE-10C5-FB512442C4D8}"/>
          </ac:picMkLst>
        </pc:picChg>
        <pc:picChg chg="add">
          <ac:chgData name="Laura Featherstone" userId="S::lfeatherstone@stmichaels.bhcet.org.uk::0872f404-e5c1-4fce-b2e6-17ae04f532c1" providerId="AD" clId="Web-{1DD737EF-C902-46A9-8485-AB2329B3CB2F}" dt="2023-07-05T09:59:54.706" v="352"/>
          <ac:picMkLst>
            <pc:docMk/>
            <pc:sldMk cId="2388340685" sldId="256"/>
            <ac:picMk id="62" creationId="{3F363874-6661-B1DF-4D3F-BC8D9EC2B8C2}"/>
          </ac:picMkLst>
        </pc:picChg>
        <pc:picChg chg="add">
          <ac:chgData name="Laura Featherstone" userId="S::lfeatherstone@stmichaels.bhcet.org.uk::0872f404-e5c1-4fce-b2e6-17ae04f532c1" providerId="AD" clId="Web-{1DD737EF-C902-46A9-8485-AB2329B3CB2F}" dt="2023-07-05T09:59:54.706" v="352"/>
          <ac:picMkLst>
            <pc:docMk/>
            <pc:sldMk cId="2388340685" sldId="256"/>
            <ac:picMk id="63" creationId="{C04A8A61-3F0A-CD6E-B52F-3110CB8EE827}"/>
          </ac:picMkLst>
        </pc:picChg>
        <pc:picChg chg="add">
          <ac:chgData name="Laura Featherstone" userId="S::lfeatherstone@stmichaels.bhcet.org.uk::0872f404-e5c1-4fce-b2e6-17ae04f532c1" providerId="AD" clId="Web-{1DD737EF-C902-46A9-8485-AB2329B3CB2F}" dt="2023-07-05T09:59:54.706" v="352"/>
          <ac:picMkLst>
            <pc:docMk/>
            <pc:sldMk cId="2388340685" sldId="256"/>
            <ac:picMk id="64" creationId="{A3C6B850-EE5B-0C86-196D-2FBDFCDE518A}"/>
          </ac:picMkLst>
        </pc:picChg>
        <pc:picChg chg="add">
          <ac:chgData name="Laura Featherstone" userId="S::lfeatherstone@stmichaels.bhcet.org.uk::0872f404-e5c1-4fce-b2e6-17ae04f532c1" providerId="AD" clId="Web-{1DD737EF-C902-46A9-8485-AB2329B3CB2F}" dt="2023-07-05T09:59:54.706" v="352"/>
          <ac:picMkLst>
            <pc:docMk/>
            <pc:sldMk cId="2388340685" sldId="256"/>
            <ac:picMk id="65" creationId="{FE81ECE8-CD5D-D07F-2489-6891CD4ED293}"/>
          </ac:picMkLst>
        </pc:picChg>
        <pc:picChg chg="add mod">
          <ac:chgData name="Laura Featherstone" userId="S::lfeatherstone@stmichaels.bhcet.org.uk::0872f404-e5c1-4fce-b2e6-17ae04f532c1" providerId="AD" clId="Web-{1DD737EF-C902-46A9-8485-AB2329B3CB2F}" dt="2023-07-05T10:03:27.383" v="401" actId="1076"/>
          <ac:picMkLst>
            <pc:docMk/>
            <pc:sldMk cId="2388340685" sldId="256"/>
            <ac:picMk id="66" creationId="{3F363874-6661-B1DF-4D3F-BC8D9EC2B8C2}"/>
          </ac:picMkLst>
        </pc:picChg>
        <pc:picChg chg="add mod">
          <ac:chgData name="Laura Featherstone" userId="S::lfeatherstone@stmichaels.bhcet.org.uk::0872f404-e5c1-4fce-b2e6-17ae04f532c1" providerId="AD" clId="Web-{1DD737EF-C902-46A9-8485-AB2329B3CB2F}" dt="2023-07-05T10:03:18.258" v="398" actId="14100"/>
          <ac:picMkLst>
            <pc:docMk/>
            <pc:sldMk cId="2388340685" sldId="256"/>
            <ac:picMk id="67" creationId="{C04A8A61-3F0A-CD6E-B52F-3110CB8EE827}"/>
          </ac:picMkLst>
        </pc:picChg>
        <pc:picChg chg="add del mod">
          <ac:chgData name="Laura Featherstone" userId="S::lfeatherstone@stmichaels.bhcet.org.uk::0872f404-e5c1-4fce-b2e6-17ae04f532c1" providerId="AD" clId="Web-{1DD737EF-C902-46A9-8485-AB2329B3CB2F}" dt="2023-07-05T10:01:20.958" v="380"/>
          <ac:picMkLst>
            <pc:docMk/>
            <pc:sldMk cId="2388340685" sldId="256"/>
            <ac:picMk id="68" creationId="{A3C6B850-EE5B-0C86-196D-2FBDFCDE518A}"/>
          </ac:picMkLst>
        </pc:picChg>
        <pc:picChg chg="add mod">
          <ac:chgData name="Laura Featherstone" userId="S::lfeatherstone@stmichaels.bhcet.org.uk::0872f404-e5c1-4fce-b2e6-17ae04f532c1" providerId="AD" clId="Web-{1DD737EF-C902-46A9-8485-AB2329B3CB2F}" dt="2023-07-05T10:03:10.758" v="397" actId="14100"/>
          <ac:picMkLst>
            <pc:docMk/>
            <pc:sldMk cId="2388340685" sldId="256"/>
            <ac:picMk id="69" creationId="{FE81ECE8-CD5D-D07F-2489-6891CD4ED293}"/>
          </ac:picMkLst>
        </pc:picChg>
        <pc:picChg chg="mod">
          <ac:chgData name="Laura Featherstone" userId="S::lfeatherstone@stmichaels.bhcet.org.uk::0872f404-e5c1-4fce-b2e6-17ae04f532c1" providerId="AD" clId="Web-{1DD737EF-C902-46A9-8485-AB2329B3CB2F}" dt="2023-07-05T09:44:32.976" v="25" actId="1076"/>
          <ac:picMkLst>
            <pc:docMk/>
            <pc:sldMk cId="2388340685" sldId="256"/>
            <ac:picMk id="103" creationId="{A036F738-E1FC-47D5-8584-CABC5F538207}"/>
          </ac:picMkLst>
        </pc:picChg>
        <pc:picChg chg="del">
          <ac:chgData name="Laura Featherstone" userId="S::lfeatherstone@stmichaels.bhcet.org.uk::0872f404-e5c1-4fce-b2e6-17ae04f532c1" providerId="AD" clId="Web-{1DD737EF-C902-46A9-8485-AB2329B3CB2F}" dt="2023-07-05T09:44:53.149" v="32"/>
          <ac:picMkLst>
            <pc:docMk/>
            <pc:sldMk cId="2388340685" sldId="256"/>
            <ac:picMk id="107" creationId="{569CA68E-5A1C-424F-BA51-7F2541DE5F9D}"/>
          </ac:picMkLst>
        </pc:picChg>
        <pc:picChg chg="del">
          <ac:chgData name="Laura Featherstone" userId="S::lfeatherstone@stmichaels.bhcet.org.uk::0872f404-e5c1-4fce-b2e6-17ae04f532c1" providerId="AD" clId="Web-{1DD737EF-C902-46A9-8485-AB2329B3CB2F}" dt="2023-07-05T09:52:57.334" v="267"/>
          <ac:picMkLst>
            <pc:docMk/>
            <pc:sldMk cId="2388340685" sldId="256"/>
            <ac:picMk id="109" creationId="{FCD79C13-8B24-4FC9-B33D-CF4AE4E63EC8}"/>
          </ac:picMkLst>
        </pc:picChg>
        <pc:picChg chg="mod">
          <ac:chgData name="Laura Featherstone" userId="S::lfeatherstone@stmichaels.bhcet.org.uk::0872f404-e5c1-4fce-b2e6-17ae04f532c1" providerId="AD" clId="Web-{1DD737EF-C902-46A9-8485-AB2329B3CB2F}" dt="2023-07-05T09:56:10.090" v="295" actId="1076"/>
          <ac:picMkLst>
            <pc:docMk/>
            <pc:sldMk cId="2388340685" sldId="256"/>
            <ac:picMk id="114" creationId="{23F7581B-A953-4D02-BFD5-04344EF6EF9B}"/>
          </ac:picMkLst>
        </pc:picChg>
        <pc:picChg chg="mod">
          <ac:chgData name="Laura Featherstone" userId="S::lfeatherstone@stmichaels.bhcet.org.uk::0872f404-e5c1-4fce-b2e6-17ae04f532c1" providerId="AD" clId="Web-{1DD737EF-C902-46A9-8485-AB2329B3CB2F}" dt="2023-07-05T09:56:10.340" v="296" actId="1076"/>
          <ac:picMkLst>
            <pc:docMk/>
            <pc:sldMk cId="2388340685" sldId="256"/>
            <ac:picMk id="115" creationId="{99D1C9CC-C5E6-437D-A28E-E59D62327B36}"/>
          </ac:picMkLst>
        </pc:picChg>
        <pc:picChg chg="mod">
          <ac:chgData name="Laura Featherstone" userId="S::lfeatherstone@stmichaels.bhcet.org.uk::0872f404-e5c1-4fce-b2e6-17ae04f532c1" providerId="AD" clId="Web-{1DD737EF-C902-46A9-8485-AB2329B3CB2F}" dt="2023-07-05T09:57:51.765" v="310" actId="1076"/>
          <ac:picMkLst>
            <pc:docMk/>
            <pc:sldMk cId="2388340685" sldId="256"/>
            <ac:picMk id="116" creationId="{DF2F01D0-DF21-4198-9603-DF1B32A88DAC}"/>
          </ac:picMkLst>
        </pc:picChg>
        <pc:picChg chg="mod">
          <ac:chgData name="Laura Featherstone" userId="S::lfeatherstone@stmichaels.bhcet.org.uk::0872f404-e5c1-4fce-b2e6-17ae04f532c1" providerId="AD" clId="Web-{1DD737EF-C902-46A9-8485-AB2329B3CB2F}" dt="2023-07-05T09:44:42.695" v="27" actId="1076"/>
          <ac:picMkLst>
            <pc:docMk/>
            <pc:sldMk cId="2388340685" sldId="256"/>
            <ac:picMk id="158" creationId="{94601762-D175-4AC4-9B3B-0C719D330F70}"/>
          </ac:picMkLst>
        </pc:picChg>
        <pc:picChg chg="del mod">
          <ac:chgData name="Laura Featherstone" userId="S::lfeatherstone@stmichaels.bhcet.org.uk::0872f404-e5c1-4fce-b2e6-17ae04f532c1" providerId="AD" clId="Web-{1DD737EF-C902-46A9-8485-AB2329B3CB2F}" dt="2023-07-05T09:59:53.815" v="351"/>
          <ac:picMkLst>
            <pc:docMk/>
            <pc:sldMk cId="2388340685" sldId="256"/>
            <ac:picMk id="161" creationId="{AE4D7B6B-4913-424D-AC2F-4414818096C9}"/>
          </ac:picMkLst>
        </pc:picChg>
        <pc:picChg chg="del mod">
          <ac:chgData name="Laura Featherstone" userId="S::lfeatherstone@stmichaels.bhcet.org.uk::0872f404-e5c1-4fce-b2e6-17ae04f532c1" providerId="AD" clId="Web-{1DD737EF-C902-46A9-8485-AB2329B3CB2F}" dt="2023-07-05T09:59:53.581" v="350"/>
          <ac:picMkLst>
            <pc:docMk/>
            <pc:sldMk cId="2388340685" sldId="256"/>
            <ac:picMk id="162" creationId="{39AF6836-5057-49B9-92D1-C969964DC1F3}"/>
          </ac:picMkLst>
        </pc:picChg>
        <pc:picChg chg="del mod">
          <ac:chgData name="Laura Featherstone" userId="S::lfeatherstone@stmichaels.bhcet.org.uk::0872f404-e5c1-4fce-b2e6-17ae04f532c1" providerId="AD" clId="Web-{1DD737EF-C902-46A9-8485-AB2329B3CB2F}" dt="2023-07-05T09:59:53.331" v="349"/>
          <ac:picMkLst>
            <pc:docMk/>
            <pc:sldMk cId="2388340685" sldId="256"/>
            <ac:picMk id="163" creationId="{0DAD1625-BAC0-42C1-8273-76A36D9D03A2}"/>
          </ac:picMkLst>
        </pc:picChg>
        <pc:picChg chg="del mod">
          <ac:chgData name="Laura Featherstone" userId="S::lfeatherstone@stmichaels.bhcet.org.uk::0872f404-e5c1-4fce-b2e6-17ae04f532c1" providerId="AD" clId="Web-{1DD737EF-C902-46A9-8485-AB2329B3CB2F}" dt="2023-07-05T09:59:53.081" v="348"/>
          <ac:picMkLst>
            <pc:docMk/>
            <pc:sldMk cId="2388340685" sldId="256"/>
            <ac:picMk id="164" creationId="{527C8D61-2208-4AE8-9F70-209DE0378519}"/>
          </ac:picMkLst>
        </pc:picChg>
        <pc:picChg chg="del">
          <ac:chgData name="Laura Featherstone" userId="S::lfeatherstone@stmichaels.bhcet.org.uk::0872f404-e5c1-4fce-b2e6-17ae04f532c1" providerId="AD" clId="Web-{1DD737EF-C902-46A9-8485-AB2329B3CB2F}" dt="2023-07-05T09:49:31.219" v="234"/>
          <ac:picMkLst>
            <pc:docMk/>
            <pc:sldMk cId="2388340685" sldId="256"/>
            <ac:picMk id="167" creationId="{A252C815-8718-46C2-A89B-8F974FE51E3A}"/>
          </ac:picMkLst>
        </pc:picChg>
        <pc:picChg chg="del">
          <ac:chgData name="Laura Featherstone" userId="S::lfeatherstone@stmichaels.bhcet.org.uk::0872f404-e5c1-4fce-b2e6-17ae04f532c1" providerId="AD" clId="Web-{1DD737EF-C902-46A9-8485-AB2329B3CB2F}" dt="2023-07-05T09:49:25.047" v="233"/>
          <ac:picMkLst>
            <pc:docMk/>
            <pc:sldMk cId="2388340685" sldId="256"/>
            <ac:picMk id="169" creationId="{749F5C44-DE61-47A2-95DF-3FA8EEABB035}"/>
          </ac:picMkLst>
        </pc:picChg>
        <pc:picChg chg="mod">
          <ac:chgData name="Laura Featherstone" userId="S::lfeatherstone@stmichaels.bhcet.org.uk::0872f404-e5c1-4fce-b2e6-17ae04f532c1" providerId="AD" clId="Web-{1DD737EF-C902-46A9-8485-AB2329B3CB2F}" dt="2023-07-05T09:42:31.270" v="1" actId="14100"/>
          <ac:picMkLst>
            <pc:docMk/>
            <pc:sldMk cId="2388340685" sldId="256"/>
            <ac:picMk id="1026" creationId="{8CA23C8F-7A60-4373-8517-9DAD4935C151}"/>
          </ac:picMkLst>
        </pc:picChg>
        <pc:cxnChg chg="add mod">
          <ac:chgData name="Laura Featherstone" userId="S::lfeatherstone@stmichaels.bhcet.org.uk::0872f404-e5c1-4fce-b2e6-17ae04f532c1" providerId="AD" clId="Web-{1DD737EF-C902-46A9-8485-AB2329B3CB2F}" dt="2023-07-05T09:56:42.372" v="301" actId="1076"/>
          <ac:cxnSpMkLst>
            <pc:docMk/>
            <pc:sldMk cId="2388340685" sldId="256"/>
            <ac:cxnSpMk id="44" creationId="{BA39F442-2615-EC4F-8F3A-155B31CF6978}"/>
          </ac:cxnSpMkLst>
        </pc:cxnChg>
        <pc:cxnChg chg="add mod">
          <ac:chgData name="Laura Featherstone" userId="S::lfeatherstone@stmichaels.bhcet.org.uk::0872f404-e5c1-4fce-b2e6-17ae04f532c1" providerId="AD" clId="Web-{1DD737EF-C902-46A9-8485-AB2329B3CB2F}" dt="2023-07-05T09:57:23.451" v="306" actId="14100"/>
          <ac:cxnSpMkLst>
            <pc:docMk/>
            <pc:sldMk cId="2388340685" sldId="256"/>
            <ac:cxnSpMk id="46" creationId="{55782E19-494B-BA9A-9462-E807316C5672}"/>
          </ac:cxnSpMkLst>
        </pc:cxnChg>
        <pc:cxnChg chg="add mod">
          <ac:chgData name="Laura Featherstone" userId="S::lfeatherstone@stmichaels.bhcet.org.uk::0872f404-e5c1-4fce-b2e6-17ae04f532c1" providerId="AD" clId="Web-{1DD737EF-C902-46A9-8485-AB2329B3CB2F}" dt="2023-07-05T10:02:48.211" v="391" actId="1076"/>
          <ac:cxnSpMkLst>
            <pc:docMk/>
            <pc:sldMk cId="2388340685" sldId="256"/>
            <ac:cxnSpMk id="76" creationId="{17D77A0A-1749-48E9-AFB0-4E4D01021C77}"/>
          </ac:cxnSpMkLst>
        </pc:cxnChg>
        <pc:cxnChg chg="add mod">
          <ac:chgData name="Laura Featherstone" userId="S::lfeatherstone@stmichaels.bhcet.org.uk::0872f404-e5c1-4fce-b2e6-17ae04f532c1" providerId="AD" clId="Web-{1DD737EF-C902-46A9-8485-AB2329B3CB2F}" dt="2023-07-05T10:03:02.086" v="396" actId="1076"/>
          <ac:cxnSpMkLst>
            <pc:docMk/>
            <pc:sldMk cId="2388340685" sldId="256"/>
            <ac:cxnSpMk id="78" creationId="{2A22009B-0815-D69E-9DD6-83041272954E}"/>
          </ac:cxnSpMkLst>
        </pc:cxnChg>
        <pc:cxnChg chg="mod">
          <ac:chgData name="Laura Featherstone" userId="S::lfeatherstone@stmichaels.bhcet.org.uk::0872f404-e5c1-4fce-b2e6-17ae04f532c1" providerId="AD" clId="Web-{1DD737EF-C902-46A9-8485-AB2329B3CB2F}" dt="2023-07-05T09:42:59.958" v="6" actId="1076"/>
          <ac:cxnSpMkLst>
            <pc:docMk/>
            <pc:sldMk cId="2388340685" sldId="256"/>
            <ac:cxnSpMk id="83" creationId="{8318A116-C4C4-42DB-9255-B760E8BB4EDA}"/>
          </ac:cxnSpMkLst>
        </pc:cxnChg>
        <pc:cxnChg chg="mod">
          <ac:chgData name="Laura Featherstone" userId="S::lfeatherstone@stmichaels.bhcet.org.uk::0872f404-e5c1-4fce-b2e6-17ae04f532c1" providerId="AD" clId="Web-{1DD737EF-C902-46A9-8485-AB2329B3CB2F}" dt="2023-07-05T09:43:00.317" v="7" actId="1076"/>
          <ac:cxnSpMkLst>
            <pc:docMk/>
            <pc:sldMk cId="2388340685" sldId="256"/>
            <ac:cxnSpMk id="84" creationId="{EB43F471-CCA9-4503-BC1F-2EC3CF8D3A68}"/>
          </ac:cxnSpMkLst>
        </pc:cxnChg>
        <pc:cxnChg chg="mod">
          <ac:chgData name="Laura Featherstone" userId="S::lfeatherstone@stmichaels.bhcet.org.uk::0872f404-e5c1-4fce-b2e6-17ae04f532c1" providerId="AD" clId="Web-{1DD737EF-C902-46A9-8485-AB2329B3CB2F}" dt="2023-07-05T09:44:23.023" v="18" actId="1076"/>
          <ac:cxnSpMkLst>
            <pc:docMk/>
            <pc:sldMk cId="2388340685" sldId="256"/>
            <ac:cxnSpMk id="85" creationId="{8BF5B6C4-E594-4A03-8385-DD7DC77AD6B5}"/>
          </ac:cxnSpMkLst>
        </pc:cxnChg>
        <pc:cxnChg chg="mod">
          <ac:chgData name="Laura Featherstone" userId="S::lfeatherstone@stmichaels.bhcet.org.uk::0872f404-e5c1-4fce-b2e6-17ae04f532c1" providerId="AD" clId="Web-{1DD737EF-C902-46A9-8485-AB2329B3CB2F}" dt="2023-07-05T09:44:23.273" v="19" actId="1076"/>
          <ac:cxnSpMkLst>
            <pc:docMk/>
            <pc:sldMk cId="2388340685" sldId="256"/>
            <ac:cxnSpMk id="86" creationId="{CA216E67-43E2-42F4-B220-78F88B47AB3E}"/>
          </ac:cxnSpMkLst>
        </pc:cxnChg>
        <pc:cxnChg chg="add mod">
          <ac:chgData name="Laura Featherstone" userId="S::lfeatherstone@stmichaels.bhcet.org.uk::0872f404-e5c1-4fce-b2e6-17ae04f532c1" providerId="AD" clId="Web-{1DD737EF-C902-46A9-8485-AB2329B3CB2F}" dt="2023-07-05T10:02:58.070" v="395" actId="1076"/>
          <ac:cxnSpMkLst>
            <pc:docMk/>
            <pc:sldMk cId="2388340685" sldId="256"/>
            <ac:cxnSpMk id="87" creationId="{EB23E720-D8A8-2DF7-1C29-0A4AD65C3E85}"/>
          </ac:cxnSpMkLst>
        </pc:cxnChg>
        <pc:cxnChg chg="mod">
          <ac:chgData name="Laura Featherstone" userId="S::lfeatherstone@stmichaels.bhcet.org.uk::0872f404-e5c1-4fce-b2e6-17ae04f532c1" providerId="AD" clId="Web-{1DD737EF-C902-46A9-8485-AB2329B3CB2F}" dt="2023-07-05T09:43:00.645" v="8" actId="1076"/>
          <ac:cxnSpMkLst>
            <pc:docMk/>
            <pc:sldMk cId="2388340685" sldId="256"/>
            <ac:cxnSpMk id="88" creationId="{A3964780-1D6E-4940-BFFD-2CCF2BB8F615}"/>
          </ac:cxnSpMkLst>
        </pc:cxnChg>
        <pc:cxnChg chg="mod">
          <ac:chgData name="Laura Featherstone" userId="S::lfeatherstone@stmichaels.bhcet.org.uk::0872f404-e5c1-4fce-b2e6-17ae04f532c1" providerId="AD" clId="Web-{1DD737EF-C902-46A9-8485-AB2329B3CB2F}" dt="2023-07-05T09:44:23.538" v="20" actId="1076"/>
          <ac:cxnSpMkLst>
            <pc:docMk/>
            <pc:sldMk cId="2388340685" sldId="256"/>
            <ac:cxnSpMk id="92" creationId="{24BBD425-1B74-479F-9C41-23C398C68CCE}"/>
          </ac:cxnSpMkLst>
        </pc:cxnChg>
        <pc:cxnChg chg="mod">
          <ac:chgData name="Laura Featherstone" userId="S::lfeatherstone@stmichaels.bhcet.org.uk::0872f404-e5c1-4fce-b2e6-17ae04f532c1" providerId="AD" clId="Web-{1DD737EF-C902-46A9-8485-AB2329B3CB2F}" dt="2023-07-05T09:52:04.114" v="260" actId="1076"/>
          <ac:cxnSpMkLst>
            <pc:docMk/>
            <pc:sldMk cId="2388340685" sldId="256"/>
            <ac:cxnSpMk id="149" creationId="{28BAA602-38F0-41C1-8313-1E18E7B8B47E}"/>
          </ac:cxnSpMkLst>
        </pc:cxnChg>
        <pc:cxnChg chg="mod">
          <ac:chgData name="Laura Featherstone" userId="S::lfeatherstone@stmichaels.bhcet.org.uk::0872f404-e5c1-4fce-b2e6-17ae04f532c1" providerId="AD" clId="Web-{1DD737EF-C902-46A9-8485-AB2329B3CB2F}" dt="2023-07-05T09:49:59.001" v="235" actId="1076"/>
          <ac:cxnSpMkLst>
            <pc:docMk/>
            <pc:sldMk cId="2388340685" sldId="256"/>
            <ac:cxnSpMk id="150" creationId="{DAC0AF2C-F567-412B-977E-3E09B0997856}"/>
          </ac:cxnSpMkLst>
        </pc:cxnChg>
        <pc:cxnChg chg="mod">
          <ac:chgData name="Laura Featherstone" userId="S::lfeatherstone@stmichaels.bhcet.org.uk::0872f404-e5c1-4fce-b2e6-17ae04f532c1" providerId="AD" clId="Web-{1DD737EF-C902-46A9-8485-AB2329B3CB2F}" dt="2023-07-05T09:49:59.298" v="236" actId="1076"/>
          <ac:cxnSpMkLst>
            <pc:docMk/>
            <pc:sldMk cId="2388340685" sldId="256"/>
            <ac:cxnSpMk id="151" creationId="{15BF974D-21BD-4975-85E5-D7C12B58C2B0}"/>
          </ac:cxnSpMkLst>
        </pc:cxnChg>
        <pc:cxnChg chg="del mod">
          <ac:chgData name="Laura Featherstone" userId="S::lfeatherstone@stmichaels.bhcet.org.uk::0872f404-e5c1-4fce-b2e6-17ae04f532c1" providerId="AD" clId="Web-{1DD737EF-C902-46A9-8485-AB2329B3CB2F}" dt="2023-07-05T09:52:45.553" v="266"/>
          <ac:cxnSpMkLst>
            <pc:docMk/>
            <pc:sldMk cId="2388340685" sldId="256"/>
            <ac:cxnSpMk id="152" creationId="{EA28783B-8B06-4621-A065-01216B4C52CB}"/>
          </ac:cxnSpMkLst>
        </pc:cxnChg>
      </pc:sldChg>
    </pc:docChg>
  </pc:docChgLst>
  <pc:docChgLst>
    <pc:chgData name="Laura Featherstone" userId="S::lfeatherstone@stmichaels.bhcet.org.uk::0872f404-e5c1-4fce-b2e6-17ae04f532c1" providerId="AD" clId="Web-{1E9EBDF2-DFAD-3D87-7404-A94C38009BF3}"/>
    <pc:docChg chg="modSld">
      <pc:chgData name="Laura Featherstone" userId="S::lfeatherstone@stmichaels.bhcet.org.uk::0872f404-e5c1-4fce-b2e6-17ae04f532c1" providerId="AD" clId="Web-{1E9EBDF2-DFAD-3D87-7404-A94C38009BF3}" dt="2024-07-05T12:34:21.960" v="239"/>
      <pc:docMkLst>
        <pc:docMk/>
      </pc:docMkLst>
      <pc:sldChg chg="modSp">
        <pc:chgData name="Laura Featherstone" userId="S::lfeatherstone@stmichaels.bhcet.org.uk::0872f404-e5c1-4fce-b2e6-17ae04f532c1" providerId="AD" clId="Web-{1E9EBDF2-DFAD-3D87-7404-A94C38009BF3}" dt="2024-07-05T12:34:21.960" v="239"/>
        <pc:sldMkLst>
          <pc:docMk/>
          <pc:sldMk cId="2388340685" sldId="256"/>
        </pc:sldMkLst>
        <pc:spChg chg="mod">
          <ac:chgData name="Laura Featherstone" userId="S::lfeatherstone@stmichaels.bhcet.org.uk::0872f404-e5c1-4fce-b2e6-17ae04f532c1" providerId="AD" clId="Web-{1E9EBDF2-DFAD-3D87-7404-A94C38009BF3}" dt="2024-07-05T12:32:16.847" v="118" actId="1076"/>
          <ac:spMkLst>
            <pc:docMk/>
            <pc:sldMk cId="2388340685" sldId="256"/>
            <ac:spMk id="217" creationId="{70315A7D-DD6F-420F-9690-15A647984C38}"/>
          </ac:spMkLst>
        </pc:spChg>
        <pc:grpChg chg="mod">
          <ac:chgData name="Laura Featherstone" userId="S::lfeatherstone@stmichaels.bhcet.org.uk::0872f404-e5c1-4fce-b2e6-17ae04f532c1" providerId="AD" clId="Web-{1E9EBDF2-DFAD-3D87-7404-A94C38009BF3}" dt="2024-07-05T12:32:19.191" v="119" actId="1076"/>
          <ac:grpSpMkLst>
            <pc:docMk/>
            <pc:sldMk cId="2388340685" sldId="256"/>
            <ac:grpSpMk id="1040" creationId="{C9B167F3-200C-45F3-81A3-5881FA174F10}"/>
          </ac:grpSpMkLst>
        </pc:grpChg>
        <pc:graphicFrameChg chg="mod modGraphic">
          <ac:chgData name="Laura Featherstone" userId="S::lfeatherstone@stmichaels.bhcet.org.uk::0872f404-e5c1-4fce-b2e6-17ae04f532c1" providerId="AD" clId="Web-{1E9EBDF2-DFAD-3D87-7404-A94C38009BF3}" dt="2024-07-05T12:34:21.960" v="239"/>
          <ac:graphicFrameMkLst>
            <pc:docMk/>
            <pc:sldMk cId="2388340685" sldId="256"/>
            <ac:graphicFrameMk id="1038" creationId="{C3D13CAE-0286-4868-8EC1-9C8535CE399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0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42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95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13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0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11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61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13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95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66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99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97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14120B69-25A3-4B76-9FCB-1A2338192A57}"/>
              </a:ext>
            </a:extLst>
          </p:cNvPr>
          <p:cNvGrpSpPr/>
          <p:nvPr/>
        </p:nvGrpSpPr>
        <p:grpSpPr>
          <a:xfrm>
            <a:off x="0" y="-12246"/>
            <a:ext cx="9906000" cy="6887615"/>
            <a:chOff x="0" y="0"/>
            <a:chExt cx="9906000" cy="688761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C293152-9E82-42F3-853E-B05E7BA249F1}"/>
                </a:ext>
              </a:extLst>
            </p:cNvPr>
            <p:cNvGrpSpPr/>
            <p:nvPr/>
          </p:nvGrpSpPr>
          <p:grpSpPr>
            <a:xfrm>
              <a:off x="0" y="0"/>
              <a:ext cx="9906000" cy="6858000"/>
              <a:chOff x="0" y="0"/>
              <a:chExt cx="9906000" cy="68580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D2DFE4D-F23C-419E-A8D1-C3630EB46E84}"/>
                  </a:ext>
                </a:extLst>
              </p:cNvPr>
              <p:cNvSpPr/>
              <p:nvPr/>
            </p:nvSpPr>
            <p:spPr>
              <a:xfrm>
                <a:off x="0" y="0"/>
                <a:ext cx="9906000" cy="6858000"/>
              </a:xfrm>
              <a:prstGeom prst="rect">
                <a:avLst/>
              </a:prstGeom>
              <a:solidFill>
                <a:srgbClr val="14485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945A657-8485-47E1-9DE4-D62E8E652A26}"/>
                  </a:ext>
                </a:extLst>
              </p:cNvPr>
              <p:cNvSpPr/>
              <p:nvPr/>
            </p:nvSpPr>
            <p:spPr>
              <a:xfrm>
                <a:off x="105932" y="170781"/>
                <a:ext cx="9547200" cy="6368915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B1077B2-0239-4EF3-B910-9C9D93B5C4AC}"/>
                </a:ext>
              </a:extLst>
            </p:cNvPr>
            <p:cNvSpPr txBox="1"/>
            <p:nvPr/>
          </p:nvSpPr>
          <p:spPr>
            <a:xfrm>
              <a:off x="962220" y="6518283"/>
              <a:ext cx="79815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‘ </a:t>
              </a:r>
              <a:r>
                <a:rPr lang="en-US" sz="1800" b="1" dirty="0">
                  <a:solidFill>
                    <a:schemeClr val="bg1"/>
                  </a:solidFill>
                </a:rPr>
                <a:t>Geography is the subject which holds the key to our future. </a:t>
              </a:r>
              <a:r>
                <a:rPr lang="en-US" sz="1800" dirty="0">
                  <a:solidFill>
                    <a:schemeClr val="bg1"/>
                  </a:solidFill>
                </a:rPr>
                <a:t>’  MICHAEL PALIN </a:t>
              </a:r>
            </a:p>
          </p:txBody>
        </p:sp>
      </p:grp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8E9A6B8-4A20-4F12-973D-DE4C2ECD5F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9" r="6548"/>
          <a:stretch/>
        </p:blipFill>
        <p:spPr>
          <a:xfrm>
            <a:off x="8007841" y="195175"/>
            <a:ext cx="1591941" cy="70966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D98F7AD-1844-4428-9900-DB95EFD9F242}"/>
              </a:ext>
            </a:extLst>
          </p:cNvPr>
          <p:cNvSpPr txBox="1"/>
          <p:nvPr/>
        </p:nvSpPr>
        <p:spPr>
          <a:xfrm>
            <a:off x="7883253" y="875048"/>
            <a:ext cx="1841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cs typeface="Aharoni" panose="020B0604020202020204" pitchFamily="2" charset="-79"/>
              </a:rPr>
              <a:t>Y7 Geography Learning Journey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ADD787-E2C4-4CFE-B19C-67F985B6CC37}"/>
              </a:ext>
            </a:extLst>
          </p:cNvPr>
          <p:cNvSpPr txBox="1"/>
          <p:nvPr/>
        </p:nvSpPr>
        <p:spPr>
          <a:xfrm>
            <a:off x="7935020" y="1510231"/>
            <a:ext cx="1712681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b="1" dirty="0">
                <a:cs typeface="Aharoni"/>
              </a:rPr>
              <a:t>By the end of Year 7, we expect you to understand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/>
              </a:rPr>
              <a:t>Human, physical and environmental geography.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/>
              </a:rPr>
              <a:t>The importance of place on a range of scales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/>
              </a:rPr>
              <a:t>The key geographical processes of erosion.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/>
              </a:rPr>
              <a:t>The impacts of physical processes on humans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/>
              </a:rPr>
              <a:t>How to use geographical skills to read a map.</a:t>
            </a:r>
            <a:endParaRPr lang="en-GB" sz="800" b="1" dirty="0">
              <a:ea typeface="Calibri"/>
              <a:cs typeface="Aharoni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ea typeface="Calibri"/>
                <a:cs typeface="Aharoni"/>
              </a:rPr>
              <a:t>Why it is important to know about weather – FIELDWORK STUDY </a:t>
            </a:r>
            <a:endParaRPr lang="en-GB" sz="800" b="1" dirty="0">
              <a:ea typeface="Calibri"/>
              <a:cs typeface="Aharoni" panose="020B0604020202020204" pitchFamily="2" charset="-79"/>
            </a:endParaRPr>
          </a:p>
        </p:txBody>
      </p: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AC8DC513-32E8-4C82-B45C-05C4942AE769}"/>
              </a:ext>
            </a:extLst>
          </p:cNvPr>
          <p:cNvGrpSpPr/>
          <p:nvPr/>
        </p:nvGrpSpPr>
        <p:grpSpPr>
          <a:xfrm>
            <a:off x="259526" y="242520"/>
            <a:ext cx="7675494" cy="4983101"/>
            <a:chOff x="837533" y="532927"/>
            <a:chExt cx="7675494" cy="4983101"/>
          </a:xfrm>
        </p:grpSpPr>
        <p:sp>
          <p:nvSpPr>
            <p:cNvPr id="24" name="Flowchart: Process 23">
              <a:extLst>
                <a:ext uri="{FF2B5EF4-FFF2-40B4-BE49-F238E27FC236}">
                  <a16:creationId xmlns:a16="http://schemas.microsoft.com/office/drawing/2014/main" id="{8AE31725-D91E-4A8A-9059-BB070C524DD3}"/>
                </a:ext>
              </a:extLst>
            </p:cNvPr>
            <p:cNvSpPr/>
            <p:nvPr/>
          </p:nvSpPr>
          <p:spPr>
            <a:xfrm>
              <a:off x="2332139" y="4142937"/>
              <a:ext cx="5139427" cy="720000"/>
            </a:xfrm>
            <a:prstGeom prst="flowChartProcess">
              <a:avLst/>
            </a:prstGeom>
            <a:solidFill>
              <a:srgbClr val="448D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D8F112C-FD4E-45B3-A1FA-B214C03B31E1}"/>
                </a:ext>
              </a:extLst>
            </p:cNvPr>
            <p:cNvGrpSpPr/>
            <p:nvPr/>
          </p:nvGrpSpPr>
          <p:grpSpPr>
            <a:xfrm>
              <a:off x="7325027" y="3908937"/>
              <a:ext cx="1188000" cy="1188000"/>
              <a:chOff x="6689020" y="3406052"/>
              <a:chExt cx="1188000" cy="1188000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8F170B6E-174B-467E-8D33-A07556840416}"/>
                  </a:ext>
                </a:extLst>
              </p:cNvPr>
              <p:cNvGrpSpPr/>
              <p:nvPr/>
            </p:nvGrpSpPr>
            <p:grpSpPr>
              <a:xfrm>
                <a:off x="6689020" y="3406052"/>
                <a:ext cx="1188000" cy="1188000"/>
                <a:chOff x="7055799" y="15093109"/>
                <a:chExt cx="1214980" cy="1304869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4229CB67-CC26-48AA-A71A-0392B7A9C20E}"/>
                    </a:ext>
                  </a:extLst>
                </p:cNvPr>
                <p:cNvSpPr/>
                <p:nvPr/>
              </p:nvSpPr>
              <p:spPr>
                <a:xfrm>
                  <a:off x="7055799" y="15093109"/>
                  <a:ext cx="1214980" cy="13048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C3FE533B-3039-48E2-9707-00BB17A96CD4}"/>
                    </a:ext>
                  </a:extLst>
                </p:cNvPr>
                <p:cNvSpPr/>
                <p:nvPr/>
              </p:nvSpPr>
              <p:spPr>
                <a:xfrm>
                  <a:off x="7242751" y="15293893"/>
                  <a:ext cx="841075" cy="90330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0A92740-6F76-44F1-963D-6A39E20CB4F4}"/>
                  </a:ext>
                </a:extLst>
              </p:cNvPr>
              <p:cNvSpPr txBox="1"/>
              <p:nvPr/>
            </p:nvSpPr>
            <p:spPr>
              <a:xfrm>
                <a:off x="7017550" y="3628701"/>
                <a:ext cx="5309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/>
                  <a:t>YEAR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185FDD7-15E2-4340-99B0-707D8D0F56A4}"/>
                  </a:ext>
                </a:extLst>
              </p:cNvPr>
              <p:cNvSpPr txBox="1"/>
              <p:nvPr/>
            </p:nvSpPr>
            <p:spPr>
              <a:xfrm>
                <a:off x="6862483" y="3699423"/>
                <a:ext cx="84107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b="1" dirty="0"/>
                  <a:t>7</a:t>
                </a:r>
              </a:p>
            </p:txBody>
          </p:sp>
        </p:grpSp>
        <p:sp>
          <p:nvSpPr>
            <p:cNvPr id="25" name="Flowchart: Process 24">
              <a:extLst>
                <a:ext uri="{FF2B5EF4-FFF2-40B4-BE49-F238E27FC236}">
                  <a16:creationId xmlns:a16="http://schemas.microsoft.com/office/drawing/2014/main" id="{576758AB-26C1-4312-A151-D6285929C581}"/>
                </a:ext>
              </a:extLst>
            </p:cNvPr>
            <p:cNvSpPr/>
            <p:nvPr/>
          </p:nvSpPr>
          <p:spPr>
            <a:xfrm>
              <a:off x="1614151" y="1181080"/>
              <a:ext cx="5205608" cy="720000"/>
            </a:xfrm>
            <a:prstGeom prst="flowChartProcess">
              <a:avLst/>
            </a:prstGeom>
            <a:solidFill>
              <a:srgbClr val="448D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6CB206D-1B95-494B-8E5B-0E562B6C5254}"/>
                </a:ext>
              </a:extLst>
            </p:cNvPr>
            <p:cNvGrpSpPr/>
            <p:nvPr/>
          </p:nvGrpSpPr>
          <p:grpSpPr>
            <a:xfrm>
              <a:off x="6556524" y="1127080"/>
              <a:ext cx="828000" cy="828000"/>
              <a:chOff x="6563020" y="1267261"/>
              <a:chExt cx="720000" cy="720000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01C38250-C20E-4F4E-8CF1-3C0631609E2F}"/>
                  </a:ext>
                </a:extLst>
              </p:cNvPr>
              <p:cNvGrpSpPr/>
              <p:nvPr/>
            </p:nvGrpSpPr>
            <p:grpSpPr>
              <a:xfrm>
                <a:off x="6563020" y="1267261"/>
                <a:ext cx="720000" cy="720000"/>
                <a:chOff x="7055799" y="15093109"/>
                <a:chExt cx="1214980" cy="1304869"/>
              </a:xfrm>
            </p:grpSpPr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2206DC16-B4B2-4F60-B7F9-447980E6777B}"/>
                    </a:ext>
                  </a:extLst>
                </p:cNvPr>
                <p:cNvSpPr/>
                <p:nvPr/>
              </p:nvSpPr>
              <p:spPr>
                <a:xfrm>
                  <a:off x="7055799" y="15093109"/>
                  <a:ext cx="1214980" cy="1304869"/>
                </a:xfrm>
                <a:prstGeom prst="ellipse">
                  <a:avLst/>
                </a:prstGeom>
                <a:solidFill>
                  <a:srgbClr val="FFFF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3380A99A-0091-4ED8-9091-31188542907D}"/>
                    </a:ext>
                  </a:extLst>
                </p:cNvPr>
                <p:cNvSpPr/>
                <p:nvPr/>
              </p:nvSpPr>
              <p:spPr>
                <a:xfrm>
                  <a:off x="7242751" y="15293892"/>
                  <a:ext cx="841075" cy="90330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E1CE20-BA97-436D-85F1-CE2AF018AD05}"/>
                  </a:ext>
                </a:extLst>
              </p:cNvPr>
              <p:cNvSpPr txBox="1"/>
              <p:nvPr/>
            </p:nvSpPr>
            <p:spPr>
              <a:xfrm>
                <a:off x="6605261" y="1366892"/>
                <a:ext cx="635518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/>
                  <a:t>YEAR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21A9F6E-0C7B-423C-A126-B1BA00339E15}"/>
                  </a:ext>
                </a:extLst>
              </p:cNvPr>
              <p:cNvSpPr txBox="1"/>
              <p:nvPr/>
            </p:nvSpPr>
            <p:spPr>
              <a:xfrm>
                <a:off x="6745448" y="1447263"/>
                <a:ext cx="35514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/>
                  <a:t>8</a:t>
                </a:r>
              </a:p>
            </p:txBody>
          </p:sp>
        </p:grpSp>
        <p:sp>
          <p:nvSpPr>
            <p:cNvPr id="29" name="Flowchart: Process 28">
              <a:extLst>
                <a:ext uri="{FF2B5EF4-FFF2-40B4-BE49-F238E27FC236}">
                  <a16:creationId xmlns:a16="http://schemas.microsoft.com/office/drawing/2014/main" id="{511F487A-D0C6-483D-BC5B-7F20CD82501C}"/>
                </a:ext>
              </a:extLst>
            </p:cNvPr>
            <p:cNvSpPr/>
            <p:nvPr/>
          </p:nvSpPr>
          <p:spPr>
            <a:xfrm>
              <a:off x="1614150" y="1876211"/>
              <a:ext cx="720000" cy="2986726"/>
            </a:xfrm>
            <a:prstGeom prst="flowChartProcess">
              <a:avLst/>
            </a:prstGeom>
            <a:solidFill>
              <a:srgbClr val="448D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A309AE6-2F3D-41DF-AEBA-29236FCD21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75237" y="4848905"/>
              <a:ext cx="0" cy="322986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F922CB6-E6DA-424F-9BFE-8C112C92EA9C}"/>
                </a:ext>
              </a:extLst>
            </p:cNvPr>
            <p:cNvSpPr txBox="1"/>
            <p:nvPr/>
          </p:nvSpPr>
          <p:spPr>
            <a:xfrm>
              <a:off x="5122742" y="4142348"/>
              <a:ext cx="21405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</a:rPr>
                <a:t>Introducing Geography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B674653-BE1A-400A-B6EF-C0E84B698353}"/>
                </a:ext>
              </a:extLst>
            </p:cNvPr>
            <p:cNvSpPr txBox="1"/>
            <p:nvPr/>
          </p:nvSpPr>
          <p:spPr>
            <a:xfrm>
              <a:off x="2708872" y="4142348"/>
              <a:ext cx="196894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</a:rPr>
                <a:t>Where in the World?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5291754-7E10-4493-807B-ED7568A97B89}"/>
                </a:ext>
              </a:extLst>
            </p:cNvPr>
            <p:cNvSpPr txBox="1"/>
            <p:nvPr/>
          </p:nvSpPr>
          <p:spPr>
            <a:xfrm rot="5400000">
              <a:off x="1349438" y="2080773"/>
              <a:ext cx="1639551" cy="307777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Rivers and Flooding</a:t>
              </a:r>
              <a:endParaRPr lang="en-GB" sz="1400" b="1" dirty="0">
                <a:solidFill>
                  <a:schemeClr val="bg1"/>
                </a:solidFill>
                <a:ea typeface="Calibri"/>
                <a:cs typeface="Calibri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D0004B7-A88C-4AE6-8A57-79AF03FEF1CB}"/>
                </a:ext>
              </a:extLst>
            </p:cNvPr>
            <p:cNvSpPr txBox="1"/>
            <p:nvPr/>
          </p:nvSpPr>
          <p:spPr>
            <a:xfrm>
              <a:off x="3058813" y="1154469"/>
              <a:ext cx="1048685" cy="338554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r>
                <a:rPr lang="en-GB" sz="1600" b="1" dirty="0">
                  <a:solidFill>
                    <a:schemeClr val="bg1"/>
                  </a:solidFill>
                </a:rPr>
                <a:t>Map Skills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DB4271B-5700-4087-8C52-E16936C1B079}"/>
                </a:ext>
              </a:extLst>
            </p:cNvPr>
            <p:cNvSpPr txBox="1"/>
            <p:nvPr/>
          </p:nvSpPr>
          <p:spPr>
            <a:xfrm>
              <a:off x="4694928" y="1159863"/>
              <a:ext cx="1982402" cy="338554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r>
                <a:rPr lang="en-GB" sz="1600" b="1" dirty="0">
                  <a:solidFill>
                    <a:schemeClr val="bg1"/>
                  </a:solidFill>
                </a:rPr>
                <a:t>Weather and Climate</a:t>
              </a:r>
            </a:p>
          </p:txBody>
        </p: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E703575C-AE60-48FA-A7EF-B45D1978D0F5}"/>
                </a:ext>
              </a:extLst>
            </p:cNvPr>
            <p:cNvGrpSpPr/>
            <p:nvPr/>
          </p:nvGrpSpPr>
          <p:grpSpPr>
            <a:xfrm>
              <a:off x="5212950" y="4421313"/>
              <a:ext cx="1960106" cy="432000"/>
              <a:chOff x="5121373" y="4521981"/>
              <a:chExt cx="1960106" cy="432000"/>
            </a:xfrm>
          </p:grpSpPr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53A9EE0-6743-46DB-B586-7865EC0A13BB}"/>
                  </a:ext>
                </a:extLst>
              </p:cNvPr>
              <p:cNvSpPr txBox="1"/>
              <p:nvPr/>
            </p:nvSpPr>
            <p:spPr>
              <a:xfrm>
                <a:off x="5121373" y="4568704"/>
                <a:ext cx="612000" cy="33855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GB" sz="800" dirty="0">
                    <a:solidFill>
                      <a:schemeClr val="bg1"/>
                    </a:solidFill>
                  </a:rPr>
                  <a:t>Threshold Concepts:</a:t>
                </a:r>
              </a:p>
            </p:txBody>
          </p:sp>
          <p:pic>
            <p:nvPicPr>
              <p:cNvPr id="40" name="Graphic 39" descr="City">
                <a:extLst>
                  <a:ext uri="{FF2B5EF4-FFF2-40B4-BE49-F238E27FC236}">
                    <a16:creationId xmlns:a16="http://schemas.microsoft.com/office/drawing/2014/main" id="{CF8A4A2F-2865-4A26-AE6C-BC4CD8B7DF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733712" y="4521981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41" name="Graphic 40" descr="Forest scene">
                <a:extLst>
                  <a:ext uri="{FF2B5EF4-FFF2-40B4-BE49-F238E27FC236}">
                    <a16:creationId xmlns:a16="http://schemas.microsoft.com/office/drawing/2014/main" id="{4BBA165C-17F3-4DBC-B417-D039633E31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6188572" y="4521981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42" name="Graphic 41" descr="Map with pin">
                <a:extLst>
                  <a:ext uri="{FF2B5EF4-FFF2-40B4-BE49-F238E27FC236}">
                    <a16:creationId xmlns:a16="http://schemas.microsoft.com/office/drawing/2014/main" id="{B28D0ED2-8C73-4716-B9EA-F869A50559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6649479" y="4521981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026" name="Picture 2" descr="clipart arrow - Clip Art Library">
              <a:extLst>
                <a:ext uri="{FF2B5EF4-FFF2-40B4-BE49-F238E27FC236}">
                  <a16:creationId xmlns:a16="http://schemas.microsoft.com/office/drawing/2014/main" id="{8CA23C8F-7A60-4373-8517-9DAD4935C1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75176" y="4230473"/>
              <a:ext cx="698228" cy="4135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47E436C7-FB6D-4504-8075-A7C9B159B8EF}"/>
                </a:ext>
              </a:extLst>
            </p:cNvPr>
            <p:cNvGrpSpPr/>
            <p:nvPr/>
          </p:nvGrpSpPr>
          <p:grpSpPr>
            <a:xfrm>
              <a:off x="2908921" y="4421313"/>
              <a:ext cx="1528122" cy="432000"/>
              <a:chOff x="2642672" y="4521981"/>
              <a:chExt cx="1528122" cy="432000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F027A6AB-0500-45B2-9B4B-A2D322B95B97}"/>
                  </a:ext>
                </a:extLst>
              </p:cNvPr>
              <p:cNvSpPr txBox="1"/>
              <p:nvPr/>
            </p:nvSpPr>
            <p:spPr>
              <a:xfrm>
                <a:off x="2642672" y="4568704"/>
                <a:ext cx="61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800" dirty="0">
                    <a:solidFill>
                      <a:schemeClr val="bg1"/>
                    </a:solidFill>
                  </a:rPr>
                  <a:t>Threshold Concepts:</a:t>
                </a:r>
              </a:p>
            </p:txBody>
          </p:sp>
          <p:pic>
            <p:nvPicPr>
              <p:cNvPr id="50" name="Graphic 49" descr="Earth globe Africa and Europe">
                <a:extLst>
                  <a:ext uri="{FF2B5EF4-FFF2-40B4-BE49-F238E27FC236}">
                    <a16:creationId xmlns:a16="http://schemas.microsoft.com/office/drawing/2014/main" id="{A4B76A0D-126B-4FD7-BDEF-61083419A3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3283934" y="4521981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51" name="Graphic 50" descr="Map with pin">
                <a:extLst>
                  <a:ext uri="{FF2B5EF4-FFF2-40B4-BE49-F238E27FC236}">
                    <a16:creationId xmlns:a16="http://schemas.microsoft.com/office/drawing/2014/main" id="{0CDC3F23-D024-4706-9794-867617549A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3738794" y="4521981"/>
                <a:ext cx="432000" cy="432000"/>
              </a:xfrm>
              <a:prstGeom prst="rect">
                <a:avLst/>
              </a:prstGeom>
            </p:spPr>
          </p:pic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4A0330ED-7AB4-4886-99C8-6A645FD02A4B}"/>
                </a:ext>
              </a:extLst>
            </p:cNvPr>
            <p:cNvGrpSpPr/>
            <p:nvPr/>
          </p:nvGrpSpPr>
          <p:grpSpPr>
            <a:xfrm>
              <a:off x="7566662" y="3114939"/>
              <a:ext cx="756000" cy="803157"/>
              <a:chOff x="7668477" y="13032089"/>
              <a:chExt cx="756000" cy="803157"/>
            </a:xfrm>
          </p:grpSpPr>
          <p:pic>
            <p:nvPicPr>
              <p:cNvPr id="53" name="Picture 2" descr="Assessment Icon - Download Assessment Icon 2404411 | Noun Project">
                <a:extLst>
                  <a:ext uri="{FF2B5EF4-FFF2-40B4-BE49-F238E27FC236}">
                    <a16:creationId xmlns:a16="http://schemas.microsoft.com/office/drawing/2014/main" id="{819EDFB0-DC91-4B90-A5B4-DF5A01E4002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15956" y="13289245"/>
                <a:ext cx="261044" cy="2610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8525BB6C-70A6-4CEE-93A7-DEB9EDD97F6D}"/>
                  </a:ext>
                </a:extLst>
              </p:cNvPr>
              <p:cNvSpPr txBox="1"/>
              <p:nvPr/>
            </p:nvSpPr>
            <p:spPr>
              <a:xfrm>
                <a:off x="7668477" y="13496692"/>
                <a:ext cx="756000" cy="33855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GB" sz="800" b="1" dirty="0"/>
                  <a:t>Baseline Assessment </a:t>
                </a:r>
              </a:p>
            </p:txBody>
          </p:sp>
          <p:pic>
            <p:nvPicPr>
              <p:cNvPr id="55" name="Picture 2" descr="Powerpoint Check Mark Symbol">
                <a:extLst>
                  <a:ext uri="{FF2B5EF4-FFF2-40B4-BE49-F238E27FC236}">
                    <a16:creationId xmlns:a16="http://schemas.microsoft.com/office/drawing/2014/main" id="{6922F63E-AD9B-460A-B27F-028DE234864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3964" y="13032089"/>
                <a:ext cx="245028" cy="2552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E6A3FB0-EBA8-465D-B154-D2908FEA71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88757" y="4848905"/>
              <a:ext cx="0" cy="322986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B0DF9BA6-608F-4212-9F64-0E39F61BA3B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620572" y="3820372"/>
              <a:ext cx="0" cy="324000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45A6EC7-F324-4EE2-B80C-788F17C741B2}"/>
                </a:ext>
              </a:extLst>
            </p:cNvPr>
            <p:cNvSpPr txBox="1"/>
            <p:nvPr/>
          </p:nvSpPr>
          <p:spPr>
            <a:xfrm>
              <a:off x="6884003" y="5146696"/>
              <a:ext cx="69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What is a good geographer?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70961CA-C464-4166-99A3-5EBB1E9D446F}"/>
                </a:ext>
              </a:extLst>
            </p:cNvPr>
            <p:cNvSpPr txBox="1"/>
            <p:nvPr/>
          </p:nvSpPr>
          <p:spPr>
            <a:xfrm>
              <a:off x="6413500" y="3491934"/>
              <a:ext cx="9087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What is the difference between human and physical geography?</a:t>
              </a: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9CD99A06-40D5-47A2-A10D-2BF799EB475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718195" y="3820372"/>
              <a:ext cx="0" cy="324000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A4837FE-650B-4C65-8EE9-5D592C15E5A1}"/>
                </a:ext>
              </a:extLst>
            </p:cNvPr>
            <p:cNvSpPr txBox="1"/>
            <p:nvPr/>
          </p:nvSpPr>
          <p:spPr>
            <a:xfrm>
              <a:off x="5930612" y="5146696"/>
              <a:ext cx="8357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do we damage and protect our environment?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773BE076-0FFA-4AFC-A60F-7E87D12B6FC2}"/>
                </a:ext>
              </a:extLst>
            </p:cNvPr>
            <p:cNvSpPr txBox="1"/>
            <p:nvPr/>
          </p:nvSpPr>
          <p:spPr>
            <a:xfrm>
              <a:off x="5448340" y="3584267"/>
              <a:ext cx="8616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Why is geography important?</a:t>
              </a:r>
            </a:p>
          </p:txBody>
        </p: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8318A116-C4C4-42DB-9255-B760E8BB4E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00607" y="4848905"/>
              <a:ext cx="0" cy="322986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B43F471-CCA9-4503-BC1F-2EC3CF8D3A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11167" y="4848905"/>
              <a:ext cx="0" cy="322986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8BF5B6C4-E594-4A03-8385-DD7DC77AD6B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22472" y="3820372"/>
              <a:ext cx="0" cy="324000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CA216E67-43E2-42F4-B220-78F88B47AB3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929639" y="3820372"/>
              <a:ext cx="0" cy="324000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A3964780-1D6E-4940-BFFD-2CCF2BB8F6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22979" y="4848905"/>
              <a:ext cx="0" cy="322986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24BBD425-1B74-479F-9C41-23C398C68CC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239079" y="3820372"/>
              <a:ext cx="0" cy="324000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B4EE2F2D-7C80-4289-8926-5CACE9ECC352}"/>
                </a:ext>
              </a:extLst>
            </p:cNvPr>
            <p:cNvSpPr txBox="1"/>
            <p:nvPr/>
          </p:nvSpPr>
          <p:spPr>
            <a:xfrm>
              <a:off x="4436577" y="3584267"/>
              <a:ext cx="76939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What are the seven continents?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CFF332A-02C9-4AF9-95FF-CDB90FD9F7CB}"/>
                </a:ext>
              </a:extLst>
            </p:cNvPr>
            <p:cNvSpPr txBox="1"/>
            <p:nvPr/>
          </p:nvSpPr>
          <p:spPr>
            <a:xfrm>
              <a:off x="3732123" y="3584267"/>
              <a:ext cx="76939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What is Europe like?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B8041576-2817-46BC-A276-7F38028B44EA}"/>
                </a:ext>
              </a:extLst>
            </p:cNvPr>
            <p:cNvSpPr txBox="1"/>
            <p:nvPr/>
          </p:nvSpPr>
          <p:spPr>
            <a:xfrm>
              <a:off x="3011781" y="3584267"/>
              <a:ext cx="76939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Where is the North-East?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B53F0526-7BCF-4A5F-A58F-90335CFE658E}"/>
                </a:ext>
              </a:extLst>
            </p:cNvPr>
            <p:cNvSpPr txBox="1"/>
            <p:nvPr/>
          </p:nvSpPr>
          <p:spPr>
            <a:xfrm>
              <a:off x="3965677" y="5146696"/>
              <a:ext cx="8721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Where are countries located in the world?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FA813DF3-AEE6-4B93-B96F-5502FE3FB628}"/>
                </a:ext>
              </a:extLst>
            </p:cNvPr>
            <p:cNvSpPr txBox="1"/>
            <p:nvPr/>
          </p:nvSpPr>
          <p:spPr>
            <a:xfrm>
              <a:off x="3357805" y="5146696"/>
              <a:ext cx="76939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Where is the UK?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7B36172D-1931-4352-8610-C52CB4B5396B}"/>
                </a:ext>
              </a:extLst>
            </p:cNvPr>
            <p:cNvSpPr txBox="1"/>
            <p:nvPr/>
          </p:nvSpPr>
          <p:spPr>
            <a:xfrm>
              <a:off x="2680553" y="5146696"/>
              <a:ext cx="76939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Why is our local area important?</a:t>
              </a: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22632178-6126-4BDA-B73F-E2903F7C9F84}"/>
                </a:ext>
              </a:extLst>
            </p:cNvPr>
            <p:cNvGrpSpPr/>
            <p:nvPr/>
          </p:nvGrpSpPr>
          <p:grpSpPr>
            <a:xfrm>
              <a:off x="1524865" y="4780453"/>
              <a:ext cx="756000" cy="680047"/>
              <a:chOff x="4782197" y="14697603"/>
              <a:chExt cx="756000" cy="680047"/>
            </a:xfrm>
          </p:grpSpPr>
          <p:pic>
            <p:nvPicPr>
              <p:cNvPr id="100" name="Picture 2" descr="Assessment Icon - Download Assessment Icon 2404411 | Noun Project">
                <a:extLst>
                  <a:ext uri="{FF2B5EF4-FFF2-40B4-BE49-F238E27FC236}">
                    <a16:creationId xmlns:a16="http://schemas.microsoft.com/office/drawing/2014/main" id="{23CEDC88-DED0-44E8-BED7-E92205C4774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29675" y="14954759"/>
                <a:ext cx="261044" cy="2610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AA03755E-5316-478A-8F99-85456C32A9E7}"/>
                  </a:ext>
                </a:extLst>
              </p:cNvPr>
              <p:cNvSpPr txBox="1"/>
              <p:nvPr/>
            </p:nvSpPr>
            <p:spPr>
              <a:xfrm>
                <a:off x="4782197" y="15162206"/>
                <a:ext cx="756000" cy="21544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GB" sz="800" b="1" dirty="0"/>
                  <a:t>Assessment </a:t>
                </a:r>
              </a:p>
            </p:txBody>
          </p:sp>
          <p:pic>
            <p:nvPicPr>
              <p:cNvPr id="102" name="Picture 2" descr="Powerpoint Check Mark Symbol">
                <a:extLst>
                  <a:ext uri="{FF2B5EF4-FFF2-40B4-BE49-F238E27FC236}">
                    <a16:creationId xmlns:a16="http://schemas.microsoft.com/office/drawing/2014/main" id="{A2F2024F-DCB7-45F6-BB6F-A9D9F102748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37683" y="14697603"/>
                <a:ext cx="245028" cy="2552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3" name="Picture 2" descr="clipart arrow - Clip Art Library">
              <a:extLst>
                <a:ext uri="{FF2B5EF4-FFF2-40B4-BE49-F238E27FC236}">
                  <a16:creationId xmlns:a16="http://schemas.microsoft.com/office/drawing/2014/main" id="{A036F738-E1FC-47D5-8584-CABC5F5382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848711">
              <a:off x="2221764" y="4309551"/>
              <a:ext cx="515110" cy="4135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ED9F8E20-F7F4-406A-A19D-5EF37C385E8A}"/>
                </a:ext>
              </a:extLst>
            </p:cNvPr>
            <p:cNvGrpSpPr/>
            <p:nvPr/>
          </p:nvGrpSpPr>
          <p:grpSpPr>
            <a:xfrm rot="5400000">
              <a:off x="1030971" y="1788571"/>
              <a:ext cx="1663389" cy="457029"/>
              <a:chOff x="3966284" y="4479986"/>
              <a:chExt cx="1663389" cy="457029"/>
            </a:xfrm>
          </p:grpSpPr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3228582C-2EFB-4641-A8B9-32B051812D4A}"/>
                  </a:ext>
                </a:extLst>
              </p:cNvPr>
              <p:cNvSpPr txBox="1"/>
              <p:nvPr/>
            </p:nvSpPr>
            <p:spPr>
              <a:xfrm>
                <a:off x="3966284" y="4592907"/>
                <a:ext cx="61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800" dirty="0">
                    <a:solidFill>
                      <a:schemeClr val="bg1"/>
                    </a:solidFill>
                  </a:rPr>
                  <a:t>Threshold Concepts:</a:t>
                </a:r>
              </a:p>
            </p:txBody>
          </p:sp>
          <p:pic>
            <p:nvPicPr>
              <p:cNvPr id="114" name="Graphic 113" descr="Forest scene">
                <a:extLst>
                  <a:ext uri="{FF2B5EF4-FFF2-40B4-BE49-F238E27FC236}">
                    <a16:creationId xmlns:a16="http://schemas.microsoft.com/office/drawing/2014/main" id="{23F7581B-A953-4D02-BFD5-04344EF6EF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853501" y="4479986"/>
                <a:ext cx="365293" cy="423657"/>
              </a:xfrm>
              <a:prstGeom prst="rect">
                <a:avLst/>
              </a:prstGeom>
            </p:spPr>
          </p:pic>
          <p:pic>
            <p:nvPicPr>
              <p:cNvPr id="115" name="Graphic 114" descr="Map with pin">
                <a:extLst>
                  <a:ext uri="{FF2B5EF4-FFF2-40B4-BE49-F238E27FC236}">
                    <a16:creationId xmlns:a16="http://schemas.microsoft.com/office/drawing/2014/main" id="{99D1C9CC-C5E6-437D-A28E-E59D62327B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5206011" y="4513358"/>
                <a:ext cx="423662" cy="423657"/>
              </a:xfrm>
              <a:prstGeom prst="rect">
                <a:avLst/>
              </a:prstGeom>
            </p:spPr>
          </p:pic>
        </p:grpSp>
        <p:pic>
          <p:nvPicPr>
            <p:cNvPr id="116" name="Picture 2" descr="clipart arrow - Clip Art Library">
              <a:extLst>
                <a:ext uri="{FF2B5EF4-FFF2-40B4-BE49-F238E27FC236}">
                  <a16:creationId xmlns:a16="http://schemas.microsoft.com/office/drawing/2014/main" id="{DF2F01D0-DF21-4198-9603-DF1B32A88D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2469" y="1224615"/>
              <a:ext cx="621782" cy="357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DC5E6C7D-6DCE-43B6-BA48-646C7C641CD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324193" y="3327960"/>
              <a:ext cx="324000" cy="0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F17377F4-EB7D-4E8A-A2DE-5B7834E70D9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324193" y="2634251"/>
              <a:ext cx="324000" cy="0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D53E9E60-D6FB-47E6-B8E8-49B284211E6E}"/>
                </a:ext>
              </a:extLst>
            </p:cNvPr>
            <p:cNvSpPr txBox="1"/>
            <p:nvPr/>
          </p:nvSpPr>
          <p:spPr>
            <a:xfrm rot="5400000">
              <a:off x="875832" y="2591626"/>
              <a:ext cx="3850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What is the water cycle?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4523CC48-51BA-4885-907D-D89CE763A32F}"/>
                </a:ext>
              </a:extLst>
            </p:cNvPr>
            <p:cNvSpPr txBox="1"/>
            <p:nvPr/>
          </p:nvSpPr>
          <p:spPr>
            <a:xfrm rot="5400000">
              <a:off x="785277" y="2076626"/>
              <a:ext cx="6366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do these processes create landforms?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8209BF57-C6A2-4D0C-A47E-49259466B640}"/>
                </a:ext>
              </a:extLst>
            </p:cNvPr>
            <p:cNvSpPr txBox="1"/>
            <p:nvPr/>
          </p:nvSpPr>
          <p:spPr>
            <a:xfrm rot="5400000">
              <a:off x="2430124" y="2013666"/>
              <a:ext cx="6888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does a river change downstream?</a:t>
              </a:r>
            </a:p>
          </p:txBody>
        </p: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20AB7A9E-A812-427F-865A-A5DCB06C27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93498" y="2282780"/>
              <a:ext cx="324000" cy="0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0FB5F113-4A2C-4322-966C-B0183B80A3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95845" y="1886914"/>
              <a:ext cx="0" cy="322986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28BAA602-38F0-41C1-8313-1E18E7B8B4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53327" y="1886914"/>
              <a:ext cx="0" cy="322986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AC0AF2C-F567-412B-977E-3E09B099785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211911" y="859388"/>
              <a:ext cx="0" cy="324000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15BF974D-21BD-4975-85E5-D7C12B58C2B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519078" y="859388"/>
              <a:ext cx="0" cy="324000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251B1B9A-3545-4EA9-A83F-6F47D9E982A7}"/>
                </a:ext>
              </a:extLst>
            </p:cNvPr>
            <p:cNvSpPr txBox="1"/>
            <p:nvPr/>
          </p:nvSpPr>
          <p:spPr>
            <a:xfrm>
              <a:off x="1342563" y="650275"/>
              <a:ext cx="9188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can the effects of flooding be reduced?</a:t>
              </a: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FF737A30-5AAC-4ED1-A72A-1B3FCD5996D6}"/>
                </a:ext>
              </a:extLst>
            </p:cNvPr>
            <p:cNvSpPr txBox="1"/>
            <p:nvPr/>
          </p:nvSpPr>
          <p:spPr>
            <a:xfrm rot="5400000">
              <a:off x="797811" y="1208262"/>
              <a:ext cx="550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What are the effects of flooding in a HIC?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23E2D9D5-34FE-497E-A8BC-9626985B55C3}"/>
                </a:ext>
              </a:extLst>
            </p:cNvPr>
            <p:cNvSpPr txBox="1"/>
            <p:nvPr/>
          </p:nvSpPr>
          <p:spPr>
            <a:xfrm rot="5400000">
              <a:off x="879236" y="1617149"/>
              <a:ext cx="477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What causes flooding?</a:t>
              </a:r>
            </a:p>
          </p:txBody>
        </p:sp>
        <p:pic>
          <p:nvPicPr>
            <p:cNvPr id="158" name="Picture 2" descr="clipart arrow - Clip Art Library">
              <a:extLst>
                <a:ext uri="{FF2B5EF4-FFF2-40B4-BE49-F238E27FC236}">
                  <a16:creationId xmlns:a16="http://schemas.microsoft.com/office/drawing/2014/main" id="{94601762-D175-4AC4-9B3B-0C719D330F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60685">
              <a:off x="4097754" y="1309899"/>
              <a:ext cx="488385" cy="4135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ED628674-2DA6-4B96-8644-A2BCAA01C126}"/>
                </a:ext>
              </a:extLst>
            </p:cNvPr>
            <p:cNvSpPr txBox="1"/>
            <p:nvPr/>
          </p:nvSpPr>
          <p:spPr>
            <a:xfrm>
              <a:off x="2470431" y="1515827"/>
              <a:ext cx="61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>
                  <a:solidFill>
                    <a:schemeClr val="bg1"/>
                  </a:solidFill>
                </a:rPr>
                <a:t>Threshold Concepts:</a:t>
              </a:r>
            </a:p>
          </p:txBody>
        </p: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07323AB7-1712-4072-9F23-41D6F14D68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85489" y="1886914"/>
              <a:ext cx="0" cy="322986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21BF4CC2-0D0A-45BC-AFE9-543D9C7096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31897" y="1886914"/>
              <a:ext cx="0" cy="322986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11E0D3AE-64BC-4503-90DD-E0B21B36A37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97268" y="859388"/>
              <a:ext cx="0" cy="324000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0BC3EBC2-7473-4070-994B-C48F4BCEFB0A}"/>
                </a:ext>
              </a:extLst>
            </p:cNvPr>
            <p:cNvSpPr txBox="1"/>
            <p:nvPr/>
          </p:nvSpPr>
          <p:spPr>
            <a:xfrm>
              <a:off x="3718729" y="2191654"/>
              <a:ext cx="69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What are grid references?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8E68D015-99AA-48A7-A007-A53F4AE3671C}"/>
                </a:ext>
              </a:extLst>
            </p:cNvPr>
            <p:cNvSpPr txBox="1"/>
            <p:nvPr/>
          </p:nvSpPr>
          <p:spPr>
            <a:xfrm>
              <a:off x="3049685" y="650275"/>
              <a:ext cx="9087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can distance be measured on a map?</a:t>
              </a: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941688CB-C972-4060-8AE3-A1E05074DDEA}"/>
                </a:ext>
              </a:extLst>
            </p:cNvPr>
            <p:cNvSpPr txBox="1"/>
            <p:nvPr/>
          </p:nvSpPr>
          <p:spPr>
            <a:xfrm>
              <a:off x="2966232" y="2216670"/>
              <a:ext cx="8357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do I read a compass?</a:t>
              </a:r>
            </a:p>
          </p:txBody>
        </p: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FFF0C087-73E6-4DD1-B124-1E4BFAF53D1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140141" y="859388"/>
              <a:ext cx="0" cy="324000"/>
            </a:xfrm>
            <a:prstGeom prst="line">
              <a:avLst/>
            </a:prstGeom>
            <a:ln w="19050">
              <a:solidFill>
                <a:srgbClr val="448D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09E1DD0F-936A-4120-8E91-82D97F958FA3}"/>
                </a:ext>
              </a:extLst>
            </p:cNvPr>
            <p:cNvSpPr txBox="1"/>
            <p:nvPr/>
          </p:nvSpPr>
          <p:spPr>
            <a:xfrm>
              <a:off x="3948457" y="532927"/>
              <a:ext cx="7603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can places and height be shown on a map?</a:t>
              </a:r>
            </a:p>
          </p:txBody>
        </p: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F3084093-4E1C-45DC-84D8-24505B863661}"/>
                </a:ext>
              </a:extLst>
            </p:cNvPr>
            <p:cNvGrpSpPr/>
            <p:nvPr/>
          </p:nvGrpSpPr>
          <p:grpSpPr>
            <a:xfrm>
              <a:off x="6026606" y="1811906"/>
              <a:ext cx="756000" cy="680047"/>
              <a:chOff x="4782197" y="14697603"/>
              <a:chExt cx="756000" cy="680047"/>
            </a:xfrm>
          </p:grpSpPr>
          <p:pic>
            <p:nvPicPr>
              <p:cNvPr id="183" name="Picture 2" descr="Assessment Icon - Download Assessment Icon 2404411 | Noun Project">
                <a:extLst>
                  <a:ext uri="{FF2B5EF4-FFF2-40B4-BE49-F238E27FC236}">
                    <a16:creationId xmlns:a16="http://schemas.microsoft.com/office/drawing/2014/main" id="{02C25EB6-CD3F-42EF-BDBB-63F2929C63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29675" y="14954759"/>
                <a:ext cx="261044" cy="2610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D6F832C5-78EB-422A-AD5C-9555E4133FAC}"/>
                  </a:ext>
                </a:extLst>
              </p:cNvPr>
              <p:cNvSpPr txBox="1"/>
              <p:nvPr/>
            </p:nvSpPr>
            <p:spPr>
              <a:xfrm>
                <a:off x="4782197" y="15162206"/>
                <a:ext cx="7560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800" b="1" dirty="0"/>
                  <a:t>Assessment </a:t>
                </a:r>
              </a:p>
            </p:txBody>
          </p:sp>
          <p:pic>
            <p:nvPicPr>
              <p:cNvPr id="185" name="Picture 2" descr="Powerpoint Check Mark Symbol">
                <a:extLst>
                  <a:ext uri="{FF2B5EF4-FFF2-40B4-BE49-F238E27FC236}">
                    <a16:creationId xmlns:a16="http://schemas.microsoft.com/office/drawing/2014/main" id="{77ABA060-5F2A-4303-9753-E4FDD8FCF29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37683" y="14697603"/>
                <a:ext cx="245028" cy="2552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3D21E496-A5E7-4137-87F5-5DD8CC1AA9E1}"/>
                </a:ext>
              </a:extLst>
            </p:cNvPr>
            <p:cNvGrpSpPr/>
            <p:nvPr/>
          </p:nvGrpSpPr>
          <p:grpSpPr>
            <a:xfrm>
              <a:off x="4823335" y="1437210"/>
              <a:ext cx="1495465" cy="432000"/>
              <a:chOff x="2305215" y="4521981"/>
              <a:chExt cx="1495465" cy="432000"/>
            </a:xfrm>
          </p:grpSpPr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B5BBC84E-1C0A-44EC-BF6B-F2441397B382}"/>
                  </a:ext>
                </a:extLst>
              </p:cNvPr>
              <p:cNvSpPr txBox="1"/>
              <p:nvPr/>
            </p:nvSpPr>
            <p:spPr>
              <a:xfrm>
                <a:off x="2305215" y="4568704"/>
                <a:ext cx="61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800" dirty="0">
                    <a:solidFill>
                      <a:schemeClr val="bg1"/>
                    </a:solidFill>
                  </a:rPr>
                  <a:t>Threshold Concepts:</a:t>
                </a:r>
              </a:p>
            </p:txBody>
          </p:sp>
          <p:pic>
            <p:nvPicPr>
              <p:cNvPr id="188" name="Graphic 187" descr="Earth globe Africa and Europe">
                <a:extLst>
                  <a:ext uri="{FF2B5EF4-FFF2-40B4-BE49-F238E27FC236}">
                    <a16:creationId xmlns:a16="http://schemas.microsoft.com/office/drawing/2014/main" id="{036C48E0-48E1-45E9-9BC2-EB678411A4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2913820" y="4521981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189" name="Graphic 188" descr="Map with pin">
                <a:extLst>
                  <a:ext uri="{FF2B5EF4-FFF2-40B4-BE49-F238E27FC236}">
                    <a16:creationId xmlns:a16="http://schemas.microsoft.com/office/drawing/2014/main" id="{7F36C88C-9F05-413F-B012-639ED7392C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3368680" y="4521981"/>
                <a:ext cx="432000" cy="432000"/>
              </a:xfrm>
              <a:prstGeom prst="rect">
                <a:avLst/>
              </a:prstGeom>
            </p:spPr>
          </p:pic>
        </p:grpSp>
      </p:grpSp>
      <p:sp>
        <p:nvSpPr>
          <p:cNvPr id="190" name="TextBox 189">
            <a:extLst>
              <a:ext uri="{FF2B5EF4-FFF2-40B4-BE49-F238E27FC236}">
                <a16:creationId xmlns:a16="http://schemas.microsoft.com/office/drawing/2014/main" id="{0871391B-2273-441A-8709-671B76DAD8DE}"/>
              </a:ext>
            </a:extLst>
          </p:cNvPr>
          <p:cNvSpPr txBox="1"/>
          <p:nvPr/>
        </p:nvSpPr>
        <p:spPr>
          <a:xfrm>
            <a:off x="4283415" y="5449224"/>
            <a:ext cx="1660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u="sng" dirty="0"/>
              <a:t>Disciplinary Literacy</a:t>
            </a:r>
          </a:p>
          <a:p>
            <a:r>
              <a:rPr lang="en-GB" sz="600" dirty="0"/>
              <a:t>Literacy in geography involves you developing their reading, writing, speaking and listening skills. You will use this to explore, interpret and evaluate a variety of geographical texts. In your geography lessons we will be completing a variety of guided reading and geography in the news tasks.</a:t>
            </a:r>
          </a:p>
        </p:txBody>
      </p:sp>
      <p:grpSp>
        <p:nvGrpSpPr>
          <p:cNvPr id="1034" name="Group 1033">
            <a:extLst>
              <a:ext uri="{FF2B5EF4-FFF2-40B4-BE49-F238E27FC236}">
                <a16:creationId xmlns:a16="http://schemas.microsoft.com/office/drawing/2014/main" id="{05E7C9E7-8BE8-445D-86F7-23FA236AFAF0}"/>
              </a:ext>
            </a:extLst>
          </p:cNvPr>
          <p:cNvGrpSpPr/>
          <p:nvPr/>
        </p:nvGrpSpPr>
        <p:grpSpPr>
          <a:xfrm>
            <a:off x="792076" y="5396658"/>
            <a:ext cx="2960178" cy="936128"/>
            <a:chOff x="1134571" y="5544839"/>
            <a:chExt cx="2960178" cy="936128"/>
          </a:xfrm>
        </p:grpSpPr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F54D36FD-C241-4F11-B7FC-A5E641DF49E4}"/>
                </a:ext>
              </a:extLst>
            </p:cNvPr>
            <p:cNvSpPr txBox="1"/>
            <p:nvPr/>
          </p:nvSpPr>
          <p:spPr>
            <a:xfrm>
              <a:off x="1134571" y="5544839"/>
              <a:ext cx="296017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b="1" dirty="0"/>
                <a:t>Threshold Concepts</a:t>
              </a:r>
            </a:p>
          </p:txBody>
        </p:sp>
        <p:grpSp>
          <p:nvGrpSpPr>
            <p:cNvPr id="1032" name="Group 1031">
              <a:extLst>
                <a:ext uri="{FF2B5EF4-FFF2-40B4-BE49-F238E27FC236}">
                  <a16:creationId xmlns:a16="http://schemas.microsoft.com/office/drawing/2014/main" id="{EEE2B032-88A7-4DDD-8B51-FDB11A16CBED}"/>
                </a:ext>
              </a:extLst>
            </p:cNvPr>
            <p:cNvGrpSpPr/>
            <p:nvPr/>
          </p:nvGrpSpPr>
          <p:grpSpPr>
            <a:xfrm>
              <a:off x="2629489" y="5734625"/>
              <a:ext cx="792000" cy="737780"/>
              <a:chOff x="2841132" y="5734625"/>
              <a:chExt cx="792000" cy="737780"/>
            </a:xfrm>
          </p:grpSpPr>
          <p:pic>
            <p:nvPicPr>
              <p:cNvPr id="197" name="Graphic 196" descr="Earth globe Africa and Europe">
                <a:extLst>
                  <a:ext uri="{FF2B5EF4-FFF2-40B4-BE49-F238E27FC236}">
                    <a16:creationId xmlns:a16="http://schemas.microsoft.com/office/drawing/2014/main" id="{CF632E44-C0A8-482A-A0F3-78C85EFF7A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2985132" y="5734625"/>
                <a:ext cx="504000" cy="504000"/>
              </a:xfrm>
              <a:prstGeom prst="rect">
                <a:avLst/>
              </a:prstGeom>
            </p:spPr>
          </p:pic>
          <p:sp>
            <p:nvSpPr>
              <p:cNvPr id="198" name="TextBox 197">
                <a:extLst>
                  <a:ext uri="{FF2B5EF4-FFF2-40B4-BE49-F238E27FC236}">
                    <a16:creationId xmlns:a16="http://schemas.microsoft.com/office/drawing/2014/main" id="{BD6A6A1D-4183-4C7B-8CFE-32AEA2D48B7E}"/>
                  </a:ext>
                </a:extLst>
              </p:cNvPr>
              <p:cNvSpPr txBox="1"/>
              <p:nvPr/>
            </p:nvSpPr>
            <p:spPr>
              <a:xfrm>
                <a:off x="2841132" y="6195406"/>
                <a:ext cx="79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" dirty="0"/>
                  <a:t>Location and place knowledge</a:t>
                </a:r>
              </a:p>
            </p:txBody>
          </p:sp>
        </p:grpSp>
        <p:grpSp>
          <p:nvGrpSpPr>
            <p:cNvPr id="1033" name="Group 1032">
              <a:extLst>
                <a:ext uri="{FF2B5EF4-FFF2-40B4-BE49-F238E27FC236}">
                  <a16:creationId xmlns:a16="http://schemas.microsoft.com/office/drawing/2014/main" id="{F0B4E8AE-F358-4072-B234-407CEBC45C74}"/>
                </a:ext>
              </a:extLst>
            </p:cNvPr>
            <p:cNvGrpSpPr/>
            <p:nvPr/>
          </p:nvGrpSpPr>
          <p:grpSpPr>
            <a:xfrm>
              <a:off x="3302749" y="5743187"/>
              <a:ext cx="792000" cy="737780"/>
              <a:chOff x="3613032" y="5734625"/>
              <a:chExt cx="792000" cy="737780"/>
            </a:xfrm>
          </p:grpSpPr>
          <p:pic>
            <p:nvPicPr>
              <p:cNvPr id="196" name="Graphic 195" descr="Map with pin">
                <a:extLst>
                  <a:ext uri="{FF2B5EF4-FFF2-40B4-BE49-F238E27FC236}">
                    <a16:creationId xmlns:a16="http://schemas.microsoft.com/office/drawing/2014/main" id="{4C308726-04C5-4084-A501-923DB40DC3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3757032" y="5734625"/>
                <a:ext cx="504000" cy="504000"/>
              </a:xfrm>
              <a:prstGeom prst="rect">
                <a:avLst/>
              </a:prstGeom>
            </p:spPr>
          </p:pic>
          <p:sp>
            <p:nvSpPr>
              <p:cNvPr id="199" name="TextBox 198">
                <a:extLst>
                  <a:ext uri="{FF2B5EF4-FFF2-40B4-BE49-F238E27FC236}">
                    <a16:creationId xmlns:a16="http://schemas.microsoft.com/office/drawing/2014/main" id="{875180FF-B8C9-4535-91DD-5FE4DAD688E2}"/>
                  </a:ext>
                </a:extLst>
              </p:cNvPr>
              <p:cNvSpPr txBox="1"/>
              <p:nvPr/>
            </p:nvSpPr>
            <p:spPr>
              <a:xfrm>
                <a:off x="3613032" y="6195406"/>
                <a:ext cx="79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" dirty="0"/>
                  <a:t>Geographical terms and techniques</a:t>
                </a:r>
              </a:p>
            </p:txBody>
          </p:sp>
        </p:grpSp>
        <p:grpSp>
          <p:nvGrpSpPr>
            <p:cNvPr id="1030" name="Group 1029">
              <a:extLst>
                <a:ext uri="{FF2B5EF4-FFF2-40B4-BE49-F238E27FC236}">
                  <a16:creationId xmlns:a16="http://schemas.microsoft.com/office/drawing/2014/main" id="{D02C12CE-7557-4215-9441-D38486754A7A}"/>
                </a:ext>
              </a:extLst>
            </p:cNvPr>
            <p:cNvGrpSpPr/>
            <p:nvPr/>
          </p:nvGrpSpPr>
          <p:grpSpPr>
            <a:xfrm>
              <a:off x="1134572" y="5734625"/>
              <a:ext cx="900000" cy="737780"/>
              <a:chOff x="1134572" y="5734625"/>
              <a:chExt cx="900000" cy="737780"/>
            </a:xfrm>
          </p:grpSpPr>
          <p:pic>
            <p:nvPicPr>
              <p:cNvPr id="194" name="Graphic 193" descr="City">
                <a:extLst>
                  <a:ext uri="{FF2B5EF4-FFF2-40B4-BE49-F238E27FC236}">
                    <a16:creationId xmlns:a16="http://schemas.microsoft.com/office/drawing/2014/main" id="{92B7854F-C25F-48FE-B359-9613AFEBCE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332572" y="5734625"/>
                <a:ext cx="504000" cy="504000"/>
              </a:xfrm>
              <a:prstGeom prst="rect">
                <a:avLst/>
              </a:prstGeom>
            </p:spPr>
          </p:pic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BBA0D218-2A68-4D9C-B481-5762FC8763A2}"/>
                  </a:ext>
                </a:extLst>
              </p:cNvPr>
              <p:cNvSpPr txBox="1"/>
              <p:nvPr/>
            </p:nvSpPr>
            <p:spPr>
              <a:xfrm>
                <a:off x="1134572" y="6195406"/>
                <a:ext cx="900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" dirty="0"/>
                  <a:t>Human interaction and the environment</a:t>
                </a:r>
              </a:p>
            </p:txBody>
          </p:sp>
        </p:grpSp>
        <p:grpSp>
          <p:nvGrpSpPr>
            <p:cNvPr id="1031" name="Group 1030">
              <a:extLst>
                <a:ext uri="{FF2B5EF4-FFF2-40B4-BE49-F238E27FC236}">
                  <a16:creationId xmlns:a16="http://schemas.microsoft.com/office/drawing/2014/main" id="{FA976013-FC44-4CC5-8BD4-224D964D7F32}"/>
                </a:ext>
              </a:extLst>
            </p:cNvPr>
            <p:cNvGrpSpPr/>
            <p:nvPr/>
          </p:nvGrpSpPr>
          <p:grpSpPr>
            <a:xfrm>
              <a:off x="1910756" y="5734625"/>
              <a:ext cx="792000" cy="737780"/>
              <a:chOff x="1860724" y="5734625"/>
              <a:chExt cx="792000" cy="737780"/>
            </a:xfrm>
          </p:grpSpPr>
          <p:pic>
            <p:nvPicPr>
              <p:cNvPr id="195" name="Graphic 194" descr="Forest scene">
                <a:extLst>
                  <a:ext uri="{FF2B5EF4-FFF2-40B4-BE49-F238E27FC236}">
                    <a16:creationId xmlns:a16="http://schemas.microsoft.com/office/drawing/2014/main" id="{C2532ECA-B830-4D03-A862-E77CF4169A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004724" y="5734625"/>
                <a:ext cx="504000" cy="504000"/>
              </a:xfrm>
              <a:prstGeom prst="rect">
                <a:avLst/>
              </a:prstGeom>
            </p:spPr>
          </p:pic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2E9DD053-BD2E-4644-A162-367941E08A83}"/>
                  </a:ext>
                </a:extLst>
              </p:cNvPr>
              <p:cNvSpPr txBox="1"/>
              <p:nvPr/>
            </p:nvSpPr>
            <p:spPr>
              <a:xfrm>
                <a:off x="1860724" y="6195406"/>
                <a:ext cx="79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" dirty="0"/>
                  <a:t>Physical features and processes</a:t>
                </a:r>
              </a:p>
            </p:txBody>
          </p:sp>
        </p:grpSp>
      </p:grpSp>
      <p:grpSp>
        <p:nvGrpSpPr>
          <p:cNvPr id="1040" name="Group 1039">
            <a:extLst>
              <a:ext uri="{FF2B5EF4-FFF2-40B4-BE49-F238E27FC236}">
                <a16:creationId xmlns:a16="http://schemas.microsoft.com/office/drawing/2014/main" id="{C9B167F3-200C-45F3-81A3-5881FA174F10}"/>
              </a:ext>
            </a:extLst>
          </p:cNvPr>
          <p:cNvGrpSpPr/>
          <p:nvPr/>
        </p:nvGrpSpPr>
        <p:grpSpPr>
          <a:xfrm>
            <a:off x="8123198" y="3852072"/>
            <a:ext cx="1333078" cy="988388"/>
            <a:chOff x="8105314" y="3999656"/>
            <a:chExt cx="1333078" cy="988388"/>
          </a:xfrm>
        </p:grpSpPr>
        <p:grpSp>
          <p:nvGrpSpPr>
            <p:cNvPr id="1039" name="Group 1038">
              <a:extLst>
                <a:ext uri="{FF2B5EF4-FFF2-40B4-BE49-F238E27FC236}">
                  <a16:creationId xmlns:a16="http://schemas.microsoft.com/office/drawing/2014/main" id="{503E052B-D415-48C9-972B-3357C71CFF4B}"/>
                </a:ext>
              </a:extLst>
            </p:cNvPr>
            <p:cNvGrpSpPr/>
            <p:nvPr/>
          </p:nvGrpSpPr>
          <p:grpSpPr>
            <a:xfrm>
              <a:off x="8105314" y="4262674"/>
              <a:ext cx="1333078" cy="725370"/>
              <a:chOff x="-2372819" y="3509601"/>
              <a:chExt cx="1333078" cy="725370"/>
            </a:xfrm>
          </p:grpSpPr>
          <p:pic>
            <p:nvPicPr>
              <p:cNvPr id="209" name="Picture 2" descr="Assessment Icon - Download Assessment Icon 2404411 | Noun Project">
                <a:extLst>
                  <a:ext uri="{FF2B5EF4-FFF2-40B4-BE49-F238E27FC236}">
                    <a16:creationId xmlns:a16="http://schemas.microsoft.com/office/drawing/2014/main" id="{3C0D069D-0919-4376-AE70-4485386452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868280" y="3509601"/>
                <a:ext cx="324000" cy="324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C8DBDA9B-A9D3-4837-AEDF-E69B996EF15F}"/>
                  </a:ext>
                </a:extLst>
              </p:cNvPr>
              <p:cNvSpPr txBox="1"/>
              <p:nvPr/>
            </p:nvSpPr>
            <p:spPr>
              <a:xfrm>
                <a:off x="-2372819" y="3819473"/>
                <a:ext cx="133307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900" b="1" dirty="0"/>
                  <a:t>Assessments</a:t>
                </a:r>
              </a:p>
              <a:p>
                <a:pPr algn="ctr"/>
                <a:r>
                  <a:rPr lang="en-GB" sz="600" dirty="0"/>
                  <a:t>You will be assessed on the following topics in geography this year:</a:t>
                </a:r>
              </a:p>
            </p:txBody>
          </p:sp>
        </p:grpSp>
        <p:pic>
          <p:nvPicPr>
            <p:cNvPr id="211" name="Picture 2" descr="Powerpoint Check Mark Symbol">
              <a:extLst>
                <a:ext uri="{FF2B5EF4-FFF2-40B4-BE49-F238E27FC236}">
                  <a16:creationId xmlns:a16="http://schemas.microsoft.com/office/drawing/2014/main" id="{A2F79878-30A9-45EA-8A3C-4B05986308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5853" y="3999656"/>
              <a:ext cx="252000" cy="26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38" name="Table 1038">
            <a:extLst>
              <a:ext uri="{FF2B5EF4-FFF2-40B4-BE49-F238E27FC236}">
                <a16:creationId xmlns:a16="http://schemas.microsoft.com/office/drawing/2014/main" id="{C3D13CAE-0286-4868-8EC1-9C8535CE39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68612"/>
              </p:ext>
            </p:extLst>
          </p:nvPr>
        </p:nvGraphicFramePr>
        <p:xfrm>
          <a:off x="7343409" y="4813599"/>
          <a:ext cx="2301769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9941">
                  <a:extLst>
                    <a:ext uri="{9D8B030D-6E8A-4147-A177-3AD203B41FA5}">
                      <a16:colId xmlns:a16="http://schemas.microsoft.com/office/drawing/2014/main" val="125453240"/>
                    </a:ext>
                  </a:extLst>
                </a:gridCol>
                <a:gridCol w="1621828">
                  <a:extLst>
                    <a:ext uri="{9D8B030D-6E8A-4147-A177-3AD203B41FA5}">
                      <a16:colId xmlns:a16="http://schemas.microsoft.com/office/drawing/2014/main" val="2675810665"/>
                    </a:ext>
                  </a:extLst>
                </a:gridCol>
              </a:tblGrid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1: Introducing Geography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600" b="0" i="0" u="none" strike="noStrike" noProof="0" dirty="0">
                          <a:latin typeface="Calibri"/>
                        </a:rPr>
                        <a:t>Human, physical and environmental geography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0350781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2: Where in the World?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Location of countries, capitals, links to the EU and importance of the local area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8000617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600" b="1" dirty="0"/>
                        <a:t>3. Fantastic Places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600" dirty="0"/>
                        <a:t>Human and physical features linked to places around the world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145345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600" b="1" dirty="0"/>
                        <a:t>4: Rivers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600" dirty="0"/>
                        <a:t>River processes and the features formed by them, issues with flooding and their impacts and management techniques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2993491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600" b="1" dirty="0"/>
                        <a:t>5: </a:t>
                      </a:r>
                      <a:r>
                        <a:rPr lang="en-GB" sz="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Map Skills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Compass directions, scale, grid references, height on a map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5125012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600" b="1" dirty="0"/>
                        <a:t>6. Weather and climate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600" dirty="0"/>
                        <a:t>What is weather and how we record the weather, how is weather changing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512537"/>
                  </a:ext>
                </a:extLst>
              </a:tr>
            </a:tbl>
          </a:graphicData>
        </a:graphic>
      </p:graphicFrame>
      <p:pic>
        <p:nvPicPr>
          <p:cNvPr id="216" name="Picture 2" descr="clipart arrow - Clip Art Library">
            <a:extLst>
              <a:ext uri="{FF2B5EF4-FFF2-40B4-BE49-F238E27FC236}">
                <a16:creationId xmlns:a16="http://schemas.microsoft.com/office/drawing/2014/main" id="{9244D839-CA37-4AF6-AC9F-43EF620A8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33829" flipH="1">
            <a:off x="7816417" y="3447888"/>
            <a:ext cx="720000" cy="41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7" name="TextBox 216">
            <a:extLst>
              <a:ext uri="{FF2B5EF4-FFF2-40B4-BE49-F238E27FC236}">
                <a16:creationId xmlns:a16="http://schemas.microsoft.com/office/drawing/2014/main" id="{70315A7D-DD6F-420F-9690-15A647984C38}"/>
              </a:ext>
            </a:extLst>
          </p:cNvPr>
          <p:cNvSpPr txBox="1"/>
          <p:nvPr/>
        </p:nvSpPr>
        <p:spPr>
          <a:xfrm>
            <a:off x="8490946" y="3406480"/>
            <a:ext cx="908787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50" b="1" dirty="0"/>
              <a:t>KS2 Geography </a:t>
            </a:r>
            <a:endParaRPr lang="en-GB" sz="1050" b="1" dirty="0">
              <a:cs typeface="Calibri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E4F404DC-D262-4F8D-B946-3A8751B68F4B}"/>
              </a:ext>
            </a:extLst>
          </p:cNvPr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9957891">
            <a:off x="6726955" y="721281"/>
            <a:ext cx="570556" cy="435132"/>
          </a:xfrm>
          <a:prstGeom prst="rect">
            <a:avLst/>
          </a:prstGeom>
        </p:spPr>
      </p:pic>
      <p:sp>
        <p:nvSpPr>
          <p:cNvPr id="159" name="TextBox 158">
            <a:extLst>
              <a:ext uri="{FF2B5EF4-FFF2-40B4-BE49-F238E27FC236}">
                <a16:creationId xmlns:a16="http://schemas.microsoft.com/office/drawing/2014/main" id="{7E052C2F-C3F1-4AF3-B8EA-322C40B40E8F}"/>
              </a:ext>
            </a:extLst>
          </p:cNvPr>
          <p:cNvSpPr txBox="1"/>
          <p:nvPr/>
        </p:nvSpPr>
        <p:spPr>
          <a:xfrm>
            <a:off x="6476890" y="220373"/>
            <a:ext cx="1392322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b="1" dirty="0"/>
              <a:t>Year 8 Topic 1: Coasts</a:t>
            </a:r>
          </a:p>
          <a:p>
            <a:pPr algn="ctr"/>
            <a:r>
              <a:rPr lang="en-GB" sz="600" dirty="0"/>
              <a:t>We will be studying coastal processes and features at the start of Year 8. This will build on your knowledge of erosion from the river's topic.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519DEC-C6EC-C777-1066-97B303BF59AB}"/>
              </a:ext>
            </a:extLst>
          </p:cNvPr>
          <p:cNvGrpSpPr/>
          <p:nvPr/>
        </p:nvGrpSpPr>
        <p:grpSpPr>
          <a:xfrm>
            <a:off x="1200410" y="129785"/>
            <a:ext cx="1333078" cy="803722"/>
            <a:chOff x="8105314" y="3999656"/>
            <a:chExt cx="1333078" cy="80372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BC13C93-C479-2790-EEF3-BC29B6E2B929}"/>
                </a:ext>
              </a:extLst>
            </p:cNvPr>
            <p:cNvGrpSpPr/>
            <p:nvPr/>
          </p:nvGrpSpPr>
          <p:grpSpPr>
            <a:xfrm>
              <a:off x="8105314" y="4262674"/>
              <a:ext cx="1333078" cy="540704"/>
              <a:chOff x="-2372819" y="3509601"/>
              <a:chExt cx="1333078" cy="540704"/>
            </a:xfrm>
          </p:grpSpPr>
          <p:pic>
            <p:nvPicPr>
              <p:cNvPr id="32" name="Picture 2" descr="Assessment Icon - Download Assessment Icon 2404411 | Noun Project">
                <a:extLst>
                  <a:ext uri="{FF2B5EF4-FFF2-40B4-BE49-F238E27FC236}">
                    <a16:creationId xmlns:a16="http://schemas.microsoft.com/office/drawing/2014/main" id="{3A021342-5F08-DBEE-B0EC-E778866349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868280" y="3509601"/>
                <a:ext cx="324000" cy="324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4C808B8-1B93-75E7-F4CA-EC0A6D9B33D2}"/>
                  </a:ext>
                </a:extLst>
              </p:cNvPr>
              <p:cNvSpPr txBox="1"/>
              <p:nvPr/>
            </p:nvSpPr>
            <p:spPr>
              <a:xfrm>
                <a:off x="-2372819" y="3819473"/>
                <a:ext cx="1333078" cy="23083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GB" sz="900" b="1" dirty="0"/>
                  <a:t>Assessment</a:t>
                </a:r>
                <a:endParaRPr lang="en-GB" sz="600" dirty="0">
                  <a:cs typeface="Calibri"/>
                </a:endParaRPr>
              </a:p>
            </p:txBody>
          </p:sp>
        </p:grpSp>
        <p:pic>
          <p:nvPicPr>
            <p:cNvPr id="28" name="Picture 2" descr="Powerpoint Check Mark Symbol">
              <a:extLst>
                <a:ext uri="{FF2B5EF4-FFF2-40B4-BE49-F238E27FC236}">
                  <a16:creationId xmlns:a16="http://schemas.microsoft.com/office/drawing/2014/main" id="{E9F7711C-9ADD-A0F5-DF24-2DFBFABDFA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5853" y="3999656"/>
              <a:ext cx="252000" cy="26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A39F442-2615-EC4F-8F3A-155B31CF6978}"/>
              </a:ext>
            </a:extLst>
          </p:cNvPr>
          <p:cNvCxnSpPr>
            <a:cxnSpLocks/>
          </p:cNvCxnSpPr>
          <p:nvPr/>
        </p:nvCxnSpPr>
        <p:spPr>
          <a:xfrm flipH="1" flipV="1">
            <a:off x="1679565" y="1838595"/>
            <a:ext cx="379587" cy="5593"/>
          </a:xfrm>
          <a:prstGeom prst="line">
            <a:avLst/>
          </a:prstGeom>
          <a:ln w="19050">
            <a:solidFill>
              <a:srgbClr val="448D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5782E19-494B-BA9A-9462-E807316C5672}"/>
              </a:ext>
            </a:extLst>
          </p:cNvPr>
          <p:cNvCxnSpPr>
            <a:cxnSpLocks/>
          </p:cNvCxnSpPr>
          <p:nvPr/>
        </p:nvCxnSpPr>
        <p:spPr>
          <a:xfrm flipH="1">
            <a:off x="699985" y="1088834"/>
            <a:ext cx="416320" cy="6653"/>
          </a:xfrm>
          <a:prstGeom prst="line">
            <a:avLst/>
          </a:prstGeom>
          <a:ln w="19050">
            <a:solidFill>
              <a:srgbClr val="448D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2" descr="clipart arrow - Clip Art Library">
            <a:extLst>
              <a:ext uri="{FF2B5EF4-FFF2-40B4-BE49-F238E27FC236}">
                <a16:creationId xmlns:a16="http://schemas.microsoft.com/office/drawing/2014/main" id="{DED611A1-9A6A-8B68-09F5-A68084C51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00000">
            <a:off x="1268791" y="2760863"/>
            <a:ext cx="515110" cy="41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4B4748CA-C398-FFF3-F0A0-27E99DEAFE7C}"/>
              </a:ext>
            </a:extLst>
          </p:cNvPr>
          <p:cNvSpPr txBox="1"/>
          <p:nvPr/>
        </p:nvSpPr>
        <p:spPr>
          <a:xfrm rot="5400000">
            <a:off x="832420" y="3592893"/>
            <a:ext cx="1552990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cs typeface="Calibri"/>
              </a:rPr>
              <a:t>Fantastic Places</a:t>
            </a:r>
          </a:p>
        </p:txBody>
      </p:sp>
      <p:pic>
        <p:nvPicPr>
          <p:cNvPr id="64" name="Graphic 3" descr="Map with pin">
            <a:extLst>
              <a:ext uri="{FF2B5EF4-FFF2-40B4-BE49-F238E27FC236}">
                <a16:creationId xmlns:a16="http://schemas.microsoft.com/office/drawing/2014/main" id="{A3C6B850-EE5B-0C86-196D-2FBDFCDE51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51150" y="1171818"/>
            <a:ext cx="432000" cy="432000"/>
          </a:xfrm>
          <a:prstGeom prst="rect">
            <a:avLst/>
          </a:prstGeom>
        </p:spPr>
      </p:pic>
      <p:pic>
        <p:nvPicPr>
          <p:cNvPr id="65" name="Graphic 4" descr="Earth globe Africa and Europe">
            <a:extLst>
              <a:ext uri="{FF2B5EF4-FFF2-40B4-BE49-F238E27FC236}">
                <a16:creationId xmlns:a16="http://schemas.microsoft.com/office/drawing/2014/main" id="{FE81ECE8-CD5D-D07F-2489-6891CD4ED29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471894" y="1171818"/>
            <a:ext cx="432000" cy="432000"/>
          </a:xfrm>
          <a:prstGeom prst="rect">
            <a:avLst/>
          </a:prstGeom>
        </p:spPr>
      </p:pic>
      <p:pic>
        <p:nvPicPr>
          <p:cNvPr id="66" name="Graphic 1" descr="City">
            <a:extLst>
              <a:ext uri="{FF2B5EF4-FFF2-40B4-BE49-F238E27FC236}">
                <a16:creationId xmlns:a16="http://schemas.microsoft.com/office/drawing/2014/main" id="{3F363874-6661-B1DF-4D3F-BC8D9EC2B8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039610" y="3414433"/>
            <a:ext cx="358532" cy="370769"/>
          </a:xfrm>
          <a:prstGeom prst="rect">
            <a:avLst/>
          </a:prstGeom>
        </p:spPr>
      </p:pic>
      <p:pic>
        <p:nvPicPr>
          <p:cNvPr id="67" name="Graphic 2" descr="Forest scene">
            <a:extLst>
              <a:ext uri="{FF2B5EF4-FFF2-40B4-BE49-F238E27FC236}">
                <a16:creationId xmlns:a16="http://schemas.microsoft.com/office/drawing/2014/main" id="{C04A8A61-3F0A-CD6E-B52F-3110CB8EE8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1053657" y="3781820"/>
            <a:ext cx="383021" cy="395261"/>
          </a:xfrm>
          <a:prstGeom prst="rect">
            <a:avLst/>
          </a:prstGeom>
        </p:spPr>
      </p:pic>
      <p:pic>
        <p:nvPicPr>
          <p:cNvPr id="69" name="Graphic 4" descr="Earth globe Africa and Europe">
            <a:extLst>
              <a:ext uri="{FF2B5EF4-FFF2-40B4-BE49-F238E27FC236}">
                <a16:creationId xmlns:a16="http://schemas.microsoft.com/office/drawing/2014/main" id="{FE81ECE8-CD5D-D07F-2489-6891CD4ED29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280000">
            <a:off x="988984" y="4119439"/>
            <a:ext cx="432000" cy="432000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B994312C-A0BA-13B9-F060-49FC8DBF94EA}"/>
              </a:ext>
            </a:extLst>
          </p:cNvPr>
          <p:cNvSpPr txBox="1"/>
          <p:nvPr/>
        </p:nvSpPr>
        <p:spPr>
          <a:xfrm rot="5400000">
            <a:off x="902036" y="3000502"/>
            <a:ext cx="61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Threshold Concepts: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7D77A0A-1749-48E9-AFB0-4E4D01021C77}"/>
              </a:ext>
            </a:extLst>
          </p:cNvPr>
          <p:cNvCxnSpPr>
            <a:cxnSpLocks/>
          </p:cNvCxnSpPr>
          <p:nvPr/>
        </p:nvCxnSpPr>
        <p:spPr>
          <a:xfrm flipV="1">
            <a:off x="1723689" y="3608886"/>
            <a:ext cx="330608" cy="5594"/>
          </a:xfrm>
          <a:prstGeom prst="line">
            <a:avLst/>
          </a:prstGeom>
          <a:ln w="19050">
            <a:solidFill>
              <a:srgbClr val="448D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A22009B-0815-D69E-9DD6-83041272954E}"/>
              </a:ext>
            </a:extLst>
          </p:cNvPr>
          <p:cNvCxnSpPr>
            <a:cxnSpLocks/>
          </p:cNvCxnSpPr>
          <p:nvPr/>
        </p:nvCxnSpPr>
        <p:spPr>
          <a:xfrm flipV="1">
            <a:off x="719620" y="3400697"/>
            <a:ext cx="330608" cy="5594"/>
          </a:xfrm>
          <a:prstGeom prst="line">
            <a:avLst/>
          </a:prstGeom>
          <a:ln w="19050">
            <a:solidFill>
              <a:srgbClr val="448D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EB23E720-D8A8-2DF7-1C29-0A4AD65C3E85}"/>
              </a:ext>
            </a:extLst>
          </p:cNvPr>
          <p:cNvCxnSpPr>
            <a:cxnSpLocks/>
          </p:cNvCxnSpPr>
          <p:nvPr/>
        </p:nvCxnSpPr>
        <p:spPr>
          <a:xfrm flipV="1">
            <a:off x="695407" y="4086496"/>
            <a:ext cx="330608" cy="5594"/>
          </a:xfrm>
          <a:prstGeom prst="line">
            <a:avLst/>
          </a:prstGeom>
          <a:ln w="19050">
            <a:solidFill>
              <a:srgbClr val="448D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7BCB7EF1-4476-4BE0-BE2F-5D6854D6208A}"/>
              </a:ext>
            </a:extLst>
          </p:cNvPr>
          <p:cNvSpPr txBox="1"/>
          <p:nvPr/>
        </p:nvSpPr>
        <p:spPr>
          <a:xfrm rot="5400000">
            <a:off x="91544" y="3302775"/>
            <a:ext cx="8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countries like in Africa and the Middle East?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EBC74EB-466A-629A-EC63-9A0C1A9FD78C}"/>
              </a:ext>
            </a:extLst>
          </p:cNvPr>
          <p:cNvSpPr txBox="1"/>
          <p:nvPr/>
        </p:nvSpPr>
        <p:spPr>
          <a:xfrm rot="5400000">
            <a:off x="91544" y="4206190"/>
            <a:ext cx="86400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Where are our fantastic places?</a:t>
            </a:r>
            <a:endParaRPr lang="en-GB" sz="600" dirty="0">
              <a:cs typeface="Calibri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8AC07952-F5DE-4C11-8AF5-B5BDD3C2B432}"/>
              </a:ext>
            </a:extLst>
          </p:cNvPr>
          <p:cNvSpPr txBox="1"/>
          <p:nvPr/>
        </p:nvSpPr>
        <p:spPr>
          <a:xfrm rot="5400000">
            <a:off x="1825153" y="3428834"/>
            <a:ext cx="77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countries like in Asia?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88EA7E22-64A3-44EB-94DC-E9ED82811B32}"/>
              </a:ext>
            </a:extLst>
          </p:cNvPr>
          <p:cNvSpPr txBox="1"/>
          <p:nvPr/>
        </p:nvSpPr>
        <p:spPr>
          <a:xfrm rot="5400000">
            <a:off x="1809892" y="2900797"/>
            <a:ext cx="77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countries like in America?</a:t>
            </a:r>
          </a:p>
        </p:txBody>
      </p:sp>
      <p:pic>
        <p:nvPicPr>
          <p:cNvPr id="164" name="Graphic 45" descr="Books with solid fill">
            <a:extLst>
              <a:ext uri="{FF2B5EF4-FFF2-40B4-BE49-F238E27FC236}">
                <a16:creationId xmlns:a16="http://schemas.microsoft.com/office/drawing/2014/main" id="{C6C86021-E0A9-4DE7-BB3C-93C9BB81ADF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825306" y="5420075"/>
            <a:ext cx="914776" cy="91440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897830B-2185-940A-072B-B83CD663732C}"/>
              </a:ext>
            </a:extLst>
          </p:cNvPr>
          <p:cNvCxnSpPr>
            <a:cxnSpLocks/>
          </p:cNvCxnSpPr>
          <p:nvPr/>
        </p:nvCxnSpPr>
        <p:spPr>
          <a:xfrm flipH="1" flipV="1">
            <a:off x="726218" y="1477702"/>
            <a:ext cx="324000" cy="0"/>
          </a:xfrm>
          <a:prstGeom prst="line">
            <a:avLst/>
          </a:prstGeom>
          <a:ln w="19050">
            <a:solidFill>
              <a:srgbClr val="448D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141">
            <a:extLst>
              <a:ext uri="{FF2B5EF4-FFF2-40B4-BE49-F238E27FC236}">
                <a16:creationId xmlns:a16="http://schemas.microsoft.com/office/drawing/2014/main" id="{0198340B-7EC2-42CF-9A7A-F57D23A799C0}"/>
              </a:ext>
            </a:extLst>
          </p:cNvPr>
          <p:cNvSpPr txBox="1"/>
          <p:nvPr/>
        </p:nvSpPr>
        <p:spPr>
          <a:xfrm rot="5400000">
            <a:off x="1992584" y="2199046"/>
            <a:ext cx="503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" dirty="0"/>
              <a:t>What processes shape rivers?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4EEE657-78CA-2D78-3D6E-36F6B03C9660}"/>
              </a:ext>
            </a:extLst>
          </p:cNvPr>
          <p:cNvCxnSpPr>
            <a:cxnSpLocks/>
          </p:cNvCxnSpPr>
          <p:nvPr/>
        </p:nvCxnSpPr>
        <p:spPr>
          <a:xfrm flipH="1">
            <a:off x="667202" y="2523116"/>
            <a:ext cx="416320" cy="6653"/>
          </a:xfrm>
          <a:prstGeom prst="line">
            <a:avLst/>
          </a:prstGeom>
          <a:ln w="19050">
            <a:solidFill>
              <a:srgbClr val="448D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4E69A5B-F9CF-8C90-2BD7-FCC165F2072B}"/>
              </a:ext>
            </a:extLst>
          </p:cNvPr>
          <p:cNvCxnSpPr>
            <a:cxnSpLocks/>
          </p:cNvCxnSpPr>
          <p:nvPr/>
        </p:nvCxnSpPr>
        <p:spPr>
          <a:xfrm flipH="1" flipV="1">
            <a:off x="1218387" y="579628"/>
            <a:ext cx="0" cy="324000"/>
          </a:xfrm>
          <a:prstGeom prst="line">
            <a:avLst/>
          </a:prstGeom>
          <a:ln w="19050">
            <a:solidFill>
              <a:srgbClr val="448D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Graphic 1" descr="City">
            <a:extLst>
              <a:ext uri="{FF2B5EF4-FFF2-40B4-BE49-F238E27FC236}">
                <a16:creationId xmlns:a16="http://schemas.microsoft.com/office/drawing/2014/main" id="{80A8558F-BB0D-6683-0AA4-AB893362B4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073687" y="1421639"/>
            <a:ext cx="358532" cy="370769"/>
          </a:xfrm>
          <a:prstGeom prst="rect">
            <a:avLst/>
          </a:prstGeom>
        </p:spPr>
      </p:pic>
      <p:pic>
        <p:nvPicPr>
          <p:cNvPr id="59" name="Graphic 4" descr="Earth globe Africa and Europe">
            <a:extLst>
              <a:ext uri="{FF2B5EF4-FFF2-40B4-BE49-F238E27FC236}">
                <a16:creationId xmlns:a16="http://schemas.microsoft.com/office/drawing/2014/main" id="{1E54E83B-9F66-6226-1D6F-AB5D114CBFF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280000">
            <a:off x="1006365" y="2518549"/>
            <a:ext cx="432000" cy="432000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DA44A8D5-FCCE-F6FE-D6CE-3EF8C9052748}"/>
              </a:ext>
            </a:extLst>
          </p:cNvPr>
          <p:cNvSpPr txBox="1"/>
          <p:nvPr/>
        </p:nvSpPr>
        <p:spPr>
          <a:xfrm>
            <a:off x="4406223" y="236491"/>
            <a:ext cx="76038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How can we record the weather?</a:t>
            </a:r>
            <a:endParaRPr lang="en-GB" sz="600" dirty="0">
              <a:ea typeface="Calibri"/>
              <a:cs typeface="Calibri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A0053FF-E1E6-888F-A59A-E29602F1A8E9}"/>
              </a:ext>
            </a:extLst>
          </p:cNvPr>
          <p:cNvSpPr txBox="1"/>
          <p:nvPr/>
        </p:nvSpPr>
        <p:spPr>
          <a:xfrm>
            <a:off x="5314596" y="219814"/>
            <a:ext cx="76038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How does weather impact on people in the UK?</a:t>
            </a:r>
            <a:endParaRPr lang="en-GB" sz="600">
              <a:ea typeface="Calibri"/>
              <a:cs typeface="Calibri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F163D17-C632-6B57-25E4-85F7E547D64F}"/>
              </a:ext>
            </a:extLst>
          </p:cNvPr>
          <p:cNvSpPr txBox="1"/>
          <p:nvPr/>
        </p:nvSpPr>
        <p:spPr>
          <a:xfrm>
            <a:off x="3989538" y="1887491"/>
            <a:ext cx="71035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What is weather and climate?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E11C3E3-BB52-980E-309C-B03018F8A264}"/>
              </a:ext>
            </a:extLst>
          </p:cNvPr>
          <p:cNvSpPr txBox="1"/>
          <p:nvPr/>
        </p:nvSpPr>
        <p:spPr>
          <a:xfrm>
            <a:off x="4789573" y="1887491"/>
            <a:ext cx="76038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Fieldwork: Microclimate study</a:t>
            </a:r>
            <a:endParaRPr lang="en-GB" sz="6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834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2952</TotalTime>
  <Words>513</Words>
  <Application>Microsoft Office PowerPoint</Application>
  <PresentationFormat>A4 Paper (210x297 mm)</PresentationFormat>
  <Paragraphs>78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Wells</dc:creator>
  <cp:lastModifiedBy>Laura Featherstone</cp:lastModifiedBy>
  <cp:revision>304</cp:revision>
  <cp:lastPrinted>2022-03-09T11:07:01Z</cp:lastPrinted>
  <dcterms:created xsi:type="dcterms:W3CDTF">2022-01-23T11:05:06Z</dcterms:created>
  <dcterms:modified xsi:type="dcterms:W3CDTF">2024-07-05T12:36:33Z</dcterms:modified>
</cp:coreProperties>
</file>