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6"/>
  </p:notesMasterIdLst>
  <p:sldIdLst>
    <p:sldId id="256" r:id="rId5"/>
  </p:sldIdLst>
  <p:sldSz cx="9720263" cy="17640300"/>
  <p:notesSz cx="6797675" cy="9926638"/>
  <p:defaultTextStyle>
    <a:defPPr>
      <a:defRPr lang="en-US"/>
    </a:defPPr>
    <a:lvl1pPr marL="0" algn="l" defTabSz="1094475" rtl="0" eaLnBrk="1" latinLnBrk="0" hangingPunct="1">
      <a:defRPr sz="2155" kern="1200">
        <a:solidFill>
          <a:schemeClr val="tx1"/>
        </a:solidFill>
        <a:latin typeface="+mn-lt"/>
        <a:ea typeface="+mn-ea"/>
        <a:cs typeface="+mn-cs"/>
      </a:defRPr>
    </a:lvl1pPr>
    <a:lvl2pPr marL="547237" algn="l" defTabSz="1094475" rtl="0" eaLnBrk="1" latinLnBrk="0" hangingPunct="1">
      <a:defRPr sz="2155" kern="1200">
        <a:solidFill>
          <a:schemeClr val="tx1"/>
        </a:solidFill>
        <a:latin typeface="+mn-lt"/>
        <a:ea typeface="+mn-ea"/>
        <a:cs typeface="+mn-cs"/>
      </a:defRPr>
    </a:lvl2pPr>
    <a:lvl3pPr marL="1094475" algn="l" defTabSz="1094475" rtl="0" eaLnBrk="1" latinLnBrk="0" hangingPunct="1">
      <a:defRPr sz="2155" kern="1200">
        <a:solidFill>
          <a:schemeClr val="tx1"/>
        </a:solidFill>
        <a:latin typeface="+mn-lt"/>
        <a:ea typeface="+mn-ea"/>
        <a:cs typeface="+mn-cs"/>
      </a:defRPr>
    </a:lvl3pPr>
    <a:lvl4pPr marL="1641713" algn="l" defTabSz="1094475" rtl="0" eaLnBrk="1" latinLnBrk="0" hangingPunct="1">
      <a:defRPr sz="2155" kern="1200">
        <a:solidFill>
          <a:schemeClr val="tx1"/>
        </a:solidFill>
        <a:latin typeface="+mn-lt"/>
        <a:ea typeface="+mn-ea"/>
        <a:cs typeface="+mn-cs"/>
      </a:defRPr>
    </a:lvl4pPr>
    <a:lvl5pPr marL="2188951" algn="l" defTabSz="1094475" rtl="0" eaLnBrk="1" latinLnBrk="0" hangingPunct="1">
      <a:defRPr sz="2155" kern="1200">
        <a:solidFill>
          <a:schemeClr val="tx1"/>
        </a:solidFill>
        <a:latin typeface="+mn-lt"/>
        <a:ea typeface="+mn-ea"/>
        <a:cs typeface="+mn-cs"/>
      </a:defRPr>
    </a:lvl5pPr>
    <a:lvl6pPr marL="2736188" algn="l" defTabSz="1094475" rtl="0" eaLnBrk="1" latinLnBrk="0" hangingPunct="1">
      <a:defRPr sz="2155" kern="1200">
        <a:solidFill>
          <a:schemeClr val="tx1"/>
        </a:solidFill>
        <a:latin typeface="+mn-lt"/>
        <a:ea typeface="+mn-ea"/>
        <a:cs typeface="+mn-cs"/>
      </a:defRPr>
    </a:lvl6pPr>
    <a:lvl7pPr marL="3283426" algn="l" defTabSz="1094475" rtl="0" eaLnBrk="1" latinLnBrk="0" hangingPunct="1">
      <a:defRPr sz="2155" kern="1200">
        <a:solidFill>
          <a:schemeClr val="tx1"/>
        </a:solidFill>
        <a:latin typeface="+mn-lt"/>
        <a:ea typeface="+mn-ea"/>
        <a:cs typeface="+mn-cs"/>
      </a:defRPr>
    </a:lvl7pPr>
    <a:lvl8pPr marL="3830663" algn="l" defTabSz="1094475" rtl="0" eaLnBrk="1" latinLnBrk="0" hangingPunct="1">
      <a:defRPr sz="2155" kern="1200">
        <a:solidFill>
          <a:schemeClr val="tx1"/>
        </a:solidFill>
        <a:latin typeface="+mn-lt"/>
        <a:ea typeface="+mn-ea"/>
        <a:cs typeface="+mn-cs"/>
      </a:defRPr>
    </a:lvl8pPr>
    <a:lvl9pPr marL="4377902" algn="l" defTabSz="1094475" rtl="0" eaLnBrk="1" latinLnBrk="0" hangingPunct="1">
      <a:defRPr sz="21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0000FF"/>
    <a:srgbClr val="F8B308"/>
    <a:srgbClr val="144856"/>
    <a:srgbClr val="175A68"/>
    <a:srgbClr val="FE5E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0B468-AF6B-4D87-A895-8F533EA7956B}" v="6" dt="2025-06-17T14:01:3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autoAdjust="0"/>
    <p:restoredTop sz="95833" autoAdjust="0"/>
  </p:normalViewPr>
  <p:slideViewPr>
    <p:cSldViewPr snapToGrid="0">
      <p:cViewPr varScale="1">
        <p:scale>
          <a:sx n="27" d="100"/>
          <a:sy n="27" d="100"/>
        </p:scale>
        <p:origin x="300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849688" y="2"/>
            <a:ext cx="2946400" cy="496888"/>
          </a:xfrm>
          <a:prstGeom prst="rect">
            <a:avLst/>
          </a:prstGeom>
        </p:spPr>
        <p:txBody>
          <a:bodyPr vert="horz" lIns="91436" tIns="45718" rIns="91436" bIns="45718" rtlCol="0"/>
          <a:lstStyle>
            <a:lvl1pPr algn="r">
              <a:defRPr sz="1200"/>
            </a:lvl1pPr>
          </a:lstStyle>
          <a:p>
            <a:fld id="{627EA94C-77A3-2040-8584-2856F8330D11}" type="datetimeFigureOut">
              <a:rPr lang="en-US" smtClean="0"/>
              <a:t>7/15/2025</a:t>
            </a:fld>
            <a:endParaRPr lang="en-US"/>
          </a:p>
        </p:txBody>
      </p:sp>
      <p:sp>
        <p:nvSpPr>
          <p:cNvPr id="4" name="Slide Image Placeholder 3"/>
          <p:cNvSpPr>
            <a:spLocks noGrp="1" noRot="1" noChangeAspect="1"/>
          </p:cNvSpPr>
          <p:nvPr>
            <p:ph type="sldImg" idx="2"/>
          </p:nvPr>
        </p:nvSpPr>
        <p:spPr>
          <a:xfrm>
            <a:off x="2476500" y="1241425"/>
            <a:ext cx="1844675" cy="3349625"/>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79452" y="4776790"/>
            <a:ext cx="5438775" cy="3908425"/>
          </a:xfrm>
          <a:prstGeom prst="rect">
            <a:avLst/>
          </a:prstGeom>
        </p:spPr>
        <p:txBody>
          <a:bodyPr vert="horz" lIns="91436" tIns="45718" rIns="91436"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36" tIns="45718" rIns="91436" bIns="45718" rtlCol="0" anchor="b"/>
          <a:lstStyle>
            <a:lvl1pPr algn="r">
              <a:defRPr sz="1200"/>
            </a:lvl1pPr>
          </a:lstStyle>
          <a:p>
            <a:fld id="{AE0A575A-FE42-F34E-BE8D-35435E3FEA7C}" type="slidenum">
              <a:rPr lang="en-US" smtClean="0"/>
              <a:t>‹#›</a:t>
            </a:fld>
            <a:endParaRPr lang="en-US"/>
          </a:p>
        </p:txBody>
      </p:sp>
    </p:spTree>
    <p:extLst>
      <p:ext uri="{BB962C8B-B14F-4D97-AF65-F5344CB8AC3E}">
        <p14:creationId xmlns:p14="http://schemas.microsoft.com/office/powerpoint/2010/main" val="2654487270"/>
      </p:ext>
    </p:extLst>
  </p:cSld>
  <p:clrMap bg1="lt1" tx1="dk1" bg2="lt2" tx2="dk2" accent1="accent1" accent2="accent2" accent3="accent3" accent4="accent4" accent5="accent5" accent6="accent6" hlink="hlink" folHlink="folHlink"/>
  <p:notesStyle>
    <a:lvl1pPr marL="0" algn="l" defTabSz="930676" rtl="0" eaLnBrk="1" latinLnBrk="0" hangingPunct="1">
      <a:defRPr sz="1221" kern="1200">
        <a:solidFill>
          <a:schemeClr val="tx1"/>
        </a:solidFill>
        <a:latin typeface="+mn-lt"/>
        <a:ea typeface="+mn-ea"/>
        <a:cs typeface="+mn-cs"/>
      </a:defRPr>
    </a:lvl1pPr>
    <a:lvl2pPr marL="465338" algn="l" defTabSz="930676" rtl="0" eaLnBrk="1" latinLnBrk="0" hangingPunct="1">
      <a:defRPr sz="1221" kern="1200">
        <a:solidFill>
          <a:schemeClr val="tx1"/>
        </a:solidFill>
        <a:latin typeface="+mn-lt"/>
        <a:ea typeface="+mn-ea"/>
        <a:cs typeface="+mn-cs"/>
      </a:defRPr>
    </a:lvl2pPr>
    <a:lvl3pPr marL="930676" algn="l" defTabSz="930676" rtl="0" eaLnBrk="1" latinLnBrk="0" hangingPunct="1">
      <a:defRPr sz="1221" kern="1200">
        <a:solidFill>
          <a:schemeClr val="tx1"/>
        </a:solidFill>
        <a:latin typeface="+mn-lt"/>
        <a:ea typeface="+mn-ea"/>
        <a:cs typeface="+mn-cs"/>
      </a:defRPr>
    </a:lvl3pPr>
    <a:lvl4pPr marL="1396014" algn="l" defTabSz="930676" rtl="0" eaLnBrk="1" latinLnBrk="0" hangingPunct="1">
      <a:defRPr sz="1221" kern="1200">
        <a:solidFill>
          <a:schemeClr val="tx1"/>
        </a:solidFill>
        <a:latin typeface="+mn-lt"/>
        <a:ea typeface="+mn-ea"/>
        <a:cs typeface="+mn-cs"/>
      </a:defRPr>
    </a:lvl4pPr>
    <a:lvl5pPr marL="1861353" algn="l" defTabSz="930676" rtl="0" eaLnBrk="1" latinLnBrk="0" hangingPunct="1">
      <a:defRPr sz="1221"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1241425"/>
            <a:ext cx="184467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84247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459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4058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2546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4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1937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01358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C7FA-4DC8-4AC2-8BC3-7D8537098B71}" type="datetimeFigureOut">
              <a:rPr lang="en-GB" smtClean="0"/>
              <a:t>15/07/2025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66503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C7FA-4DC8-4AC2-8BC3-7D8537098B71}" type="datetimeFigureOut">
              <a:rPr lang="en-GB" smtClean="0"/>
              <a:t>15/07/2025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8357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C7FA-4DC8-4AC2-8BC3-7D8537098B71}" type="datetimeFigureOut">
              <a:rPr lang="en-GB" smtClean="0"/>
              <a:t>15/07/2025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0180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7392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a:t>Click icon to add picture</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305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378CC7FA-4DC8-4AC2-8BC3-7D8537098B71}" type="datetimeFigureOut">
              <a:rPr lang="en-GB" smtClean="0"/>
              <a:t>15/07/2025</a:t>
            </a:fld>
            <a:endParaRPr lang="en-GB"/>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9279427D-ACDB-44CB-AE16-16FE043BA36C}" type="slidenum">
              <a:rPr lang="en-GB" smtClean="0"/>
              <a:t>‹#›</a:t>
            </a:fld>
            <a:endParaRPr lang="en-GB"/>
          </a:p>
        </p:txBody>
      </p:sp>
    </p:spTree>
    <p:extLst>
      <p:ext uri="{BB962C8B-B14F-4D97-AF65-F5344CB8AC3E}">
        <p14:creationId xmlns:p14="http://schemas.microsoft.com/office/powerpoint/2010/main" val="4422326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Block Arc 213">
            <a:extLst>
              <a:ext uri="{FF2B5EF4-FFF2-40B4-BE49-F238E27FC236}">
                <a16:creationId xmlns:a16="http://schemas.microsoft.com/office/drawing/2014/main" id="{9BB00DD6-C4C4-7348-AD3E-28EAE4D8492B}"/>
              </a:ext>
            </a:extLst>
          </p:cNvPr>
          <p:cNvSpPr/>
          <p:nvPr/>
        </p:nvSpPr>
        <p:spPr>
          <a:xfrm rot="5400000" flipH="1">
            <a:off x="6315755" y="2785276"/>
            <a:ext cx="2800409" cy="2204310"/>
          </a:xfrm>
          <a:prstGeom prst="blockArc">
            <a:avLst>
              <a:gd name="adj1" fmla="val 10800000"/>
              <a:gd name="adj2" fmla="val 1572"/>
              <a:gd name="adj3" fmla="val 276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058709" y="4690030"/>
            <a:ext cx="5733212" cy="6123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58789" y="4966051"/>
            <a:ext cx="2763038" cy="2184400"/>
          </a:xfrm>
          <a:prstGeom prst="blockArc">
            <a:avLst>
              <a:gd name="adj1" fmla="val 10800000"/>
              <a:gd name="adj2" fmla="val 156513"/>
              <a:gd name="adj3" fmla="val 28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638836" y="9283134"/>
            <a:ext cx="2800986" cy="2229301"/>
          </a:xfrm>
          <a:prstGeom prst="blockArc">
            <a:avLst>
              <a:gd name="adj1" fmla="val 10532807"/>
              <a:gd name="adj2" fmla="val 263439"/>
              <a:gd name="adj3" fmla="val 28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a:extLst>
              <a:ext uri="{FF2B5EF4-FFF2-40B4-BE49-F238E27FC236}">
                <a16:creationId xmlns:a16="http://schemas.microsoft.com/office/drawing/2014/main" id="{5B6ECEE5-8B0A-BE49-88D6-380CCB5771D4}"/>
              </a:ext>
            </a:extLst>
          </p:cNvPr>
          <p:cNvSpPr/>
          <p:nvPr/>
        </p:nvSpPr>
        <p:spPr>
          <a:xfrm>
            <a:off x="2114182" y="6835891"/>
            <a:ext cx="5827821" cy="6032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344822" y="7070001"/>
            <a:ext cx="2805423" cy="2287911"/>
          </a:xfrm>
          <a:prstGeom prst="blockArc">
            <a:avLst>
              <a:gd name="adj1" fmla="val 10800000"/>
              <a:gd name="adj2" fmla="val 1572"/>
              <a:gd name="adj3" fmla="val 27649"/>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32661" y="8979387"/>
            <a:ext cx="5814734" cy="64132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FFFF6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606618" y="13665518"/>
            <a:ext cx="2780712" cy="2157804"/>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1953674" y="15522198"/>
            <a:ext cx="7042338" cy="6107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48489" y="11455863"/>
            <a:ext cx="2795856" cy="2229303"/>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2033921" y="13362823"/>
            <a:ext cx="5851849" cy="5984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70130"/>
            <a:ext cx="5841604" cy="6245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5CF508-9F97-7344-A588-8737134FC758}"/>
              </a:ext>
            </a:extLst>
          </p:cNvPr>
          <p:cNvSpPr/>
          <p:nvPr/>
        </p:nvSpPr>
        <p:spPr>
          <a:xfrm>
            <a:off x="1953674" y="2459522"/>
            <a:ext cx="5854586" cy="629361"/>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B85D31BE-9BE0-3341-86C3-0BFD563EAA1B}"/>
              </a:ext>
            </a:extLst>
          </p:cNvPr>
          <p:cNvSpPr/>
          <p:nvPr/>
        </p:nvSpPr>
        <p:spPr>
          <a:xfrm rot="5400000">
            <a:off x="1812813" y="451837"/>
            <a:ext cx="938427" cy="643558"/>
          </a:xfrm>
          <a:prstGeom prst="triangle">
            <a:avLst>
              <a:gd name="adj" fmla="val 45360"/>
            </a:avLst>
          </a:prstGeom>
          <a:solidFill>
            <a:srgbClr val="0000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TextBox 400">
            <a:extLst>
              <a:ext uri="{FF2B5EF4-FFF2-40B4-BE49-F238E27FC236}">
                <a16:creationId xmlns:a16="http://schemas.microsoft.com/office/drawing/2014/main" id="{189D5999-43F7-F641-9393-172A969C8B1F}"/>
              </a:ext>
            </a:extLst>
          </p:cNvPr>
          <p:cNvSpPr txBox="1"/>
          <p:nvPr/>
        </p:nvSpPr>
        <p:spPr>
          <a:xfrm>
            <a:off x="312883" y="16789907"/>
            <a:ext cx="9142772" cy="523220"/>
          </a:xfrm>
          <a:prstGeom prst="rect">
            <a:avLst/>
          </a:prstGeom>
          <a:solidFill>
            <a:srgbClr val="002060"/>
          </a:solidFill>
        </p:spPr>
        <p:txBody>
          <a:bodyPr wrap="square" rtlCol="0">
            <a:spAutoFit/>
          </a:bodyPr>
          <a:lstStyle/>
          <a:p>
            <a:r>
              <a:rPr lang="en-GB" sz="1400" b="0" i="0" dirty="0">
                <a:solidFill>
                  <a:srgbClr val="202124"/>
                </a:solidFill>
                <a:effectLst/>
                <a:latin typeface="Cavolini" panose="03000502040302020204" pitchFamily="66" charset="0"/>
                <a:cs typeface="Cavolini" panose="03000502040302020204" pitchFamily="66" charset="0"/>
              </a:rPr>
              <a:t> </a:t>
            </a:r>
            <a:r>
              <a:rPr lang="en-GB" sz="1400" b="0" i="0" dirty="0">
                <a:solidFill>
                  <a:schemeClr val="bg1"/>
                </a:solidFill>
                <a:effectLst/>
                <a:latin typeface="Cavolini" panose="03000502040302020204" pitchFamily="66" charset="0"/>
                <a:cs typeface="Cavolini" panose="03000502040302020204" pitchFamily="66" charset="0"/>
              </a:rPr>
              <a:t>“</a:t>
            </a:r>
            <a:r>
              <a:rPr lang="en-GB" sz="1400" b="1" i="0" dirty="0">
                <a:solidFill>
                  <a:schemeClr val="bg1"/>
                </a:solidFill>
                <a:effectLst/>
                <a:latin typeface="Cavolini" panose="03000502040302020204" pitchFamily="66" charset="0"/>
                <a:cs typeface="Cavolini" panose="03000502040302020204" pitchFamily="66" charset="0"/>
              </a:rPr>
              <a:t>If you talk to a man in a language he understands, that goes to his head.</a:t>
            </a:r>
            <a:r>
              <a:rPr lang="en-GB" sz="1400" b="0" i="0" dirty="0">
                <a:solidFill>
                  <a:schemeClr val="bg1"/>
                </a:solidFill>
                <a:effectLst/>
                <a:latin typeface="Cavolini" panose="03000502040302020204" pitchFamily="66" charset="0"/>
                <a:cs typeface="Cavolini" panose="03000502040302020204" pitchFamily="66" charset="0"/>
              </a:rPr>
              <a:t> </a:t>
            </a:r>
            <a:r>
              <a:rPr lang="en-GB" sz="1400" b="1" i="0" dirty="0">
                <a:solidFill>
                  <a:schemeClr val="bg1"/>
                </a:solidFill>
                <a:effectLst/>
                <a:latin typeface="Cavolini" panose="03000502040302020204" pitchFamily="66" charset="0"/>
                <a:cs typeface="Cavolini" panose="03000502040302020204" pitchFamily="66" charset="0"/>
              </a:rPr>
              <a:t>If you talk to him in his own language, that goes to his heart.”  Nelson Mandela</a:t>
            </a:r>
            <a:endParaRPr lang="en-US" sz="1800" b="1" dirty="0">
              <a:solidFill>
                <a:schemeClr val="bg1"/>
              </a:solidFill>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2BE9DFE9-D2AE-C14C-AB63-41C6DF192559}"/>
              </a:ext>
            </a:extLst>
          </p:cNvPr>
          <p:cNvSpPr txBox="1"/>
          <p:nvPr/>
        </p:nvSpPr>
        <p:spPr>
          <a:xfrm>
            <a:off x="678522" y="14329736"/>
            <a:ext cx="841074" cy="276999"/>
          </a:xfrm>
          <a:prstGeom prst="rect">
            <a:avLst/>
          </a:prstGeom>
          <a:noFill/>
        </p:spPr>
        <p:txBody>
          <a:bodyPr wrap="square" rtlCol="0">
            <a:spAutoFit/>
          </a:bodyPr>
          <a:lstStyle/>
          <a:p>
            <a:pPr algn="ctr"/>
            <a:endParaRPr lang="en-US" sz="1200" b="1" dirty="0">
              <a:solidFill>
                <a:srgbClr val="FF0000"/>
              </a:solidFill>
            </a:endParaRPr>
          </a:p>
        </p:txBody>
      </p:sp>
      <p:sp>
        <p:nvSpPr>
          <p:cNvPr id="574" name="Block Arc 573">
            <a:extLst>
              <a:ext uri="{FF2B5EF4-FFF2-40B4-BE49-F238E27FC236}">
                <a16:creationId xmlns:a16="http://schemas.microsoft.com/office/drawing/2014/main" id="{42DCC817-95A4-4F9E-B69E-5B3F826F1806}"/>
              </a:ext>
            </a:extLst>
          </p:cNvPr>
          <p:cNvSpPr/>
          <p:nvPr/>
        </p:nvSpPr>
        <p:spPr>
          <a:xfrm rot="16200000">
            <a:off x="721712" y="655609"/>
            <a:ext cx="2591870" cy="2272666"/>
          </a:xfrm>
          <a:prstGeom prst="blockArc">
            <a:avLst>
              <a:gd name="adj1" fmla="val 10800000"/>
              <a:gd name="adj2" fmla="val 156513"/>
              <a:gd name="adj3" fmla="val 2821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p:cNvSpPr/>
          <p:nvPr/>
        </p:nvSpPr>
        <p:spPr>
          <a:xfrm>
            <a:off x="1953673" y="15336056"/>
            <a:ext cx="6691067" cy="1140204"/>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Cavolini" panose="03000502040302020204" pitchFamily="66" charset="0"/>
                <a:cs typeface="Cavolini" panose="03000502040302020204" pitchFamily="66" charset="0"/>
              </a:rPr>
              <a:t>By the end of this year you will be linguistically competent to talk about yourself and others, your pets, your school teachers and subjects, your free time activities, where you live and your holidays.</a:t>
            </a:r>
            <a:endParaRPr lang="en-GB" sz="1400" b="1" dirty="0">
              <a:solidFill>
                <a:schemeClr val="tx1"/>
              </a:solidFill>
            </a:endParaRPr>
          </a:p>
          <a:p>
            <a:pPr algn="ctr"/>
            <a:endParaRPr lang="en-GB" sz="1400" b="1" dirty="0">
              <a:solidFill>
                <a:srgbClr val="C00000"/>
              </a:solidFill>
            </a:endParaRPr>
          </a:p>
          <a:p>
            <a:pPr algn="ctr"/>
            <a:endParaRPr lang="en-GB" sz="1400" b="1" dirty="0">
              <a:solidFill>
                <a:srgbClr val="C00000"/>
              </a:solidFill>
            </a:endParaRPr>
          </a:p>
          <a:p>
            <a:pPr algn="ctr"/>
            <a:endParaRPr lang="en-GB" sz="1400" b="1" dirty="0">
              <a:solidFill>
                <a:srgbClr val="C00000"/>
              </a:solidFill>
            </a:endParaRPr>
          </a:p>
        </p:txBody>
      </p:sp>
      <p:sp>
        <p:nvSpPr>
          <p:cNvPr id="5" name="AutoShape 8" descr="Image result for exam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5870532" y="368072"/>
            <a:ext cx="3614725" cy="584775"/>
          </a:xfrm>
          <a:prstGeom prst="rect">
            <a:avLst/>
          </a:prstGeom>
          <a:solidFill>
            <a:srgbClr val="92D050"/>
          </a:solidFill>
          <a:ln w="57150">
            <a:solidFill>
              <a:schemeClr val="tx1"/>
            </a:solidFill>
          </a:ln>
        </p:spPr>
        <p:txBody>
          <a:bodyPr wrap="square" lIns="91440" tIns="45720" rIns="91440" bIns="45720">
            <a:spAutoFit/>
          </a:bodyPr>
          <a:lstStyle/>
          <a:p>
            <a:pPr algn="ctr"/>
            <a:r>
              <a:rPr lang="en-US" sz="3200" b="1"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rPr>
              <a:t>Year 8 French</a:t>
            </a:r>
            <a:endParaRPr lang="en-US" sz="3200" b="1" cap="none" spc="0"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endParaRPr>
          </a:p>
        </p:txBody>
      </p:sp>
      <p:sp>
        <p:nvSpPr>
          <p:cNvPr id="19" name="Rectangle 18"/>
          <p:cNvSpPr/>
          <p:nvPr/>
        </p:nvSpPr>
        <p:spPr>
          <a:xfrm>
            <a:off x="4360777" y="14401183"/>
            <a:ext cx="1109299" cy="617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Favourite holiday destination</a:t>
            </a:r>
            <a:endParaRPr lang="en-GB" sz="1100" b="1" dirty="0">
              <a:solidFill>
                <a:srgbClr val="FF0000"/>
              </a:solidFill>
              <a:latin typeface="Cavolini" panose="03000502040302020204" pitchFamily="66" charset="0"/>
              <a:cs typeface="Cavolini" panose="03000502040302020204" pitchFamily="66" charset="0"/>
            </a:endParaRPr>
          </a:p>
        </p:txBody>
      </p:sp>
      <p:sp>
        <p:nvSpPr>
          <p:cNvPr id="24" name="Rectangle 23"/>
          <p:cNvSpPr/>
          <p:nvPr/>
        </p:nvSpPr>
        <p:spPr>
          <a:xfrm>
            <a:off x="585236" y="12527977"/>
            <a:ext cx="1172930" cy="62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cs typeface="Cavolini" panose="03000502040302020204" pitchFamily="66" charset="0"/>
              </a:rPr>
              <a:t>Types of holidays &amp; preferences</a:t>
            </a:r>
            <a:endParaRPr lang="en-GB" sz="1100" b="1" dirty="0">
              <a:solidFill>
                <a:srgbClr val="FF0000"/>
              </a:solidFill>
              <a:latin typeface="Cavolini" panose="03000502040302020204" pitchFamily="66" charset="0"/>
              <a:cs typeface="Cavolini" panose="03000502040302020204" pitchFamily="66" charset="0"/>
            </a:endParaRPr>
          </a:p>
        </p:txBody>
      </p:sp>
      <p:sp>
        <p:nvSpPr>
          <p:cNvPr id="28" name="Rectangle 27"/>
          <p:cNvSpPr/>
          <p:nvPr/>
        </p:nvSpPr>
        <p:spPr>
          <a:xfrm>
            <a:off x="3001154" y="14199386"/>
            <a:ext cx="1185658" cy="355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rPr>
              <a:t>Advantages &amp; disadvantages of transport</a:t>
            </a:r>
            <a:endParaRPr lang="en-GB" sz="1100" b="1" dirty="0">
              <a:solidFill>
                <a:srgbClr val="FF0000"/>
              </a:solidFill>
              <a:latin typeface="Cavolini" panose="03000502040302020204" pitchFamily="66" charset="0"/>
              <a:cs typeface="Cavolini" panose="03000502040302020204" pitchFamily="66" charset="0"/>
            </a:endParaRPr>
          </a:p>
        </p:txBody>
      </p:sp>
      <p:sp>
        <p:nvSpPr>
          <p:cNvPr id="31" name="Rectangle 30"/>
          <p:cNvSpPr/>
          <p:nvPr/>
        </p:nvSpPr>
        <p:spPr>
          <a:xfrm>
            <a:off x="4833658" y="12708293"/>
            <a:ext cx="1796786" cy="50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The weather</a:t>
            </a:r>
            <a:endParaRPr lang="en-GB" sz="800" dirty="0">
              <a:solidFill>
                <a:schemeClr val="tx1"/>
              </a:solidFill>
              <a:latin typeface="Comic Sans MS" pitchFamily="66" charset="0"/>
            </a:endParaRPr>
          </a:p>
        </p:txBody>
      </p:sp>
      <p:sp>
        <p:nvSpPr>
          <p:cNvPr id="33" name="TextBox 32"/>
          <p:cNvSpPr txBox="1"/>
          <p:nvPr/>
        </p:nvSpPr>
        <p:spPr>
          <a:xfrm>
            <a:off x="2312012" y="12579846"/>
            <a:ext cx="977021" cy="430887"/>
          </a:xfrm>
          <a:prstGeom prst="rect">
            <a:avLst/>
          </a:prstGeom>
          <a:noFill/>
        </p:spPr>
        <p:txBody>
          <a:bodyPr wrap="square" rtlCol="0">
            <a:spAutoFit/>
          </a:bodyPr>
          <a:lstStyle/>
          <a:p>
            <a:r>
              <a:rPr lang="en-GB" sz="1100" b="1" dirty="0">
                <a:latin typeface="Comic Sans MS" pitchFamily="66" charset="0"/>
              </a:rPr>
              <a:t>Holiday activities</a:t>
            </a:r>
          </a:p>
        </p:txBody>
      </p:sp>
      <p:sp>
        <p:nvSpPr>
          <p:cNvPr id="123" name="Rectangle 122"/>
          <p:cNvSpPr/>
          <p:nvPr/>
        </p:nvSpPr>
        <p:spPr>
          <a:xfrm>
            <a:off x="2422421" y="160338"/>
            <a:ext cx="3517343" cy="938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volini" panose="03000502040302020204" pitchFamily="66" charset="0"/>
                <a:cs typeface="Cavolini" panose="03000502040302020204" pitchFamily="66" charset="0"/>
              </a:rPr>
              <a:t>I can use the present, past and conditional tenses. I can express opinions with simple justification. I can include some qualifiers, time phrases and conjunctions. I can use efficiently superlatives and comparisons. I have developed an understanding of the French Speaking culture and I have compared it to my own identity.</a:t>
            </a:r>
          </a:p>
        </p:txBody>
      </p:sp>
      <p:pic>
        <p:nvPicPr>
          <p:cNvPr id="174" name="Picture 173">
            <a:extLst>
              <a:ext uri="{FF2B5EF4-FFF2-40B4-BE49-F238E27FC236}">
                <a16:creationId xmlns:a16="http://schemas.microsoft.com/office/drawing/2014/main" id="{FC14DE1E-E85A-46D6-A342-9B7874B8FE1C}"/>
              </a:ext>
            </a:extLst>
          </p:cNvPr>
          <p:cNvPicPr>
            <a:picLocks noChangeAspect="1"/>
          </p:cNvPicPr>
          <p:nvPr/>
        </p:nvPicPr>
        <p:blipFill>
          <a:blip r:embed="rId3"/>
          <a:stretch>
            <a:fillRect/>
          </a:stretch>
        </p:blipFill>
        <p:spPr>
          <a:xfrm>
            <a:off x="347145" y="134853"/>
            <a:ext cx="1032024" cy="508217"/>
          </a:xfrm>
          <a:prstGeom prst="rect">
            <a:avLst/>
          </a:prstGeom>
          <a:ln>
            <a:noFill/>
          </a:ln>
          <a:effectLst/>
        </p:spPr>
      </p:pic>
      <p:sp>
        <p:nvSpPr>
          <p:cNvPr id="117" name="Rectangle 116">
            <a:extLst>
              <a:ext uri="{FF2B5EF4-FFF2-40B4-BE49-F238E27FC236}">
                <a16:creationId xmlns:a16="http://schemas.microsoft.com/office/drawing/2014/main" id="{70789DA3-F5CC-43CF-8042-E09CF2E1218A}"/>
              </a:ext>
            </a:extLst>
          </p:cNvPr>
          <p:cNvSpPr/>
          <p:nvPr/>
        </p:nvSpPr>
        <p:spPr>
          <a:xfrm>
            <a:off x="2017647" y="14303085"/>
            <a:ext cx="1279169" cy="72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rPr>
              <a:t>A typical holiday (who with, when, how long for)</a:t>
            </a:r>
          </a:p>
        </p:txBody>
      </p:sp>
      <p:sp>
        <p:nvSpPr>
          <p:cNvPr id="103" name="Rectangle 102">
            <a:extLst>
              <a:ext uri="{FF2B5EF4-FFF2-40B4-BE49-F238E27FC236}">
                <a16:creationId xmlns:a16="http://schemas.microsoft.com/office/drawing/2014/main" id="{D33203AB-EB90-4E34-89AE-0EE380E640D4}"/>
              </a:ext>
            </a:extLst>
          </p:cNvPr>
          <p:cNvSpPr/>
          <p:nvPr/>
        </p:nvSpPr>
        <p:spPr>
          <a:xfrm>
            <a:off x="5732051" y="14353202"/>
            <a:ext cx="1318958" cy="31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Ideal holiday</a:t>
            </a:r>
          </a:p>
        </p:txBody>
      </p:sp>
      <p:sp>
        <p:nvSpPr>
          <p:cNvPr id="120" name="Rectangle 119">
            <a:extLst>
              <a:ext uri="{FF2B5EF4-FFF2-40B4-BE49-F238E27FC236}">
                <a16:creationId xmlns:a16="http://schemas.microsoft.com/office/drawing/2014/main" id="{4EA37200-151C-419B-A31F-1C17DD1955E4}"/>
              </a:ext>
            </a:extLst>
          </p:cNvPr>
          <p:cNvSpPr/>
          <p:nvPr/>
        </p:nvSpPr>
        <p:spPr>
          <a:xfrm>
            <a:off x="7100460" y="12376155"/>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 past holiday</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5CBD5540-19E7-4552-B8B7-96B64F55B54A}"/>
              </a:ext>
            </a:extLst>
          </p:cNvPr>
          <p:cNvSpPr/>
          <p:nvPr/>
        </p:nvSpPr>
        <p:spPr>
          <a:xfrm>
            <a:off x="292787" y="14580963"/>
            <a:ext cx="1530036" cy="95687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9736D03-0A76-4454-9164-AADED739D71B}"/>
              </a:ext>
            </a:extLst>
          </p:cNvPr>
          <p:cNvSpPr txBox="1"/>
          <p:nvPr/>
        </p:nvSpPr>
        <p:spPr>
          <a:xfrm>
            <a:off x="395675" y="14819200"/>
            <a:ext cx="1292143"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1A</a:t>
            </a:r>
          </a:p>
          <a:p>
            <a:pPr algn="ctr"/>
            <a:r>
              <a:rPr lang="en-GB" sz="1200" b="1" dirty="0">
                <a:latin typeface="Cavolini" panose="03000502040302020204" pitchFamily="66" charset="0"/>
                <a:cs typeface="Cavolini" panose="03000502040302020204" pitchFamily="66" charset="0"/>
              </a:rPr>
              <a:t>TRAVEL &amp; TOURISM</a:t>
            </a:r>
            <a:endParaRPr lang="en-US" sz="1200" b="1" dirty="0">
              <a:solidFill>
                <a:schemeClr val="tx1"/>
              </a:solidFill>
              <a:latin typeface="Cavolini" panose="03000502040302020204" pitchFamily="66" charset="0"/>
              <a:cs typeface="Cavolini" panose="03000502040302020204" pitchFamily="66" charset="0"/>
            </a:endParaRPr>
          </a:p>
        </p:txBody>
      </p:sp>
      <p:sp>
        <p:nvSpPr>
          <p:cNvPr id="113" name="Rectangle 112">
            <a:extLst>
              <a:ext uri="{FF2B5EF4-FFF2-40B4-BE49-F238E27FC236}">
                <a16:creationId xmlns:a16="http://schemas.microsoft.com/office/drawing/2014/main" id="{712C8617-9FF1-4717-B59D-F60498C0683F}"/>
              </a:ext>
            </a:extLst>
          </p:cNvPr>
          <p:cNvSpPr/>
          <p:nvPr/>
        </p:nvSpPr>
        <p:spPr>
          <a:xfrm>
            <a:off x="7892215" y="13027371"/>
            <a:ext cx="1530036" cy="9568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1AC55B73-173F-48E7-A9E0-7464B80CFB34}"/>
              </a:ext>
            </a:extLst>
          </p:cNvPr>
          <p:cNvSpPr txBox="1"/>
          <p:nvPr/>
        </p:nvSpPr>
        <p:spPr>
          <a:xfrm>
            <a:off x="8011161" y="13163631"/>
            <a:ext cx="1292143"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GB" sz="1200" b="1" dirty="0">
                <a:solidFill>
                  <a:schemeClr val="tx1"/>
                </a:solidFill>
                <a:latin typeface="Cavolini" panose="03000502040302020204" pitchFamily="66" charset="0"/>
                <a:cs typeface="Cavolini" panose="03000502040302020204" pitchFamily="66" charset="0"/>
              </a:rPr>
              <a:t>1B TRAVEL &amp; TOURISM</a:t>
            </a:r>
            <a:endParaRPr lang="en-US" sz="1200" b="1" dirty="0">
              <a:solidFill>
                <a:schemeClr val="tx1"/>
              </a:solidFill>
              <a:latin typeface="Cavolini" panose="03000502040302020204" pitchFamily="66" charset="0"/>
              <a:cs typeface="Cavolini" panose="03000502040302020204" pitchFamily="66" charset="0"/>
            </a:endParaRPr>
          </a:p>
        </p:txBody>
      </p:sp>
      <p:sp>
        <p:nvSpPr>
          <p:cNvPr id="122" name="Rectangle 121">
            <a:extLst>
              <a:ext uri="{FF2B5EF4-FFF2-40B4-BE49-F238E27FC236}">
                <a16:creationId xmlns:a16="http://schemas.microsoft.com/office/drawing/2014/main" id="{D2BB1E76-1C09-43F6-9664-C3AEF85E4CBC}"/>
              </a:ext>
            </a:extLst>
          </p:cNvPr>
          <p:cNvSpPr/>
          <p:nvPr/>
        </p:nvSpPr>
        <p:spPr>
          <a:xfrm>
            <a:off x="507228" y="8695315"/>
            <a:ext cx="1530036" cy="95687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a:extLst>
              <a:ext uri="{FF2B5EF4-FFF2-40B4-BE49-F238E27FC236}">
                <a16:creationId xmlns:a16="http://schemas.microsoft.com/office/drawing/2014/main" id="{2ACD5B87-F30A-47AE-8306-B7BC2E301E0E}"/>
              </a:ext>
            </a:extLst>
          </p:cNvPr>
          <p:cNvSpPr txBox="1"/>
          <p:nvPr/>
        </p:nvSpPr>
        <p:spPr>
          <a:xfrm>
            <a:off x="594547" y="8729112"/>
            <a:ext cx="1365015" cy="892552"/>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2A</a:t>
            </a:r>
          </a:p>
          <a:p>
            <a:pPr algn="ctr"/>
            <a:r>
              <a:rPr lang="en-US" sz="1000" b="1" dirty="0">
                <a:latin typeface="Cavolini" panose="03000502040302020204" pitchFamily="66" charset="0"/>
                <a:cs typeface="Cavolini" panose="03000502040302020204" pitchFamily="66" charset="0"/>
              </a:rPr>
              <a:t>HEALTHY LIFESTYLE, TRADITIONS &amp; PARTIES</a:t>
            </a:r>
            <a:endParaRPr lang="en-US" sz="1000" b="1" dirty="0">
              <a:solidFill>
                <a:schemeClr val="tx1"/>
              </a:solidFill>
              <a:latin typeface="Cavolini" panose="03000502040302020204" pitchFamily="66" charset="0"/>
              <a:cs typeface="Cavolini" panose="03000502040302020204" pitchFamily="66" charset="0"/>
            </a:endParaRPr>
          </a:p>
        </p:txBody>
      </p:sp>
      <p:sp>
        <p:nvSpPr>
          <p:cNvPr id="125" name="Rectangle 124">
            <a:extLst>
              <a:ext uri="{FF2B5EF4-FFF2-40B4-BE49-F238E27FC236}">
                <a16:creationId xmlns:a16="http://schemas.microsoft.com/office/drawing/2014/main" id="{EA89664E-C9B4-42B8-B6C8-D4D59EB76DF2}"/>
              </a:ext>
            </a:extLst>
          </p:cNvPr>
          <p:cNvSpPr/>
          <p:nvPr/>
        </p:nvSpPr>
        <p:spPr>
          <a:xfrm>
            <a:off x="7561503" y="6483455"/>
            <a:ext cx="1530036" cy="956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08E9A9EF-C109-428B-87B8-D743F77E8CC5}"/>
              </a:ext>
            </a:extLst>
          </p:cNvPr>
          <p:cNvSpPr/>
          <p:nvPr/>
        </p:nvSpPr>
        <p:spPr>
          <a:xfrm>
            <a:off x="1604593" y="4346883"/>
            <a:ext cx="1530036" cy="9568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DE4F3186-BE9E-4467-89DE-5F13287682C5}"/>
              </a:ext>
            </a:extLst>
          </p:cNvPr>
          <p:cNvSpPr/>
          <p:nvPr/>
        </p:nvSpPr>
        <p:spPr>
          <a:xfrm>
            <a:off x="7644958" y="2137899"/>
            <a:ext cx="1530036" cy="95687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DF49ACAB-20F6-464D-86C3-03F33A6383E1}"/>
              </a:ext>
            </a:extLst>
          </p:cNvPr>
          <p:cNvSpPr txBox="1"/>
          <p:nvPr/>
        </p:nvSpPr>
        <p:spPr>
          <a:xfrm>
            <a:off x="1708120" y="4575283"/>
            <a:ext cx="1356108"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3A</a:t>
            </a:r>
          </a:p>
          <a:p>
            <a:pPr algn="ctr"/>
            <a:r>
              <a:rPr lang="en-US" sz="1200" b="1" dirty="0">
                <a:latin typeface="Cavolini" panose="03000502040302020204" pitchFamily="66" charset="0"/>
                <a:cs typeface="Cavolini" panose="03000502040302020204" pitchFamily="66" charset="0"/>
              </a:rPr>
              <a:t>MEDIA &amp; TECHNOLOGY</a:t>
            </a:r>
            <a:endParaRPr lang="en-US" sz="1200" b="1" dirty="0">
              <a:solidFill>
                <a:schemeClr val="tx1"/>
              </a:solidFill>
              <a:latin typeface="Cavolini" panose="03000502040302020204" pitchFamily="66" charset="0"/>
              <a:cs typeface="Cavolini" panose="03000502040302020204" pitchFamily="66" charset="0"/>
            </a:endParaRPr>
          </a:p>
        </p:txBody>
      </p:sp>
      <p:sp>
        <p:nvSpPr>
          <p:cNvPr id="130" name="TextBox 129">
            <a:extLst>
              <a:ext uri="{FF2B5EF4-FFF2-40B4-BE49-F238E27FC236}">
                <a16:creationId xmlns:a16="http://schemas.microsoft.com/office/drawing/2014/main" id="{B48AFD3F-77EB-4FA0-926D-223A7CF525D1}"/>
              </a:ext>
            </a:extLst>
          </p:cNvPr>
          <p:cNvSpPr txBox="1"/>
          <p:nvPr/>
        </p:nvSpPr>
        <p:spPr>
          <a:xfrm>
            <a:off x="7791584" y="2270041"/>
            <a:ext cx="1292143" cy="461665"/>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US" sz="1200" b="1" dirty="0">
                <a:latin typeface="Cavolini" panose="03000502040302020204" pitchFamily="66" charset="0"/>
                <a:cs typeface="Cavolini" panose="03000502040302020204" pitchFamily="66" charset="0"/>
              </a:rPr>
              <a:t>3B</a:t>
            </a:r>
          </a:p>
          <a:p>
            <a:pPr algn="ctr"/>
            <a:r>
              <a:rPr lang="en-US" sz="1200" b="1" dirty="0">
                <a:solidFill>
                  <a:schemeClr val="tx1"/>
                </a:solidFill>
                <a:latin typeface="Cavolini" panose="03000502040302020204" pitchFamily="66" charset="0"/>
                <a:cs typeface="Cavolini" panose="03000502040302020204" pitchFamily="66" charset="0"/>
              </a:rPr>
              <a:t>RATATOUILLE</a:t>
            </a:r>
          </a:p>
        </p:txBody>
      </p:sp>
      <p:sp>
        <p:nvSpPr>
          <p:cNvPr id="144" name="Rectangle 143">
            <a:extLst>
              <a:ext uri="{FF2B5EF4-FFF2-40B4-BE49-F238E27FC236}">
                <a16:creationId xmlns:a16="http://schemas.microsoft.com/office/drawing/2014/main" id="{AE80E5F5-F5DF-4212-AF3D-8487ED39ABC7}"/>
              </a:ext>
            </a:extLst>
          </p:cNvPr>
          <p:cNvSpPr/>
          <p:nvPr/>
        </p:nvSpPr>
        <p:spPr>
          <a:xfrm>
            <a:off x="5927349" y="10486516"/>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Past holiday activities ER verbs</a:t>
            </a:r>
          </a:p>
        </p:txBody>
      </p:sp>
      <p:sp>
        <p:nvSpPr>
          <p:cNvPr id="145" name="Rectangle 144">
            <a:extLst>
              <a:ext uri="{FF2B5EF4-FFF2-40B4-BE49-F238E27FC236}">
                <a16:creationId xmlns:a16="http://schemas.microsoft.com/office/drawing/2014/main" id="{960F23DA-8754-40E6-B468-02CE5D783C9F}"/>
              </a:ext>
            </a:extLst>
          </p:cNvPr>
          <p:cNvSpPr/>
          <p:nvPr/>
        </p:nvSpPr>
        <p:spPr>
          <a:xfrm>
            <a:off x="5333006" y="12106691"/>
            <a:ext cx="1771593"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Past holiday activities IR/ RE verbs</a:t>
            </a:r>
          </a:p>
        </p:txBody>
      </p:sp>
      <p:sp>
        <p:nvSpPr>
          <p:cNvPr id="146" name="Rectangle 145">
            <a:extLst>
              <a:ext uri="{FF2B5EF4-FFF2-40B4-BE49-F238E27FC236}">
                <a16:creationId xmlns:a16="http://schemas.microsoft.com/office/drawing/2014/main" id="{B7BBEFDB-44B4-4A6B-91F9-52043D8696FB}"/>
              </a:ext>
            </a:extLst>
          </p:cNvPr>
          <p:cNvSpPr/>
          <p:nvPr/>
        </p:nvSpPr>
        <p:spPr>
          <a:xfrm>
            <a:off x="3652194" y="10359052"/>
            <a:ext cx="120841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Opinions in the past tense</a:t>
            </a:r>
          </a:p>
        </p:txBody>
      </p:sp>
      <p:sp>
        <p:nvSpPr>
          <p:cNvPr id="147" name="Rectangle 146">
            <a:extLst>
              <a:ext uri="{FF2B5EF4-FFF2-40B4-BE49-F238E27FC236}">
                <a16:creationId xmlns:a16="http://schemas.microsoft.com/office/drawing/2014/main" id="{04B4B3B6-3D01-46DD-ABDA-B72C8070073B}"/>
              </a:ext>
            </a:extLst>
          </p:cNvPr>
          <p:cNvSpPr/>
          <p:nvPr/>
        </p:nvSpPr>
        <p:spPr>
          <a:xfrm>
            <a:off x="2921700" y="12137682"/>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Weather in the past tense</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sp>
        <p:nvSpPr>
          <p:cNvPr id="151" name="Rectangle 150">
            <a:extLst>
              <a:ext uri="{FF2B5EF4-FFF2-40B4-BE49-F238E27FC236}">
                <a16:creationId xmlns:a16="http://schemas.microsoft.com/office/drawing/2014/main" id="{103FABE1-F1D3-4ABB-9D4D-E45D5765A148}"/>
              </a:ext>
            </a:extLst>
          </p:cNvPr>
          <p:cNvSpPr/>
          <p:nvPr/>
        </p:nvSpPr>
        <p:spPr>
          <a:xfrm>
            <a:off x="237176" y="1152277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2" name="Rectangle 151">
            <a:extLst>
              <a:ext uri="{FF2B5EF4-FFF2-40B4-BE49-F238E27FC236}">
                <a16:creationId xmlns:a16="http://schemas.microsoft.com/office/drawing/2014/main" id="{BEB5FE2E-886E-4388-AAC8-6A85D3BD9856}"/>
              </a:ext>
            </a:extLst>
          </p:cNvPr>
          <p:cNvSpPr/>
          <p:nvPr/>
        </p:nvSpPr>
        <p:spPr>
          <a:xfrm>
            <a:off x="60290" y="10033424"/>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63" name="Rectangle 162">
            <a:extLst>
              <a:ext uri="{FF2B5EF4-FFF2-40B4-BE49-F238E27FC236}">
                <a16:creationId xmlns:a16="http://schemas.microsoft.com/office/drawing/2014/main" id="{C9B082E7-E217-4517-933F-CD250AF71024}"/>
              </a:ext>
            </a:extLst>
          </p:cNvPr>
          <p:cNvSpPr/>
          <p:nvPr/>
        </p:nvSpPr>
        <p:spPr>
          <a:xfrm>
            <a:off x="8592665" y="811247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64" name="Rectangle 163">
            <a:extLst>
              <a:ext uri="{FF2B5EF4-FFF2-40B4-BE49-F238E27FC236}">
                <a16:creationId xmlns:a16="http://schemas.microsoft.com/office/drawing/2014/main" id="{2E5477F6-0F11-45B4-A056-24A77B6E84EE}"/>
              </a:ext>
            </a:extLst>
          </p:cNvPr>
          <p:cNvSpPr/>
          <p:nvPr/>
        </p:nvSpPr>
        <p:spPr>
          <a:xfrm>
            <a:off x="1527222" y="8682164"/>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Being healthy or not</a:t>
            </a:r>
          </a:p>
          <a:p>
            <a:pPr algn="ctr"/>
            <a:r>
              <a:rPr lang="en-GB" sz="1100" b="1" dirty="0">
                <a:solidFill>
                  <a:schemeClr val="tx1"/>
                </a:solidFill>
                <a:latin typeface="Comic Sans MS" pitchFamily="66" charset="0"/>
              </a:rPr>
              <a:t> </a:t>
            </a:r>
          </a:p>
          <a:p>
            <a:pPr algn="ctr"/>
            <a:r>
              <a:rPr lang="en-GB" sz="1100" b="1" dirty="0">
                <a:solidFill>
                  <a:schemeClr val="tx1"/>
                </a:solidFill>
                <a:latin typeface="Comic Sans MS" pitchFamily="66" charset="0"/>
              </a:rPr>
              <a:t> </a:t>
            </a:r>
          </a:p>
          <a:p>
            <a:pPr algn="ctr"/>
            <a:endParaRPr lang="en-GB" sz="1100" b="1" dirty="0">
              <a:solidFill>
                <a:schemeClr val="tx1"/>
              </a:solidFill>
              <a:latin typeface="Comic Sans MS" pitchFamily="66" charset="0"/>
            </a:endParaRPr>
          </a:p>
          <a:p>
            <a:pPr algn="ctr"/>
            <a:endParaRPr lang="en-GB" sz="800" dirty="0">
              <a:solidFill>
                <a:schemeClr val="tx1"/>
              </a:solidFill>
              <a:latin typeface="Comic Sans MS" pitchFamily="66" charset="0"/>
            </a:endParaRPr>
          </a:p>
        </p:txBody>
      </p:sp>
      <p:sp>
        <p:nvSpPr>
          <p:cNvPr id="165" name="Rectangle 164">
            <a:extLst>
              <a:ext uri="{FF2B5EF4-FFF2-40B4-BE49-F238E27FC236}">
                <a16:creationId xmlns:a16="http://schemas.microsoft.com/office/drawing/2014/main" id="{513DB9C8-4BB7-4B1C-B2FD-35DA3BFFAFBC}"/>
              </a:ext>
            </a:extLst>
          </p:cNvPr>
          <p:cNvSpPr/>
          <p:nvPr/>
        </p:nvSpPr>
        <p:spPr>
          <a:xfrm>
            <a:off x="2688743" y="995821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Comic Sans MS" pitchFamily="66" charset="0"/>
              </a:rPr>
              <a:t>Breakfast</a:t>
            </a:r>
            <a:endParaRPr lang="en-GB" sz="1100" b="1" dirty="0">
              <a:solidFill>
                <a:schemeClr val="tx1"/>
              </a:solidFill>
              <a:latin typeface="Comic Sans MS" pitchFamily="66" charset="0"/>
            </a:endParaRPr>
          </a:p>
        </p:txBody>
      </p:sp>
      <p:sp>
        <p:nvSpPr>
          <p:cNvPr id="166" name="Rectangle 165">
            <a:extLst>
              <a:ext uri="{FF2B5EF4-FFF2-40B4-BE49-F238E27FC236}">
                <a16:creationId xmlns:a16="http://schemas.microsoft.com/office/drawing/2014/main" id="{643E03D1-8941-42D6-9850-C3508EEA3104}"/>
              </a:ext>
            </a:extLst>
          </p:cNvPr>
          <p:cNvSpPr/>
          <p:nvPr/>
        </p:nvSpPr>
        <p:spPr>
          <a:xfrm>
            <a:off x="5852129" y="7852591"/>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What you like wearing</a:t>
            </a:r>
          </a:p>
          <a:p>
            <a:pPr algn="ctr"/>
            <a:endParaRPr lang="en-GB" sz="1100" b="1" dirty="0">
              <a:solidFill>
                <a:schemeClr val="tx1"/>
              </a:solidFill>
              <a:latin typeface="Comic Sans MS" pitchFamily="66" charset="0"/>
            </a:endParaRPr>
          </a:p>
        </p:txBody>
      </p:sp>
      <p:sp>
        <p:nvSpPr>
          <p:cNvPr id="167" name="Rectangle 166">
            <a:extLst>
              <a:ext uri="{FF2B5EF4-FFF2-40B4-BE49-F238E27FC236}">
                <a16:creationId xmlns:a16="http://schemas.microsoft.com/office/drawing/2014/main" id="{5525AE46-440F-49B6-9A64-D7E678A14ECD}"/>
              </a:ext>
            </a:extLst>
          </p:cNvPr>
          <p:cNvSpPr/>
          <p:nvPr/>
        </p:nvSpPr>
        <p:spPr>
          <a:xfrm>
            <a:off x="4405644" y="9805697"/>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Lunchtime at home and at school</a:t>
            </a:r>
          </a:p>
        </p:txBody>
      </p:sp>
      <p:sp>
        <p:nvSpPr>
          <p:cNvPr id="168" name="Rectangle 167">
            <a:extLst>
              <a:ext uri="{FF2B5EF4-FFF2-40B4-BE49-F238E27FC236}">
                <a16:creationId xmlns:a16="http://schemas.microsoft.com/office/drawing/2014/main" id="{592D2CCA-17D4-409C-A851-8C8FCD253ABF}"/>
              </a:ext>
            </a:extLst>
          </p:cNvPr>
          <p:cNvSpPr/>
          <p:nvPr/>
        </p:nvSpPr>
        <p:spPr>
          <a:xfrm>
            <a:off x="3213136" y="8291997"/>
            <a:ext cx="1794669"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Comparing British &amp; French breakfast </a:t>
            </a:r>
          </a:p>
        </p:txBody>
      </p:sp>
      <p:sp>
        <p:nvSpPr>
          <p:cNvPr id="169" name="Rectangle 168">
            <a:extLst>
              <a:ext uri="{FF2B5EF4-FFF2-40B4-BE49-F238E27FC236}">
                <a16:creationId xmlns:a16="http://schemas.microsoft.com/office/drawing/2014/main" id="{9FE887F1-27E7-4354-9F55-74E5696F34A1}"/>
              </a:ext>
            </a:extLst>
          </p:cNvPr>
          <p:cNvSpPr/>
          <p:nvPr/>
        </p:nvSpPr>
        <p:spPr>
          <a:xfrm>
            <a:off x="6524684" y="985424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Improving my diet</a:t>
            </a:r>
          </a:p>
        </p:txBody>
      </p:sp>
      <p:sp>
        <p:nvSpPr>
          <p:cNvPr id="170" name="Rectangle 169">
            <a:extLst>
              <a:ext uri="{FF2B5EF4-FFF2-40B4-BE49-F238E27FC236}">
                <a16:creationId xmlns:a16="http://schemas.microsoft.com/office/drawing/2014/main" id="{FDCD2187-7EB7-42E9-AAC5-5B5CE2E9465B}"/>
              </a:ext>
            </a:extLst>
          </p:cNvPr>
          <p:cNvSpPr/>
          <p:nvPr/>
        </p:nvSpPr>
        <p:spPr>
          <a:xfrm>
            <a:off x="5058035" y="8418319"/>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evening meal</a:t>
            </a:r>
          </a:p>
        </p:txBody>
      </p:sp>
      <p:sp>
        <p:nvSpPr>
          <p:cNvPr id="171" name="Rectangle 170">
            <a:extLst>
              <a:ext uri="{FF2B5EF4-FFF2-40B4-BE49-F238E27FC236}">
                <a16:creationId xmlns:a16="http://schemas.microsoft.com/office/drawing/2014/main" id="{5C25A47F-4574-4409-B025-B2F92032AD92}"/>
              </a:ext>
            </a:extLst>
          </p:cNvPr>
          <p:cNvSpPr/>
          <p:nvPr/>
        </p:nvSpPr>
        <p:spPr>
          <a:xfrm>
            <a:off x="6792358" y="8332663"/>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At the supermarket</a:t>
            </a:r>
          </a:p>
        </p:txBody>
      </p:sp>
      <p:cxnSp>
        <p:nvCxnSpPr>
          <p:cNvPr id="8" name="Straight Arrow Connector 7">
            <a:extLst>
              <a:ext uri="{FF2B5EF4-FFF2-40B4-BE49-F238E27FC236}">
                <a16:creationId xmlns:a16="http://schemas.microsoft.com/office/drawing/2014/main" id="{2BCF88F9-7A6E-4BF4-9A6F-A9D212204FF2}"/>
              </a:ext>
            </a:extLst>
          </p:cNvPr>
          <p:cNvCxnSpPr/>
          <p:nvPr/>
        </p:nvCxnSpPr>
        <p:spPr>
          <a:xfrm>
            <a:off x="1577355" y="14262778"/>
            <a:ext cx="404752" cy="304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24A6C12-5F84-420D-AEAC-212D91137FA0}"/>
              </a:ext>
            </a:extLst>
          </p:cNvPr>
          <p:cNvCxnSpPr>
            <a:cxnSpLocks/>
            <a:endCxn id="33" idx="2"/>
          </p:cNvCxnSpPr>
          <p:nvPr/>
        </p:nvCxnSpPr>
        <p:spPr>
          <a:xfrm flipV="1">
            <a:off x="2661870" y="13010733"/>
            <a:ext cx="138653" cy="360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7A3B78D-5C51-4FD3-B316-C991F8A47B33}"/>
              </a:ext>
            </a:extLst>
          </p:cNvPr>
          <p:cNvCxnSpPr>
            <a:cxnSpLocks/>
          </p:cNvCxnSpPr>
          <p:nvPr/>
        </p:nvCxnSpPr>
        <p:spPr>
          <a:xfrm>
            <a:off x="4268932" y="13950254"/>
            <a:ext cx="384436" cy="3875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A959972-E980-4848-8880-357207FE6360}"/>
              </a:ext>
            </a:extLst>
          </p:cNvPr>
          <p:cNvCxnSpPr>
            <a:cxnSpLocks/>
          </p:cNvCxnSpPr>
          <p:nvPr/>
        </p:nvCxnSpPr>
        <p:spPr>
          <a:xfrm flipH="1" flipV="1">
            <a:off x="1302860" y="13103598"/>
            <a:ext cx="251182" cy="3929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20F779C-51F1-482F-8957-4DFBAF31AA76}"/>
              </a:ext>
            </a:extLst>
          </p:cNvPr>
          <p:cNvCxnSpPr/>
          <p:nvPr/>
        </p:nvCxnSpPr>
        <p:spPr>
          <a:xfrm>
            <a:off x="2687549" y="13897697"/>
            <a:ext cx="404752" cy="304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A89A487-3CCA-4996-B65C-09C3394694CA}"/>
              </a:ext>
            </a:extLst>
          </p:cNvPr>
          <p:cNvCxnSpPr>
            <a:cxnSpLocks/>
          </p:cNvCxnSpPr>
          <p:nvPr/>
        </p:nvCxnSpPr>
        <p:spPr>
          <a:xfrm>
            <a:off x="5558086" y="13910123"/>
            <a:ext cx="384436" cy="484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06B14FC-5917-4D84-AC4E-227A9B95821C}"/>
              </a:ext>
            </a:extLst>
          </p:cNvPr>
          <p:cNvCxnSpPr>
            <a:cxnSpLocks/>
          </p:cNvCxnSpPr>
          <p:nvPr/>
        </p:nvCxnSpPr>
        <p:spPr>
          <a:xfrm flipV="1">
            <a:off x="3728798" y="13030118"/>
            <a:ext cx="138653" cy="360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515AFA0-3E2C-4D94-B5E3-EB3FA85B4E1A}"/>
              </a:ext>
            </a:extLst>
          </p:cNvPr>
          <p:cNvCxnSpPr>
            <a:cxnSpLocks/>
          </p:cNvCxnSpPr>
          <p:nvPr/>
        </p:nvCxnSpPr>
        <p:spPr>
          <a:xfrm flipV="1">
            <a:off x="4945072" y="12998171"/>
            <a:ext cx="262884" cy="3426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DEF33FC4-0781-4EED-8BCF-08B456FB8E73}"/>
              </a:ext>
            </a:extLst>
          </p:cNvPr>
          <p:cNvCxnSpPr>
            <a:cxnSpLocks/>
          </p:cNvCxnSpPr>
          <p:nvPr/>
        </p:nvCxnSpPr>
        <p:spPr>
          <a:xfrm flipH="1">
            <a:off x="8011161" y="11981452"/>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A48999E8-CB12-4F79-976C-84713EDFE733}"/>
              </a:ext>
            </a:extLst>
          </p:cNvPr>
          <p:cNvCxnSpPr>
            <a:cxnSpLocks/>
          </p:cNvCxnSpPr>
          <p:nvPr/>
        </p:nvCxnSpPr>
        <p:spPr>
          <a:xfrm flipV="1">
            <a:off x="8090263" y="11119155"/>
            <a:ext cx="347392" cy="2935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1848BD69-2683-42F7-B89B-CCC916FE3045}"/>
              </a:ext>
            </a:extLst>
          </p:cNvPr>
          <p:cNvCxnSpPr>
            <a:cxnSpLocks/>
            <a:endCxn id="145" idx="0"/>
          </p:cNvCxnSpPr>
          <p:nvPr/>
        </p:nvCxnSpPr>
        <p:spPr>
          <a:xfrm flipH="1">
            <a:off x="6218803" y="11653200"/>
            <a:ext cx="127196" cy="4534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EAAE4A2-0C5D-4A11-BCC3-B43FAFB2ECDD}"/>
              </a:ext>
            </a:extLst>
          </p:cNvPr>
          <p:cNvCxnSpPr>
            <a:cxnSpLocks/>
          </p:cNvCxnSpPr>
          <p:nvPr/>
        </p:nvCxnSpPr>
        <p:spPr>
          <a:xfrm flipV="1">
            <a:off x="5797332" y="10796478"/>
            <a:ext cx="153176" cy="4807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9F3EF272-5AFF-494A-8E92-C23506A14475}"/>
              </a:ext>
            </a:extLst>
          </p:cNvPr>
          <p:cNvCxnSpPr>
            <a:cxnSpLocks/>
          </p:cNvCxnSpPr>
          <p:nvPr/>
        </p:nvCxnSpPr>
        <p:spPr>
          <a:xfrm flipH="1">
            <a:off x="3872928" y="11725578"/>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9671ECE0-5E26-4635-A743-48CE8BBE6517}"/>
              </a:ext>
            </a:extLst>
          </p:cNvPr>
          <p:cNvCxnSpPr>
            <a:cxnSpLocks/>
          </p:cNvCxnSpPr>
          <p:nvPr/>
        </p:nvCxnSpPr>
        <p:spPr>
          <a:xfrm flipV="1">
            <a:off x="4079995" y="10720976"/>
            <a:ext cx="153176" cy="4807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136BEB80-FEED-4E2B-AD2A-7C1551021A1C}"/>
              </a:ext>
            </a:extLst>
          </p:cNvPr>
          <p:cNvCxnSpPr>
            <a:cxnSpLocks/>
          </p:cNvCxnSpPr>
          <p:nvPr/>
        </p:nvCxnSpPr>
        <p:spPr>
          <a:xfrm flipH="1">
            <a:off x="1030098" y="11173546"/>
            <a:ext cx="408136" cy="3439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DF57F05-5967-42AD-B4D0-257B7D20D643}"/>
              </a:ext>
            </a:extLst>
          </p:cNvPr>
          <p:cNvCxnSpPr>
            <a:cxnSpLocks/>
          </p:cNvCxnSpPr>
          <p:nvPr/>
        </p:nvCxnSpPr>
        <p:spPr>
          <a:xfrm flipH="1">
            <a:off x="713728" y="10424177"/>
            <a:ext cx="457973" cy="1731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A3CACFF4-7A18-4A42-A863-69E008FBC045}"/>
              </a:ext>
            </a:extLst>
          </p:cNvPr>
          <p:cNvCxnSpPr>
            <a:cxnSpLocks/>
          </p:cNvCxnSpPr>
          <p:nvPr/>
        </p:nvCxnSpPr>
        <p:spPr>
          <a:xfrm>
            <a:off x="2853034" y="9672875"/>
            <a:ext cx="349246" cy="3104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BF5D6D97-A45E-4E65-91EF-0F4A0C63CAFF}"/>
              </a:ext>
            </a:extLst>
          </p:cNvPr>
          <p:cNvCxnSpPr>
            <a:cxnSpLocks/>
          </p:cNvCxnSpPr>
          <p:nvPr/>
        </p:nvCxnSpPr>
        <p:spPr>
          <a:xfrm>
            <a:off x="4142477" y="9647544"/>
            <a:ext cx="386905" cy="391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D7884E47-1E91-4826-B1C3-1F2F5AE579D8}"/>
              </a:ext>
            </a:extLst>
          </p:cNvPr>
          <p:cNvCxnSpPr>
            <a:cxnSpLocks/>
          </p:cNvCxnSpPr>
          <p:nvPr/>
        </p:nvCxnSpPr>
        <p:spPr>
          <a:xfrm>
            <a:off x="6183455" y="9641709"/>
            <a:ext cx="386905" cy="391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059D194-CC2B-4F40-A46D-8FB5FD9B61BD}"/>
              </a:ext>
            </a:extLst>
          </p:cNvPr>
          <p:cNvCxnSpPr>
            <a:cxnSpLocks/>
          </p:cNvCxnSpPr>
          <p:nvPr/>
        </p:nvCxnSpPr>
        <p:spPr>
          <a:xfrm flipH="1" flipV="1">
            <a:off x="2303313" y="8564829"/>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A3E32013-08D4-48A0-9A2A-02EF49F9A1D6}"/>
              </a:ext>
            </a:extLst>
          </p:cNvPr>
          <p:cNvCxnSpPr>
            <a:cxnSpLocks/>
          </p:cNvCxnSpPr>
          <p:nvPr/>
        </p:nvCxnSpPr>
        <p:spPr>
          <a:xfrm flipH="1" flipV="1">
            <a:off x="3487309" y="8496596"/>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05DC2F2F-728A-4A27-AC65-379DEDDDA3E5}"/>
              </a:ext>
            </a:extLst>
          </p:cNvPr>
          <p:cNvCxnSpPr>
            <a:cxnSpLocks/>
          </p:cNvCxnSpPr>
          <p:nvPr/>
        </p:nvCxnSpPr>
        <p:spPr>
          <a:xfrm flipH="1" flipV="1">
            <a:off x="5273347" y="8627760"/>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19694A7-77B3-47C2-9643-152549315BF0}"/>
              </a:ext>
            </a:extLst>
          </p:cNvPr>
          <p:cNvCxnSpPr>
            <a:cxnSpLocks/>
          </p:cNvCxnSpPr>
          <p:nvPr/>
        </p:nvCxnSpPr>
        <p:spPr>
          <a:xfrm flipH="1" flipV="1">
            <a:off x="7390659" y="8657388"/>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036D35C-4676-44DE-A5FD-5AB22B661791}"/>
              </a:ext>
            </a:extLst>
          </p:cNvPr>
          <p:cNvCxnSpPr>
            <a:cxnSpLocks/>
          </p:cNvCxnSpPr>
          <p:nvPr/>
        </p:nvCxnSpPr>
        <p:spPr>
          <a:xfrm flipH="1">
            <a:off x="832813" y="5883724"/>
            <a:ext cx="398185" cy="2349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3A0222B0-AD18-4704-8BB3-C7D37E52D081}"/>
              </a:ext>
            </a:extLst>
          </p:cNvPr>
          <p:cNvCxnSpPr>
            <a:cxnSpLocks/>
          </p:cNvCxnSpPr>
          <p:nvPr/>
        </p:nvCxnSpPr>
        <p:spPr>
          <a:xfrm>
            <a:off x="6447767" y="7280291"/>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7CAE784A-1177-40F2-A171-B8E2DA71FAC6}"/>
              </a:ext>
            </a:extLst>
          </p:cNvPr>
          <p:cNvCxnSpPr>
            <a:cxnSpLocks/>
          </p:cNvCxnSpPr>
          <p:nvPr/>
        </p:nvCxnSpPr>
        <p:spPr>
          <a:xfrm>
            <a:off x="5231871" y="7313711"/>
            <a:ext cx="156241" cy="4648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1D32ED2E-B3AE-4F54-BB8D-3076A9D80741}"/>
              </a:ext>
            </a:extLst>
          </p:cNvPr>
          <p:cNvCxnSpPr>
            <a:cxnSpLocks/>
          </p:cNvCxnSpPr>
          <p:nvPr/>
        </p:nvCxnSpPr>
        <p:spPr>
          <a:xfrm>
            <a:off x="3721788" y="7258691"/>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075ABE8C-D801-4A9A-BC2A-E2376EBD3441}"/>
              </a:ext>
            </a:extLst>
          </p:cNvPr>
          <p:cNvCxnSpPr>
            <a:cxnSpLocks/>
          </p:cNvCxnSpPr>
          <p:nvPr/>
        </p:nvCxnSpPr>
        <p:spPr>
          <a:xfrm>
            <a:off x="3443150" y="5124718"/>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6A0DEE1E-FAE8-4EC8-B5B4-30C24ACC149C}"/>
              </a:ext>
            </a:extLst>
          </p:cNvPr>
          <p:cNvCxnSpPr>
            <a:cxnSpLocks/>
          </p:cNvCxnSpPr>
          <p:nvPr/>
        </p:nvCxnSpPr>
        <p:spPr>
          <a:xfrm>
            <a:off x="4779461" y="5196548"/>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BE31D9BE-7EEF-42C8-8D06-A2AE671BE4BC}"/>
              </a:ext>
            </a:extLst>
          </p:cNvPr>
          <p:cNvCxnSpPr>
            <a:cxnSpLocks/>
          </p:cNvCxnSpPr>
          <p:nvPr/>
        </p:nvCxnSpPr>
        <p:spPr>
          <a:xfrm>
            <a:off x="6256925" y="5143523"/>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966881D8-0C70-4021-868E-E35A3D2DAF78}"/>
              </a:ext>
            </a:extLst>
          </p:cNvPr>
          <p:cNvCxnSpPr>
            <a:cxnSpLocks/>
            <a:endCxn id="156" idx="0"/>
          </p:cNvCxnSpPr>
          <p:nvPr/>
        </p:nvCxnSpPr>
        <p:spPr>
          <a:xfrm>
            <a:off x="8635255" y="4347954"/>
            <a:ext cx="588940" cy="3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610459A0-EC41-4E4F-BB24-995D65F8AF08}"/>
              </a:ext>
            </a:extLst>
          </p:cNvPr>
          <p:cNvCxnSpPr>
            <a:cxnSpLocks/>
          </p:cNvCxnSpPr>
          <p:nvPr/>
        </p:nvCxnSpPr>
        <p:spPr>
          <a:xfrm flipH="1" flipV="1">
            <a:off x="3409934" y="4342910"/>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AC917E92-C883-48ED-BFF7-C9AD0F5C348B}"/>
              </a:ext>
            </a:extLst>
          </p:cNvPr>
          <p:cNvCxnSpPr>
            <a:cxnSpLocks/>
          </p:cNvCxnSpPr>
          <p:nvPr/>
        </p:nvCxnSpPr>
        <p:spPr>
          <a:xfrm flipV="1">
            <a:off x="4760425" y="4446285"/>
            <a:ext cx="50571" cy="399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5043BF33-2ABD-4345-BF06-D90DAF7C6029}"/>
              </a:ext>
            </a:extLst>
          </p:cNvPr>
          <p:cNvCxnSpPr>
            <a:cxnSpLocks/>
          </p:cNvCxnSpPr>
          <p:nvPr/>
        </p:nvCxnSpPr>
        <p:spPr>
          <a:xfrm flipV="1">
            <a:off x="6818785" y="4389286"/>
            <a:ext cx="225841" cy="3854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CD5972BC-4E4B-4EA9-939D-5BD64879EC08}"/>
              </a:ext>
            </a:extLst>
          </p:cNvPr>
          <p:cNvCxnSpPr>
            <a:cxnSpLocks/>
          </p:cNvCxnSpPr>
          <p:nvPr/>
        </p:nvCxnSpPr>
        <p:spPr>
          <a:xfrm>
            <a:off x="8073373" y="5040505"/>
            <a:ext cx="407614" cy="2691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CD1FC96-FE89-47AD-BF18-2D01BE35878D}"/>
              </a:ext>
            </a:extLst>
          </p:cNvPr>
          <p:cNvCxnSpPr>
            <a:cxnSpLocks/>
            <a:endCxn id="231" idx="1"/>
          </p:cNvCxnSpPr>
          <p:nvPr/>
        </p:nvCxnSpPr>
        <p:spPr>
          <a:xfrm flipV="1">
            <a:off x="2006724" y="6437928"/>
            <a:ext cx="402610" cy="4004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FBF3F675-717A-4DA2-9ED1-70BEE0252F88}"/>
              </a:ext>
            </a:extLst>
          </p:cNvPr>
          <p:cNvCxnSpPr>
            <a:cxnSpLocks/>
          </p:cNvCxnSpPr>
          <p:nvPr/>
        </p:nvCxnSpPr>
        <p:spPr>
          <a:xfrm flipH="1" flipV="1">
            <a:off x="4899264" y="6498390"/>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E6204E97-DB01-44F1-BCA3-9E94519945D3}"/>
              </a:ext>
            </a:extLst>
          </p:cNvPr>
          <p:cNvCxnSpPr>
            <a:cxnSpLocks/>
          </p:cNvCxnSpPr>
          <p:nvPr/>
        </p:nvCxnSpPr>
        <p:spPr>
          <a:xfrm flipH="1" flipV="1">
            <a:off x="6325615" y="6476904"/>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5D4E425-0947-42DC-A0D9-8BA0A65555AC}"/>
              </a:ext>
            </a:extLst>
          </p:cNvPr>
          <p:cNvCxnSpPr>
            <a:cxnSpLocks/>
          </p:cNvCxnSpPr>
          <p:nvPr/>
        </p:nvCxnSpPr>
        <p:spPr>
          <a:xfrm flipV="1">
            <a:off x="7167324" y="6480952"/>
            <a:ext cx="194129" cy="521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D04C67C-8604-4FA4-91B0-2835160CBB6A}"/>
              </a:ext>
            </a:extLst>
          </p:cNvPr>
          <p:cNvPicPr>
            <a:picLocks noChangeAspect="1"/>
          </p:cNvPicPr>
          <p:nvPr/>
        </p:nvPicPr>
        <p:blipFill>
          <a:blip r:embed="rId4"/>
          <a:stretch>
            <a:fillRect/>
          </a:stretch>
        </p:blipFill>
        <p:spPr>
          <a:xfrm>
            <a:off x="8787190" y="8564829"/>
            <a:ext cx="751094" cy="438568"/>
          </a:xfrm>
          <a:prstGeom prst="rect">
            <a:avLst/>
          </a:prstGeom>
        </p:spPr>
      </p:pic>
      <p:pic>
        <p:nvPicPr>
          <p:cNvPr id="220" name="Picture 219">
            <a:extLst>
              <a:ext uri="{FF2B5EF4-FFF2-40B4-BE49-F238E27FC236}">
                <a16:creationId xmlns:a16="http://schemas.microsoft.com/office/drawing/2014/main" id="{F5456CD3-2934-4FB6-86E2-26CD4BC4467E}"/>
              </a:ext>
            </a:extLst>
          </p:cNvPr>
          <p:cNvPicPr>
            <a:picLocks noChangeAspect="1"/>
          </p:cNvPicPr>
          <p:nvPr/>
        </p:nvPicPr>
        <p:blipFill>
          <a:blip r:embed="rId4"/>
          <a:stretch>
            <a:fillRect/>
          </a:stretch>
        </p:blipFill>
        <p:spPr>
          <a:xfrm>
            <a:off x="536960" y="11807162"/>
            <a:ext cx="751094" cy="438568"/>
          </a:xfrm>
          <a:prstGeom prst="rect">
            <a:avLst/>
          </a:prstGeom>
        </p:spPr>
      </p:pic>
      <p:pic>
        <p:nvPicPr>
          <p:cNvPr id="222" name="Picture 221">
            <a:extLst>
              <a:ext uri="{FF2B5EF4-FFF2-40B4-BE49-F238E27FC236}">
                <a16:creationId xmlns:a16="http://schemas.microsoft.com/office/drawing/2014/main" id="{D22A648D-F09C-46F5-933B-E99BACA70B2F}"/>
              </a:ext>
            </a:extLst>
          </p:cNvPr>
          <p:cNvPicPr>
            <a:picLocks noChangeAspect="1"/>
          </p:cNvPicPr>
          <p:nvPr/>
        </p:nvPicPr>
        <p:blipFill>
          <a:blip r:embed="rId4"/>
          <a:stretch>
            <a:fillRect/>
          </a:stretch>
        </p:blipFill>
        <p:spPr>
          <a:xfrm>
            <a:off x="307975" y="6448427"/>
            <a:ext cx="751094" cy="438568"/>
          </a:xfrm>
          <a:prstGeom prst="rect">
            <a:avLst/>
          </a:prstGeom>
        </p:spPr>
      </p:pic>
      <p:pic>
        <p:nvPicPr>
          <p:cNvPr id="223" name="Picture 222">
            <a:extLst>
              <a:ext uri="{FF2B5EF4-FFF2-40B4-BE49-F238E27FC236}">
                <a16:creationId xmlns:a16="http://schemas.microsoft.com/office/drawing/2014/main" id="{19CCBD38-2A74-4983-BEF5-420EBDF4FF4C}"/>
              </a:ext>
            </a:extLst>
          </p:cNvPr>
          <p:cNvPicPr>
            <a:picLocks noChangeAspect="1"/>
          </p:cNvPicPr>
          <p:nvPr/>
        </p:nvPicPr>
        <p:blipFill>
          <a:blip r:embed="rId4"/>
          <a:stretch>
            <a:fillRect/>
          </a:stretch>
        </p:blipFill>
        <p:spPr>
          <a:xfrm>
            <a:off x="8757075" y="4615560"/>
            <a:ext cx="751094" cy="438568"/>
          </a:xfrm>
          <a:prstGeom prst="rect">
            <a:avLst/>
          </a:prstGeom>
        </p:spPr>
      </p:pic>
      <p:pic>
        <p:nvPicPr>
          <p:cNvPr id="224" name="Picture 223">
            <a:extLst>
              <a:ext uri="{FF2B5EF4-FFF2-40B4-BE49-F238E27FC236}">
                <a16:creationId xmlns:a16="http://schemas.microsoft.com/office/drawing/2014/main" id="{507FB7AF-1661-479A-BA12-BE8262C43172}"/>
              </a:ext>
            </a:extLst>
          </p:cNvPr>
          <p:cNvPicPr>
            <a:picLocks noChangeAspect="1"/>
          </p:cNvPicPr>
          <p:nvPr/>
        </p:nvPicPr>
        <p:blipFill>
          <a:blip r:embed="rId4"/>
          <a:stretch>
            <a:fillRect/>
          </a:stretch>
        </p:blipFill>
        <p:spPr>
          <a:xfrm>
            <a:off x="131681" y="999010"/>
            <a:ext cx="751094" cy="438568"/>
          </a:xfrm>
          <a:prstGeom prst="rect">
            <a:avLst/>
          </a:prstGeom>
        </p:spPr>
      </p:pic>
      <p:sp>
        <p:nvSpPr>
          <p:cNvPr id="225" name="Rectangle 224">
            <a:extLst>
              <a:ext uri="{FF2B5EF4-FFF2-40B4-BE49-F238E27FC236}">
                <a16:creationId xmlns:a16="http://schemas.microsoft.com/office/drawing/2014/main" id="{1EE52810-3B35-425B-B864-F3994FD79C91}"/>
              </a:ext>
            </a:extLst>
          </p:cNvPr>
          <p:cNvSpPr/>
          <p:nvPr/>
        </p:nvSpPr>
        <p:spPr>
          <a:xfrm>
            <a:off x="6809660" y="6097649"/>
            <a:ext cx="2118873"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omic Sans MS" pitchFamily="66" charset="0"/>
            </a:endParaRPr>
          </a:p>
          <a:p>
            <a:pPr algn="ctr"/>
            <a:r>
              <a:rPr lang="en-GB" sz="1100" b="1" dirty="0">
                <a:solidFill>
                  <a:schemeClr val="tx1"/>
                </a:solidFill>
                <a:latin typeface="Comic Sans MS" pitchFamily="66" charset="0"/>
              </a:rPr>
              <a:t>Shopping for clothes</a:t>
            </a:r>
          </a:p>
          <a:p>
            <a:pPr algn="ctr"/>
            <a:endParaRPr lang="en-GB" sz="1100" b="1" dirty="0">
              <a:solidFill>
                <a:schemeClr val="tx1"/>
              </a:solidFill>
              <a:latin typeface="Comic Sans MS" pitchFamily="66" charset="0"/>
            </a:endParaRPr>
          </a:p>
        </p:txBody>
      </p:sp>
      <p:sp>
        <p:nvSpPr>
          <p:cNvPr id="226" name="Rectangle 225">
            <a:extLst>
              <a:ext uri="{FF2B5EF4-FFF2-40B4-BE49-F238E27FC236}">
                <a16:creationId xmlns:a16="http://schemas.microsoft.com/office/drawing/2014/main" id="{12668166-EB22-48BC-B83F-0D726848F45F}"/>
              </a:ext>
            </a:extLst>
          </p:cNvPr>
          <p:cNvSpPr/>
          <p:nvPr/>
        </p:nvSpPr>
        <p:spPr>
          <a:xfrm>
            <a:off x="5373799" y="6291046"/>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Problems with clothes</a:t>
            </a:r>
          </a:p>
          <a:p>
            <a:pPr algn="ctr"/>
            <a:endParaRPr lang="en-GB" sz="11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sp>
        <p:nvSpPr>
          <p:cNvPr id="228" name="Rectangle 227">
            <a:extLst>
              <a:ext uri="{FF2B5EF4-FFF2-40B4-BE49-F238E27FC236}">
                <a16:creationId xmlns:a16="http://schemas.microsoft.com/office/drawing/2014/main" id="{AB3309F2-1BF6-466A-A3F0-D4A8D6D7B25A}"/>
              </a:ext>
            </a:extLst>
          </p:cNvPr>
          <p:cNvSpPr/>
          <p:nvPr/>
        </p:nvSpPr>
        <p:spPr>
          <a:xfrm>
            <a:off x="4517869" y="7875548"/>
            <a:ext cx="1365934" cy="367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School &amp; Xmas wear</a:t>
            </a:r>
          </a:p>
          <a:p>
            <a:pPr algn="ctr"/>
            <a:endParaRPr lang="en-GB" sz="1100" b="1" dirty="0">
              <a:solidFill>
                <a:schemeClr val="tx1"/>
              </a:solidFill>
              <a:latin typeface="Comic Sans MS" pitchFamily="66" charset="0"/>
            </a:endParaRPr>
          </a:p>
        </p:txBody>
      </p:sp>
      <p:sp>
        <p:nvSpPr>
          <p:cNvPr id="229" name="Rectangle 228">
            <a:extLst>
              <a:ext uri="{FF2B5EF4-FFF2-40B4-BE49-F238E27FC236}">
                <a16:creationId xmlns:a16="http://schemas.microsoft.com/office/drawing/2014/main" id="{6CB1AEB9-F3B5-466D-846D-C17D61D300D6}"/>
              </a:ext>
            </a:extLst>
          </p:cNvPr>
          <p:cNvSpPr/>
          <p:nvPr/>
        </p:nvSpPr>
        <p:spPr>
          <a:xfrm>
            <a:off x="3568040" y="6612423"/>
            <a:ext cx="1731166"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Body parts &amp; Illnesses</a:t>
            </a:r>
          </a:p>
          <a:p>
            <a:pPr algn="ctr"/>
            <a:r>
              <a:rPr lang="en-GB" sz="1100" b="1" dirty="0">
                <a:solidFill>
                  <a:schemeClr val="tx1"/>
                </a:solidFill>
                <a:latin typeface="Comic Sans MS" pitchFamily="66" charset="0"/>
              </a:rPr>
              <a:t> </a:t>
            </a: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a:p>
            <a:pPr algn="ct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sp>
        <p:nvSpPr>
          <p:cNvPr id="230" name="Rectangle 229">
            <a:extLst>
              <a:ext uri="{FF2B5EF4-FFF2-40B4-BE49-F238E27FC236}">
                <a16:creationId xmlns:a16="http://schemas.microsoft.com/office/drawing/2014/main" id="{5EA35C39-C5C3-4CC8-BF3C-3963329735B1}"/>
              </a:ext>
            </a:extLst>
          </p:cNvPr>
          <p:cNvSpPr/>
          <p:nvPr/>
        </p:nvSpPr>
        <p:spPr>
          <a:xfrm>
            <a:off x="2760613" y="7907538"/>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the doctor’s</a:t>
            </a:r>
            <a:endParaRPr lang="en-GB" sz="800" dirty="0">
              <a:solidFill>
                <a:schemeClr val="tx1"/>
              </a:solidFill>
              <a:latin typeface="Comic Sans MS" pitchFamily="66" charset="0"/>
            </a:endParaRPr>
          </a:p>
          <a:p>
            <a:pPr algn="ctr"/>
            <a:r>
              <a:rPr lang="en-GB" sz="1100" b="1" dirty="0">
                <a:solidFill>
                  <a:schemeClr val="tx1"/>
                </a:solidFill>
                <a:latin typeface="Comic Sans MS" pitchFamily="66" charset="0"/>
              </a:rPr>
              <a:t> </a:t>
            </a:r>
          </a:p>
          <a:p>
            <a:pPr algn="ct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sp>
        <p:nvSpPr>
          <p:cNvPr id="231" name="Rectangle 230">
            <a:extLst>
              <a:ext uri="{FF2B5EF4-FFF2-40B4-BE49-F238E27FC236}">
                <a16:creationId xmlns:a16="http://schemas.microsoft.com/office/drawing/2014/main" id="{83AC3E40-63EA-43C8-865F-E9DED90E1B8E}"/>
              </a:ext>
            </a:extLst>
          </p:cNvPr>
          <p:cNvSpPr/>
          <p:nvPr/>
        </p:nvSpPr>
        <p:spPr>
          <a:xfrm>
            <a:off x="2409334" y="6277804"/>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a:r>
          </a:p>
          <a:p>
            <a:pPr algn="ctr"/>
            <a:r>
              <a:rPr lang="en-GB" sz="1100" b="1" dirty="0">
                <a:solidFill>
                  <a:schemeClr val="tx1"/>
                </a:solidFill>
                <a:latin typeface="Comic Sans MS" pitchFamily="66" charset="0"/>
              </a:rPr>
              <a:t> Giving advice</a:t>
            </a:r>
          </a:p>
          <a:p>
            <a:pPr algn="ctr"/>
            <a:endParaRPr lang="en-GB" sz="1100" b="1" dirty="0">
              <a:solidFill>
                <a:schemeClr val="tx1"/>
              </a:solidFill>
              <a:latin typeface="Comic Sans MS" pitchFamily="66" charset="0"/>
            </a:endParaRPr>
          </a:p>
        </p:txBody>
      </p:sp>
      <p:sp>
        <p:nvSpPr>
          <p:cNvPr id="235" name="Rectangle 234">
            <a:extLst>
              <a:ext uri="{FF2B5EF4-FFF2-40B4-BE49-F238E27FC236}">
                <a16:creationId xmlns:a16="http://schemas.microsoft.com/office/drawing/2014/main" id="{6AA2B1FE-15D3-4D3F-BB00-56C92F0EF15D}"/>
              </a:ext>
            </a:extLst>
          </p:cNvPr>
          <p:cNvSpPr/>
          <p:nvPr/>
        </p:nvSpPr>
        <p:spPr>
          <a:xfrm>
            <a:off x="4454140" y="5660788"/>
            <a:ext cx="1776908"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use of the internet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37" name="Rectangle 236">
            <a:extLst>
              <a:ext uri="{FF2B5EF4-FFF2-40B4-BE49-F238E27FC236}">
                <a16:creationId xmlns:a16="http://schemas.microsoft.com/office/drawing/2014/main" id="{DF1DB797-A238-47A6-9259-C76C0D0AA4A5}"/>
              </a:ext>
            </a:extLst>
          </p:cNvPr>
          <p:cNvSpPr/>
          <p:nvPr/>
        </p:nvSpPr>
        <p:spPr>
          <a:xfrm>
            <a:off x="6445549" y="4134824"/>
            <a:ext cx="166902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Preferences</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38" name="Rectangle 237">
            <a:extLst>
              <a:ext uri="{FF2B5EF4-FFF2-40B4-BE49-F238E27FC236}">
                <a16:creationId xmlns:a16="http://schemas.microsoft.com/office/drawing/2014/main" id="{A1D5AB7A-5201-492C-86D3-66D3035059A1}"/>
              </a:ext>
            </a:extLst>
          </p:cNvPr>
          <p:cNvSpPr/>
          <p:nvPr/>
        </p:nvSpPr>
        <p:spPr>
          <a:xfrm>
            <a:off x="2705402" y="5842020"/>
            <a:ext cx="1819629" cy="20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 importance of technology</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39" name="Rectangle 238">
            <a:extLst>
              <a:ext uri="{FF2B5EF4-FFF2-40B4-BE49-F238E27FC236}">
                <a16:creationId xmlns:a16="http://schemas.microsoft.com/office/drawing/2014/main" id="{9627E9C0-AFD6-48A4-BE99-E843139016A1}"/>
              </a:ext>
            </a:extLst>
          </p:cNvPr>
          <p:cNvSpPr/>
          <p:nvPr/>
        </p:nvSpPr>
        <p:spPr>
          <a:xfrm>
            <a:off x="2771702" y="4112720"/>
            <a:ext cx="1690226"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 technology I use</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41" name="Rectangle 240">
            <a:extLst>
              <a:ext uri="{FF2B5EF4-FFF2-40B4-BE49-F238E27FC236}">
                <a16:creationId xmlns:a16="http://schemas.microsoft.com/office/drawing/2014/main" id="{BD143FF3-A6AE-43EF-910D-D0EE8FFE8FF5}"/>
              </a:ext>
            </a:extLst>
          </p:cNvPr>
          <p:cNvSpPr/>
          <p:nvPr/>
        </p:nvSpPr>
        <p:spPr>
          <a:xfrm>
            <a:off x="4570129" y="3967487"/>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Advantages &amp; disadvantages of Technology</a:t>
            </a:r>
          </a:p>
        </p:txBody>
      </p:sp>
      <p:sp>
        <p:nvSpPr>
          <p:cNvPr id="242" name="Rectangle 241">
            <a:extLst>
              <a:ext uri="{FF2B5EF4-FFF2-40B4-BE49-F238E27FC236}">
                <a16:creationId xmlns:a16="http://schemas.microsoft.com/office/drawing/2014/main" id="{C6E8E57A-F44D-49E1-AD86-7F527F45B4E4}"/>
              </a:ext>
            </a:extLst>
          </p:cNvPr>
          <p:cNvSpPr/>
          <p:nvPr/>
        </p:nvSpPr>
        <p:spPr>
          <a:xfrm>
            <a:off x="6246341" y="5658635"/>
            <a:ext cx="146406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Advantages &amp; disadvantages of social media</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38" name="Rectangle 137">
            <a:extLst>
              <a:ext uri="{FF2B5EF4-FFF2-40B4-BE49-F238E27FC236}">
                <a16:creationId xmlns:a16="http://schemas.microsoft.com/office/drawing/2014/main" id="{88EBC677-DE43-4605-BC77-A45D2F376F7E}"/>
              </a:ext>
            </a:extLst>
          </p:cNvPr>
          <p:cNvSpPr/>
          <p:nvPr/>
        </p:nvSpPr>
        <p:spPr>
          <a:xfrm>
            <a:off x="106237" y="6105225"/>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39" name="Rectangle 138">
            <a:extLst>
              <a:ext uri="{FF2B5EF4-FFF2-40B4-BE49-F238E27FC236}">
                <a16:creationId xmlns:a16="http://schemas.microsoft.com/office/drawing/2014/main" id="{74445700-A1DF-42E9-B168-5BEB18F1AC85}"/>
              </a:ext>
            </a:extLst>
          </p:cNvPr>
          <p:cNvSpPr/>
          <p:nvPr/>
        </p:nvSpPr>
        <p:spPr>
          <a:xfrm>
            <a:off x="5704662" y="3347818"/>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the film</a:t>
            </a:r>
          </a:p>
        </p:txBody>
      </p:sp>
      <p:pic>
        <p:nvPicPr>
          <p:cNvPr id="149" name="Picture 2" descr="Free Test Cliparts, Download Free Test Cliparts png images, Free ClipArts  on Clipart Library">
            <a:extLst>
              <a:ext uri="{FF2B5EF4-FFF2-40B4-BE49-F238E27FC236}">
                <a16:creationId xmlns:a16="http://schemas.microsoft.com/office/drawing/2014/main" id="{990A166E-3DBC-4681-96DC-A8EA66B2AD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256" y="10454876"/>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Free Test Cliparts, Download Free Test Cliparts png images, Free ClipArts  on Clipart Library">
            <a:extLst>
              <a:ext uri="{FF2B5EF4-FFF2-40B4-BE49-F238E27FC236}">
                <a16:creationId xmlns:a16="http://schemas.microsoft.com/office/drawing/2014/main" id="{A35097B5-D1E8-44E6-80B0-1868CE57FC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326" y="1197741"/>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87B37DD3-0838-45E7-801E-3BA5D2AB30B3}"/>
              </a:ext>
            </a:extLst>
          </p:cNvPr>
          <p:cNvSpPr/>
          <p:nvPr/>
        </p:nvSpPr>
        <p:spPr>
          <a:xfrm>
            <a:off x="-44008" y="1703188"/>
            <a:ext cx="1191275" cy="31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6" name="Rectangle 155">
            <a:extLst>
              <a:ext uri="{FF2B5EF4-FFF2-40B4-BE49-F238E27FC236}">
                <a16:creationId xmlns:a16="http://schemas.microsoft.com/office/drawing/2014/main" id="{1C473173-9807-4571-8252-D8E2363608F8}"/>
              </a:ext>
            </a:extLst>
          </p:cNvPr>
          <p:cNvSpPr/>
          <p:nvPr/>
        </p:nvSpPr>
        <p:spPr>
          <a:xfrm>
            <a:off x="8628557" y="435107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7" name="Rectangle 156">
            <a:extLst>
              <a:ext uri="{FF2B5EF4-FFF2-40B4-BE49-F238E27FC236}">
                <a16:creationId xmlns:a16="http://schemas.microsoft.com/office/drawing/2014/main" id="{0EB99C4C-B19A-46AE-ADBA-8BEF017BDE9A}"/>
              </a:ext>
            </a:extLst>
          </p:cNvPr>
          <p:cNvSpPr/>
          <p:nvPr/>
        </p:nvSpPr>
        <p:spPr>
          <a:xfrm>
            <a:off x="5143200" y="1778417"/>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Relationships</a:t>
            </a:r>
          </a:p>
        </p:txBody>
      </p:sp>
      <p:sp>
        <p:nvSpPr>
          <p:cNvPr id="158" name="Rectangle 157">
            <a:extLst>
              <a:ext uri="{FF2B5EF4-FFF2-40B4-BE49-F238E27FC236}">
                <a16:creationId xmlns:a16="http://schemas.microsoft.com/office/drawing/2014/main" id="{A89EF1C1-9F05-4C1A-9F5E-748A1D130DD8}"/>
              </a:ext>
            </a:extLst>
          </p:cNvPr>
          <p:cNvSpPr/>
          <p:nvPr/>
        </p:nvSpPr>
        <p:spPr>
          <a:xfrm>
            <a:off x="3592743" y="333800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Paris</a:t>
            </a:r>
          </a:p>
        </p:txBody>
      </p:sp>
      <p:sp>
        <p:nvSpPr>
          <p:cNvPr id="159" name="Rectangle 158">
            <a:extLst>
              <a:ext uri="{FF2B5EF4-FFF2-40B4-BE49-F238E27FC236}">
                <a16:creationId xmlns:a16="http://schemas.microsoft.com/office/drawing/2014/main" id="{2DF272E9-2B1A-4A3C-AE42-59D3BFCE1224}"/>
              </a:ext>
            </a:extLst>
          </p:cNvPr>
          <p:cNvSpPr/>
          <p:nvPr/>
        </p:nvSpPr>
        <p:spPr>
          <a:xfrm>
            <a:off x="3296114" y="1836908"/>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recipe</a:t>
            </a:r>
          </a:p>
        </p:txBody>
      </p:sp>
      <p:sp>
        <p:nvSpPr>
          <p:cNvPr id="175" name="Rectangle 174">
            <a:extLst>
              <a:ext uri="{FF2B5EF4-FFF2-40B4-BE49-F238E27FC236}">
                <a16:creationId xmlns:a16="http://schemas.microsoft.com/office/drawing/2014/main" id="{B7BE2E2C-5368-4834-86E9-125F4A5C4EE7}"/>
              </a:ext>
            </a:extLst>
          </p:cNvPr>
          <p:cNvSpPr/>
          <p:nvPr/>
        </p:nvSpPr>
        <p:spPr>
          <a:xfrm>
            <a:off x="1294064" y="3621185"/>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Themes</a:t>
            </a:r>
          </a:p>
        </p:txBody>
      </p:sp>
      <p:sp>
        <p:nvSpPr>
          <p:cNvPr id="176" name="Rectangle 175">
            <a:extLst>
              <a:ext uri="{FF2B5EF4-FFF2-40B4-BE49-F238E27FC236}">
                <a16:creationId xmlns:a16="http://schemas.microsoft.com/office/drawing/2014/main" id="{C43264C6-8DE4-40D6-9507-DAC40F73219B}"/>
              </a:ext>
            </a:extLst>
          </p:cNvPr>
          <p:cNvSpPr/>
          <p:nvPr/>
        </p:nvSpPr>
        <p:spPr>
          <a:xfrm>
            <a:off x="6394699" y="1777550"/>
            <a:ext cx="169734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Key characters</a:t>
            </a:r>
          </a:p>
        </p:txBody>
      </p:sp>
      <p:cxnSp>
        <p:nvCxnSpPr>
          <p:cNvPr id="179" name="Straight Arrow Connector 178">
            <a:extLst>
              <a:ext uri="{FF2B5EF4-FFF2-40B4-BE49-F238E27FC236}">
                <a16:creationId xmlns:a16="http://schemas.microsoft.com/office/drawing/2014/main" id="{7B7A23AD-9F81-43D0-8523-7DB149037A51}"/>
              </a:ext>
            </a:extLst>
          </p:cNvPr>
          <p:cNvCxnSpPr>
            <a:cxnSpLocks/>
          </p:cNvCxnSpPr>
          <p:nvPr/>
        </p:nvCxnSpPr>
        <p:spPr>
          <a:xfrm flipV="1">
            <a:off x="6928518" y="2217762"/>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4C128739-7BF4-4C3C-85EC-1F566DEEAC0A}"/>
              </a:ext>
            </a:extLst>
          </p:cNvPr>
          <p:cNvCxnSpPr>
            <a:cxnSpLocks/>
          </p:cNvCxnSpPr>
          <p:nvPr/>
        </p:nvCxnSpPr>
        <p:spPr>
          <a:xfrm flipV="1">
            <a:off x="3770716" y="2156426"/>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EC982E05-725E-4A8F-A5D7-90A27958B7B8}"/>
              </a:ext>
            </a:extLst>
          </p:cNvPr>
          <p:cNvCxnSpPr>
            <a:cxnSpLocks/>
          </p:cNvCxnSpPr>
          <p:nvPr/>
        </p:nvCxnSpPr>
        <p:spPr>
          <a:xfrm flipV="1">
            <a:off x="5446637" y="2152192"/>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1684E3D1-46DE-4E0D-B3B7-7AFB0A3ECFD6}"/>
              </a:ext>
            </a:extLst>
          </p:cNvPr>
          <p:cNvCxnSpPr>
            <a:cxnSpLocks/>
          </p:cNvCxnSpPr>
          <p:nvPr/>
        </p:nvCxnSpPr>
        <p:spPr>
          <a:xfrm flipH="1">
            <a:off x="6329961" y="2907940"/>
            <a:ext cx="49544" cy="4089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1B9439E0-0C97-4474-9A51-52C2BB65BF6D}"/>
              </a:ext>
            </a:extLst>
          </p:cNvPr>
          <p:cNvCxnSpPr>
            <a:cxnSpLocks/>
          </p:cNvCxnSpPr>
          <p:nvPr/>
        </p:nvCxnSpPr>
        <p:spPr>
          <a:xfrm flipH="1">
            <a:off x="2137978" y="3058970"/>
            <a:ext cx="199480" cy="5335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6DF9708F-8B60-4BFB-AA43-AE138F9F0815}"/>
              </a:ext>
            </a:extLst>
          </p:cNvPr>
          <p:cNvCxnSpPr>
            <a:cxnSpLocks/>
          </p:cNvCxnSpPr>
          <p:nvPr/>
        </p:nvCxnSpPr>
        <p:spPr>
          <a:xfrm flipH="1">
            <a:off x="4584848" y="2865577"/>
            <a:ext cx="48136" cy="5707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2A03B6CA-A771-46AF-B599-84A50943E655}"/>
              </a:ext>
            </a:extLst>
          </p:cNvPr>
          <p:cNvSpPr/>
          <p:nvPr/>
        </p:nvSpPr>
        <p:spPr>
          <a:xfrm>
            <a:off x="1422491" y="179921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Writing a review</a:t>
            </a:r>
          </a:p>
        </p:txBody>
      </p:sp>
      <p:cxnSp>
        <p:nvCxnSpPr>
          <p:cNvPr id="187" name="Straight Arrow Connector 186">
            <a:extLst>
              <a:ext uri="{FF2B5EF4-FFF2-40B4-BE49-F238E27FC236}">
                <a16:creationId xmlns:a16="http://schemas.microsoft.com/office/drawing/2014/main" id="{B25AA1D6-5962-4349-9B4B-5A58B7133B3E}"/>
              </a:ext>
            </a:extLst>
          </p:cNvPr>
          <p:cNvCxnSpPr>
            <a:cxnSpLocks/>
          </p:cNvCxnSpPr>
          <p:nvPr/>
        </p:nvCxnSpPr>
        <p:spPr>
          <a:xfrm flipV="1">
            <a:off x="1937902" y="2219617"/>
            <a:ext cx="225629" cy="3113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71FD35A1-3D6B-43C9-91E7-C5FFC771BD87}"/>
              </a:ext>
            </a:extLst>
          </p:cNvPr>
          <p:cNvCxnSpPr>
            <a:cxnSpLocks/>
          </p:cNvCxnSpPr>
          <p:nvPr/>
        </p:nvCxnSpPr>
        <p:spPr>
          <a:xfrm flipH="1">
            <a:off x="678522" y="1470318"/>
            <a:ext cx="351390" cy="2383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6C554383-44EA-4B4D-B3CC-AB109FAADF02}"/>
              </a:ext>
            </a:extLst>
          </p:cNvPr>
          <p:cNvSpPr/>
          <p:nvPr/>
        </p:nvSpPr>
        <p:spPr>
          <a:xfrm>
            <a:off x="2009858" y="1173247"/>
            <a:ext cx="1111994" cy="36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Year Assessment</a:t>
            </a:r>
          </a:p>
        </p:txBody>
      </p:sp>
      <p:cxnSp>
        <p:nvCxnSpPr>
          <p:cNvPr id="236" name="Straight Arrow Connector 235">
            <a:extLst>
              <a:ext uri="{FF2B5EF4-FFF2-40B4-BE49-F238E27FC236}">
                <a16:creationId xmlns:a16="http://schemas.microsoft.com/office/drawing/2014/main" id="{969ABB39-13FB-454D-8D79-E23A86C57BFD}"/>
              </a:ext>
            </a:extLst>
          </p:cNvPr>
          <p:cNvCxnSpPr>
            <a:cxnSpLocks/>
          </p:cNvCxnSpPr>
          <p:nvPr/>
        </p:nvCxnSpPr>
        <p:spPr>
          <a:xfrm>
            <a:off x="1734870" y="1187649"/>
            <a:ext cx="307075" cy="242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2B8FCB61-32E6-4B09-B7E4-0AA1B0EC7699}"/>
              </a:ext>
            </a:extLst>
          </p:cNvPr>
          <p:cNvCxnSpPr>
            <a:cxnSpLocks/>
          </p:cNvCxnSpPr>
          <p:nvPr/>
        </p:nvCxnSpPr>
        <p:spPr>
          <a:xfrm flipV="1">
            <a:off x="1557687" y="5633606"/>
            <a:ext cx="507554" cy="584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3954F56F-D6E4-439A-A9AA-DB59DB78F015}"/>
              </a:ext>
            </a:extLst>
          </p:cNvPr>
          <p:cNvSpPr/>
          <p:nvPr/>
        </p:nvSpPr>
        <p:spPr>
          <a:xfrm>
            <a:off x="1985907" y="5475765"/>
            <a:ext cx="99422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7" name="Rectangle 6">
            <a:extLst>
              <a:ext uri="{FF2B5EF4-FFF2-40B4-BE49-F238E27FC236}">
                <a16:creationId xmlns:a16="http://schemas.microsoft.com/office/drawing/2014/main" id="{BBBF1BEC-A86C-484E-ED40-1090BB260B1C}"/>
              </a:ext>
            </a:extLst>
          </p:cNvPr>
          <p:cNvSpPr/>
          <p:nvPr/>
        </p:nvSpPr>
        <p:spPr>
          <a:xfrm>
            <a:off x="6846133" y="14295490"/>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9" name="Rectangle 8">
            <a:extLst>
              <a:ext uri="{FF2B5EF4-FFF2-40B4-BE49-F238E27FC236}">
                <a16:creationId xmlns:a16="http://schemas.microsoft.com/office/drawing/2014/main" id="{8AAF6F78-2E3B-3771-EDCB-DC4D1249693F}"/>
              </a:ext>
            </a:extLst>
          </p:cNvPr>
          <p:cNvSpPr/>
          <p:nvPr/>
        </p:nvSpPr>
        <p:spPr>
          <a:xfrm>
            <a:off x="6668243" y="12916187"/>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p:txBody>
      </p:sp>
      <p:cxnSp>
        <p:nvCxnSpPr>
          <p:cNvPr id="10" name="Straight Arrow Connector 9">
            <a:extLst>
              <a:ext uri="{FF2B5EF4-FFF2-40B4-BE49-F238E27FC236}">
                <a16:creationId xmlns:a16="http://schemas.microsoft.com/office/drawing/2014/main" id="{F43AFC9E-609A-1689-AAE3-80FE2FEE6BE6}"/>
              </a:ext>
            </a:extLst>
          </p:cNvPr>
          <p:cNvCxnSpPr>
            <a:cxnSpLocks/>
          </p:cNvCxnSpPr>
          <p:nvPr/>
        </p:nvCxnSpPr>
        <p:spPr>
          <a:xfrm>
            <a:off x="7088992" y="13883051"/>
            <a:ext cx="384436" cy="484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B46EC4-8757-042D-98F9-F3D6E79C80DA}"/>
              </a:ext>
            </a:extLst>
          </p:cNvPr>
          <p:cNvCxnSpPr>
            <a:cxnSpLocks/>
          </p:cNvCxnSpPr>
          <p:nvPr/>
        </p:nvCxnSpPr>
        <p:spPr>
          <a:xfrm flipV="1">
            <a:off x="6365787" y="13146518"/>
            <a:ext cx="545685" cy="1863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Free Test Cliparts, Download Free Test Cliparts png images, Free ClipArts  on Clipart Library">
            <a:extLst>
              <a:ext uri="{FF2B5EF4-FFF2-40B4-BE49-F238E27FC236}">
                <a16:creationId xmlns:a16="http://schemas.microsoft.com/office/drawing/2014/main" id="{187DDC7C-F3D6-B22F-6C77-FF009AC820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2397" y="12659758"/>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6685290-D95E-16EF-93CE-D8612913DA57}"/>
              </a:ext>
            </a:extLst>
          </p:cNvPr>
          <p:cNvPicPr>
            <a:picLocks noChangeAspect="1"/>
          </p:cNvPicPr>
          <p:nvPr/>
        </p:nvPicPr>
        <p:blipFill>
          <a:blip r:embed="rId4"/>
          <a:stretch>
            <a:fillRect/>
          </a:stretch>
        </p:blipFill>
        <p:spPr>
          <a:xfrm>
            <a:off x="7729893" y="14312895"/>
            <a:ext cx="751094" cy="438568"/>
          </a:xfrm>
          <a:prstGeom prst="rect">
            <a:avLst/>
          </a:prstGeom>
        </p:spPr>
      </p:pic>
      <p:cxnSp>
        <p:nvCxnSpPr>
          <p:cNvPr id="16" name="Straight Arrow Connector 15">
            <a:extLst>
              <a:ext uri="{FF2B5EF4-FFF2-40B4-BE49-F238E27FC236}">
                <a16:creationId xmlns:a16="http://schemas.microsoft.com/office/drawing/2014/main" id="{ED13FC98-B4B4-6EA5-A203-862EFAB00611}"/>
              </a:ext>
            </a:extLst>
          </p:cNvPr>
          <p:cNvCxnSpPr>
            <a:cxnSpLocks/>
          </p:cNvCxnSpPr>
          <p:nvPr/>
        </p:nvCxnSpPr>
        <p:spPr>
          <a:xfrm flipV="1">
            <a:off x="2158836" y="10736832"/>
            <a:ext cx="307056" cy="4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900453C-E8CC-3541-C355-78A721553353}"/>
              </a:ext>
            </a:extLst>
          </p:cNvPr>
          <p:cNvSpPr txBox="1"/>
          <p:nvPr/>
        </p:nvSpPr>
        <p:spPr>
          <a:xfrm>
            <a:off x="7644958" y="6507779"/>
            <a:ext cx="1365015" cy="892552"/>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2B</a:t>
            </a:r>
          </a:p>
          <a:p>
            <a:pPr algn="ctr"/>
            <a:r>
              <a:rPr lang="en-US" sz="1000" b="1" dirty="0">
                <a:latin typeface="Cavolini" panose="03000502040302020204" pitchFamily="66" charset="0"/>
                <a:cs typeface="Cavolini" panose="03000502040302020204" pitchFamily="66" charset="0"/>
              </a:rPr>
              <a:t>HEALTHY LIFESTYLE, TRADITIONS &amp; PARTIES</a:t>
            </a:r>
            <a:endParaRPr lang="en-US" sz="1000" b="1" dirty="0">
              <a:solidFill>
                <a:schemeClr val="tx1"/>
              </a:solidFill>
              <a:latin typeface="Cavolini" panose="03000502040302020204" pitchFamily="66" charset="0"/>
              <a:cs typeface="Cavolini" panose="03000502040302020204" pitchFamily="66" charset="0"/>
            </a:endParaRPr>
          </a:p>
        </p:txBody>
      </p:sp>
      <p:cxnSp>
        <p:nvCxnSpPr>
          <p:cNvPr id="104" name="Straight Arrow Connector 103">
            <a:extLst>
              <a:ext uri="{FF2B5EF4-FFF2-40B4-BE49-F238E27FC236}">
                <a16:creationId xmlns:a16="http://schemas.microsoft.com/office/drawing/2014/main" id="{5CCDE8E0-8340-30D0-843D-67C48C64CDD6}"/>
              </a:ext>
            </a:extLst>
          </p:cNvPr>
          <p:cNvCxnSpPr>
            <a:cxnSpLocks/>
          </p:cNvCxnSpPr>
          <p:nvPr/>
        </p:nvCxnSpPr>
        <p:spPr>
          <a:xfrm>
            <a:off x="8392216" y="9205934"/>
            <a:ext cx="375932" cy="2985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4B1B5702-95D8-54B9-3B7A-A365B4A63063}"/>
              </a:ext>
            </a:extLst>
          </p:cNvPr>
          <p:cNvSpPr/>
          <p:nvPr/>
        </p:nvSpPr>
        <p:spPr>
          <a:xfrm>
            <a:off x="8175190" y="963848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 special occasion</a:t>
            </a:r>
          </a:p>
        </p:txBody>
      </p:sp>
      <p:sp>
        <p:nvSpPr>
          <p:cNvPr id="112" name="Rectangle 111">
            <a:extLst>
              <a:ext uri="{FF2B5EF4-FFF2-40B4-BE49-F238E27FC236}">
                <a16:creationId xmlns:a16="http://schemas.microsoft.com/office/drawing/2014/main" id="{3176975C-9DD7-E191-758A-2C49A3FE5835}"/>
              </a:ext>
            </a:extLst>
          </p:cNvPr>
          <p:cNvSpPr/>
          <p:nvPr/>
        </p:nvSpPr>
        <p:spPr>
          <a:xfrm>
            <a:off x="8645775" y="7572790"/>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19" name="Straight Arrow Connector 118">
            <a:extLst>
              <a:ext uri="{FF2B5EF4-FFF2-40B4-BE49-F238E27FC236}">
                <a16:creationId xmlns:a16="http://schemas.microsoft.com/office/drawing/2014/main" id="{940EDFDD-7BEF-27FD-18E1-6CF0D72AC3BC}"/>
              </a:ext>
            </a:extLst>
          </p:cNvPr>
          <p:cNvCxnSpPr>
            <a:cxnSpLocks/>
          </p:cNvCxnSpPr>
          <p:nvPr/>
        </p:nvCxnSpPr>
        <p:spPr>
          <a:xfrm>
            <a:off x="8550211" y="7616778"/>
            <a:ext cx="497089" cy="2131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5" name="Picture 2" descr="Free Test Cliparts, Download Free Test Cliparts png images, Free ClipArts  on Clipart Library">
            <a:extLst>
              <a:ext uri="{FF2B5EF4-FFF2-40B4-BE49-F238E27FC236}">
                <a16:creationId xmlns:a16="http://schemas.microsoft.com/office/drawing/2014/main" id="{433963D0-3855-56AF-427C-987E72CCCF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4961" y="6934682"/>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556" name="Rectangle 555">
            <a:extLst>
              <a:ext uri="{FF2B5EF4-FFF2-40B4-BE49-F238E27FC236}">
                <a16:creationId xmlns:a16="http://schemas.microsoft.com/office/drawing/2014/main" id="{B13F22A3-FBF3-3749-7D5F-F5B53FE2A798}"/>
              </a:ext>
            </a:extLst>
          </p:cNvPr>
          <p:cNvSpPr/>
          <p:nvPr/>
        </p:nvSpPr>
        <p:spPr>
          <a:xfrm>
            <a:off x="881313" y="7739713"/>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the chemist’s</a:t>
            </a: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cxnSp>
        <p:nvCxnSpPr>
          <p:cNvPr id="561" name="Straight Arrow Connector 560">
            <a:extLst>
              <a:ext uri="{FF2B5EF4-FFF2-40B4-BE49-F238E27FC236}">
                <a16:creationId xmlns:a16="http://schemas.microsoft.com/office/drawing/2014/main" id="{AACB0B7A-716A-4735-5A6E-B67EA99D51B0}"/>
              </a:ext>
            </a:extLst>
          </p:cNvPr>
          <p:cNvCxnSpPr>
            <a:cxnSpLocks/>
          </p:cNvCxnSpPr>
          <p:nvPr/>
        </p:nvCxnSpPr>
        <p:spPr>
          <a:xfrm flipH="1">
            <a:off x="1851573" y="7204607"/>
            <a:ext cx="374904" cy="447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9" name="Rectangle 1028">
            <a:extLst>
              <a:ext uri="{FF2B5EF4-FFF2-40B4-BE49-F238E27FC236}">
                <a16:creationId xmlns:a16="http://schemas.microsoft.com/office/drawing/2014/main" id="{11B9C81F-D5D5-082B-AE85-4545D54DD4CC}"/>
              </a:ext>
            </a:extLst>
          </p:cNvPr>
          <p:cNvSpPr/>
          <p:nvPr/>
        </p:nvSpPr>
        <p:spPr>
          <a:xfrm>
            <a:off x="7928507" y="5539964"/>
            <a:ext cx="146406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Celebrities &amp; social media</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033" name="Rectangle 1032">
            <a:extLst>
              <a:ext uri="{FF2B5EF4-FFF2-40B4-BE49-F238E27FC236}">
                <a16:creationId xmlns:a16="http://schemas.microsoft.com/office/drawing/2014/main" id="{ABA05A93-5276-D2A1-5CEB-8C83B92ACAC6}"/>
              </a:ext>
            </a:extLst>
          </p:cNvPr>
          <p:cNvSpPr/>
          <p:nvPr/>
        </p:nvSpPr>
        <p:spPr>
          <a:xfrm>
            <a:off x="8757075" y="3184974"/>
            <a:ext cx="99422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035" name="Straight Arrow Connector 1034">
            <a:extLst>
              <a:ext uri="{FF2B5EF4-FFF2-40B4-BE49-F238E27FC236}">
                <a16:creationId xmlns:a16="http://schemas.microsoft.com/office/drawing/2014/main" id="{FAD8ED54-ED47-DDA9-23C5-190921777E60}"/>
              </a:ext>
            </a:extLst>
          </p:cNvPr>
          <p:cNvCxnSpPr>
            <a:cxnSpLocks/>
          </p:cNvCxnSpPr>
          <p:nvPr/>
        </p:nvCxnSpPr>
        <p:spPr>
          <a:xfrm>
            <a:off x="8500476" y="3368882"/>
            <a:ext cx="588940" cy="3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7" name="Picture 2" descr="Free Test Cliparts, Download Free Test Cliparts png images, Free ClipArts  on Clipart Library">
            <a:extLst>
              <a:ext uri="{FF2B5EF4-FFF2-40B4-BE49-F238E27FC236}">
                <a16:creationId xmlns:a16="http://schemas.microsoft.com/office/drawing/2014/main" id="{7CCA57B5-8484-39F4-F04E-903BEC4745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0555" y="3566533"/>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Free Test Cliparts, Download Free Test Cliparts png images, Free ClipArts  on Clipart Library">
            <a:extLst>
              <a:ext uri="{FF2B5EF4-FFF2-40B4-BE49-F238E27FC236}">
                <a16:creationId xmlns:a16="http://schemas.microsoft.com/office/drawing/2014/main" id="{16CE0BCF-EA86-0738-2A61-B6522CCCB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467" y="5230559"/>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201839B-3F5D-BD72-A9E2-710ADE5549F3}"/>
              </a:ext>
            </a:extLst>
          </p:cNvPr>
          <p:cNvSpPr/>
          <p:nvPr/>
        </p:nvSpPr>
        <p:spPr>
          <a:xfrm>
            <a:off x="3811116" y="12761970"/>
            <a:ext cx="1185658" cy="355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cs typeface="Cavolini" panose="03000502040302020204" pitchFamily="66" charset="0"/>
              </a:rPr>
              <a:t>Transport</a:t>
            </a:r>
            <a:endParaRPr lang="en-GB" sz="1100" b="1" dirty="0">
              <a:solidFill>
                <a:srgbClr val="FF0000"/>
              </a:solidFill>
              <a:latin typeface="Cavolini" panose="03000502040302020204" pitchFamily="66" charset="0"/>
              <a:cs typeface="Cavolini" panose="03000502040302020204" pitchFamily="66" charset="0"/>
            </a:endParaRPr>
          </a:p>
        </p:txBody>
      </p:sp>
      <p:sp>
        <p:nvSpPr>
          <p:cNvPr id="17" name="Rectangle 16">
            <a:extLst>
              <a:ext uri="{FF2B5EF4-FFF2-40B4-BE49-F238E27FC236}">
                <a16:creationId xmlns:a16="http://schemas.microsoft.com/office/drawing/2014/main" id="{BFD495FF-3DB6-C326-788A-67E8FBD7DCEA}"/>
              </a:ext>
            </a:extLst>
          </p:cNvPr>
          <p:cNvSpPr/>
          <p:nvPr/>
        </p:nvSpPr>
        <p:spPr>
          <a:xfrm>
            <a:off x="7818495" y="10636225"/>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Accommodation</a:t>
            </a:r>
          </a:p>
        </p:txBody>
      </p:sp>
      <p:sp>
        <p:nvSpPr>
          <p:cNvPr id="18" name="Rectangle 17">
            <a:extLst>
              <a:ext uri="{FF2B5EF4-FFF2-40B4-BE49-F238E27FC236}">
                <a16:creationId xmlns:a16="http://schemas.microsoft.com/office/drawing/2014/main" id="{5B69D2D6-0D3B-A38B-1A2A-2CD98FA79E6D}"/>
              </a:ext>
            </a:extLst>
          </p:cNvPr>
          <p:cNvSpPr/>
          <p:nvPr/>
        </p:nvSpPr>
        <p:spPr>
          <a:xfrm>
            <a:off x="1953673" y="10638504"/>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Buying souvenirs</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cxnSp>
        <p:nvCxnSpPr>
          <p:cNvPr id="20" name="Straight Arrow Connector 19">
            <a:extLst>
              <a:ext uri="{FF2B5EF4-FFF2-40B4-BE49-F238E27FC236}">
                <a16:creationId xmlns:a16="http://schemas.microsoft.com/office/drawing/2014/main" id="{0597420F-D509-A8B0-B45A-450223C53AB9}"/>
              </a:ext>
            </a:extLst>
          </p:cNvPr>
          <p:cNvCxnSpPr>
            <a:cxnSpLocks/>
          </p:cNvCxnSpPr>
          <p:nvPr/>
        </p:nvCxnSpPr>
        <p:spPr>
          <a:xfrm flipH="1">
            <a:off x="2375927" y="11591866"/>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685E15-81D7-33CB-9920-E6DE86046146}"/>
              </a:ext>
            </a:extLst>
          </p:cNvPr>
          <p:cNvSpPr/>
          <p:nvPr/>
        </p:nvSpPr>
        <p:spPr>
          <a:xfrm>
            <a:off x="1132850" y="11937981"/>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Combining present &amp; perfect tense</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spTree>
    <p:extLst>
      <p:ext uri="{BB962C8B-B14F-4D97-AF65-F5344CB8AC3E}">
        <p14:creationId xmlns:p14="http://schemas.microsoft.com/office/powerpoint/2010/main" val="1074321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767A80A46723489AD64B3E59FBFB44" ma:contentTypeVersion="14" ma:contentTypeDescription="Create a new document." ma:contentTypeScope="" ma:versionID="b0d873616d9b3c59fe1fdb79af81d0ea">
  <xsd:schema xmlns:xsd="http://www.w3.org/2001/XMLSchema" xmlns:xs="http://www.w3.org/2001/XMLSchema" xmlns:p="http://schemas.microsoft.com/office/2006/metadata/properties" xmlns:ns2="7d6f8178-f21d-440e-bae6-9186c126f1ba" xmlns:ns3="fff680cc-455a-4a14-ab0b-b7a7cac6390f" targetNamespace="http://schemas.microsoft.com/office/2006/metadata/properties" ma:root="true" ma:fieldsID="f8c9069a2657ec963cc52e39bcc12924" ns2:_="" ns3:_="">
    <xsd:import namespace="7d6f8178-f21d-440e-bae6-9186c126f1ba"/>
    <xsd:import namespace="fff680cc-455a-4a14-ab0b-b7a7cac639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f8178-f21d-440e-bae6-9186c126f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f680cc-455a-4a14-ab0b-b7a7cac639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402E41-2EE9-4B55-A116-F3123E0A7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f8178-f21d-440e-bae6-9186c126f1ba"/>
    <ds:schemaRef ds:uri="fff680cc-455a-4a14-ab0b-b7a7cac63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0C6C0E-1DE6-475A-A3CE-71963D59D1AE}">
  <ds:schemaRefs>
    <ds:schemaRef ds:uri="http://schemas.microsoft.com/sharepoint/v3/contenttype/forms"/>
  </ds:schemaRefs>
</ds:datastoreItem>
</file>

<file path=customXml/itemProps3.xml><?xml version="1.0" encoding="utf-8"?>
<ds:datastoreItem xmlns:ds="http://schemas.openxmlformats.org/officeDocument/2006/customXml" ds:itemID="{80722714-5775-4872-AC17-651B4448460D}">
  <ds:schemaRef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9c39c55d-0eae-49f6-b220-cd7eb8ac803e"/>
    <ds:schemaRef ds:uri="b2415005-a43c-4302-9ae0-4505d366614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15735</TotalTime>
  <Words>374</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Cavolini</vt:lpstr>
      <vt:lpstr>Comic Sans MS</vt:lpstr>
      <vt:lpstr>Office Theme</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Marie-Laure Bose</cp:lastModifiedBy>
  <cp:revision>323</cp:revision>
  <cp:lastPrinted>2025-06-17T14:01:40Z</cp:lastPrinted>
  <dcterms:created xsi:type="dcterms:W3CDTF">2018-02-08T08:28:53Z</dcterms:created>
  <dcterms:modified xsi:type="dcterms:W3CDTF">2025-07-15T08:30:04Z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0x010100E8767A80A46723489AD64B3E59FBFB44</vt:lpwstr>
  </property>
</Properties>
</file>