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66"/>
    <a:srgbClr val="00CCFF"/>
    <a:srgbClr val="448DD0"/>
    <a:srgbClr val="FFFF99"/>
    <a:srgbClr val="3788FF"/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913CE3-6A09-ABD4-CDE5-111FA4F32162}" v="101" dt="2024-07-05T12:35:43.561"/>
    <p1510:client id="{11C5C2B9-D3A1-7104-54FE-3882862F26B0}" v="259" dt="2024-07-05T11:25:38.369"/>
    <p1510:client id="{9E503955-30FA-5A00-70AF-36A6D7D61901}" v="7" dt="2024-07-05T11:26:37.3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Featherstone" userId="0872f404-e5c1-4fce-b2e6-17ae04f532c1" providerId="ADAL" clId="{77424994-FB70-44C7-8F2B-07FFE3138AF0}"/>
    <pc:docChg chg="custSel modSld">
      <pc:chgData name="Laura Featherstone" userId="0872f404-e5c1-4fce-b2e6-17ae04f532c1" providerId="ADAL" clId="{77424994-FB70-44C7-8F2B-07FFE3138AF0}" dt="2024-07-05T12:30:23.813" v="849" actId="1076"/>
      <pc:docMkLst>
        <pc:docMk/>
      </pc:docMkLst>
      <pc:sldChg chg="addSp delSp modSp">
        <pc:chgData name="Laura Featherstone" userId="0872f404-e5c1-4fce-b2e6-17ae04f532c1" providerId="ADAL" clId="{77424994-FB70-44C7-8F2B-07FFE3138AF0}" dt="2024-07-05T12:30:23.813" v="849" actId="1076"/>
        <pc:sldMkLst>
          <pc:docMk/>
          <pc:sldMk cId="2388340685" sldId="256"/>
        </pc:sldMkLst>
        <pc:spChg chg="mod">
          <ac:chgData name="Laura Featherstone" userId="0872f404-e5c1-4fce-b2e6-17ae04f532c1" providerId="ADAL" clId="{77424994-FB70-44C7-8F2B-07FFE3138AF0}" dt="2024-07-05T12:29:52.866" v="790" actId="1035"/>
          <ac:spMkLst>
            <pc:docMk/>
            <pc:sldMk cId="2388340685" sldId="256"/>
            <ac:spMk id="6" creationId="{5B1077B2-0239-4EF3-B910-9C9D93B5C4AC}"/>
          </ac:spMkLst>
        </pc:spChg>
        <pc:spChg chg="mod">
          <ac:chgData name="Laura Featherstone" userId="0872f404-e5c1-4fce-b2e6-17ae04f532c1" providerId="ADAL" clId="{77424994-FB70-44C7-8F2B-07FFE3138AF0}" dt="2024-07-05T12:30:05.161" v="800" actId="1036"/>
          <ac:spMkLst>
            <pc:docMk/>
            <pc:sldMk cId="2388340685" sldId="256"/>
            <ac:spMk id="14" creationId="{1D98F7AD-1844-4428-9900-DB95EFD9F242}"/>
          </ac:spMkLst>
        </pc:spChg>
        <pc:spChg chg="mod">
          <ac:chgData name="Laura Featherstone" userId="0872f404-e5c1-4fce-b2e6-17ae04f532c1" providerId="ADAL" clId="{77424994-FB70-44C7-8F2B-07FFE3138AF0}" dt="2024-07-05T12:30:12.267" v="832" actId="1036"/>
          <ac:spMkLst>
            <pc:docMk/>
            <pc:sldMk cId="2388340685" sldId="256"/>
            <ac:spMk id="15" creationId="{31ADD787-E2C4-4CFE-B19C-67F985B6CC37}"/>
          </ac:spMkLst>
        </pc:spChg>
        <pc:spChg chg="mod">
          <ac:chgData name="Laura Featherstone" userId="0872f404-e5c1-4fce-b2e6-17ae04f532c1" providerId="ADAL" clId="{77424994-FB70-44C7-8F2B-07FFE3138AF0}" dt="2024-07-05T11:32:33.929" v="98" actId="14100"/>
          <ac:spMkLst>
            <pc:docMk/>
            <pc:sldMk cId="2388340685" sldId="256"/>
            <ac:spMk id="25" creationId="{576758AB-26C1-4312-A151-D6285929C581}"/>
          </ac:spMkLst>
        </pc:spChg>
        <pc:spChg chg="mod">
          <ac:chgData name="Laura Featherstone" userId="0872f404-e5c1-4fce-b2e6-17ae04f532c1" providerId="ADAL" clId="{77424994-FB70-44C7-8F2B-07FFE3138AF0}" dt="2024-07-05T11:28:07.688" v="5" actId="1076"/>
          <ac:spMkLst>
            <pc:docMk/>
            <pc:sldMk cId="2388340685" sldId="256"/>
            <ac:spMk id="36" creationId="{2D0004B7-A88C-4AE6-8A57-79AF03FEF1CB}"/>
          </ac:spMkLst>
        </pc:spChg>
        <pc:spChg chg="mod">
          <ac:chgData name="Laura Featherstone" userId="0872f404-e5c1-4fce-b2e6-17ae04f532c1" providerId="ADAL" clId="{77424994-FB70-44C7-8F2B-07FFE3138AF0}" dt="2024-07-05T11:29:40.032" v="26" actId="1076"/>
          <ac:spMkLst>
            <pc:docMk/>
            <pc:sldMk cId="2388340685" sldId="256"/>
            <ac:spMk id="37" creationId="{7DB4271B-5700-4087-8C52-E16936C1B079}"/>
          </ac:spMkLst>
        </pc:spChg>
        <pc:spChg chg="mod">
          <ac:chgData name="Laura Featherstone" userId="0872f404-e5c1-4fce-b2e6-17ae04f532c1" providerId="ADAL" clId="{77424994-FB70-44C7-8F2B-07FFE3138AF0}" dt="2024-07-05T11:29:24.025" v="22" actId="14100"/>
          <ac:spMkLst>
            <pc:docMk/>
            <pc:sldMk cId="2388340685" sldId="256"/>
            <ac:spMk id="68" creationId="{C1985864-A800-A68F-6A9C-8766BABA1D01}"/>
          </ac:spMkLst>
        </pc:spChg>
        <pc:spChg chg="mod">
          <ac:chgData name="Laura Featherstone" userId="0872f404-e5c1-4fce-b2e6-17ae04f532c1" providerId="ADAL" clId="{77424994-FB70-44C7-8F2B-07FFE3138AF0}" dt="2024-07-05T12:30:15.783" v="838" actId="1036"/>
          <ac:spMkLst>
            <pc:docMk/>
            <pc:sldMk cId="2388340685" sldId="256"/>
            <ac:spMk id="159" creationId="{7E052C2F-C3F1-4AF3-B8EA-322C40B40E8F}"/>
          </ac:spMkLst>
        </pc:spChg>
        <pc:spChg chg="mod">
          <ac:chgData name="Laura Featherstone" userId="0872f404-e5c1-4fce-b2e6-17ae04f532c1" providerId="ADAL" clId="{77424994-FB70-44C7-8F2B-07FFE3138AF0}" dt="2024-07-05T11:29:17.489" v="20" actId="1076"/>
          <ac:spMkLst>
            <pc:docMk/>
            <pc:sldMk cId="2388340685" sldId="256"/>
            <ac:spMk id="173" creationId="{0BC3EBC2-7473-4070-994B-C48F4BCEFB0A}"/>
          </ac:spMkLst>
        </pc:spChg>
        <pc:spChg chg="mod">
          <ac:chgData name="Laura Featherstone" userId="0872f404-e5c1-4fce-b2e6-17ae04f532c1" providerId="ADAL" clId="{77424994-FB70-44C7-8F2B-07FFE3138AF0}" dt="2024-07-05T11:29:26.361" v="23" actId="14100"/>
          <ac:spMkLst>
            <pc:docMk/>
            <pc:sldMk cId="2388340685" sldId="256"/>
            <ac:spMk id="174" creationId="{8E68D015-99AA-48A7-A007-A53F4AE3671C}"/>
          </ac:spMkLst>
        </pc:spChg>
        <pc:spChg chg="mod">
          <ac:chgData name="Laura Featherstone" userId="0872f404-e5c1-4fce-b2e6-17ae04f532c1" providerId="ADAL" clId="{77424994-FB70-44C7-8F2B-07FFE3138AF0}" dt="2024-07-05T11:29:12.705" v="19" actId="14100"/>
          <ac:spMkLst>
            <pc:docMk/>
            <pc:sldMk cId="2388340685" sldId="256"/>
            <ac:spMk id="176" creationId="{941688CB-C972-4060-8AE3-A1E05074DDEA}"/>
          </ac:spMkLst>
        </pc:spChg>
        <pc:spChg chg="mod">
          <ac:chgData name="Laura Featherstone" userId="0872f404-e5c1-4fce-b2e6-17ae04f532c1" providerId="ADAL" clId="{77424994-FB70-44C7-8F2B-07FFE3138AF0}" dt="2024-07-05T11:29:33.913" v="25" actId="1076"/>
          <ac:spMkLst>
            <pc:docMk/>
            <pc:sldMk cId="2388340685" sldId="256"/>
            <ac:spMk id="179" creationId="{09E1DD0F-936A-4120-8E91-82D97F958FA3}"/>
          </ac:spMkLst>
        </pc:spChg>
        <pc:spChg chg="add mod">
          <ac:chgData name="Laura Featherstone" userId="0872f404-e5c1-4fce-b2e6-17ae04f532c1" providerId="ADAL" clId="{77424994-FB70-44C7-8F2B-07FFE3138AF0}" dt="2024-07-05T11:31:54.328" v="88" actId="1076"/>
          <ac:spMkLst>
            <pc:docMk/>
            <pc:sldMk cId="2388340685" sldId="256"/>
            <ac:spMk id="207" creationId="{443BD36C-024C-4A85-B627-74D8666DAB09}"/>
          </ac:spMkLst>
        </pc:spChg>
        <pc:spChg chg="add del">
          <ac:chgData name="Laura Featherstone" userId="0872f404-e5c1-4fce-b2e6-17ae04f532c1" providerId="ADAL" clId="{77424994-FB70-44C7-8F2B-07FFE3138AF0}" dt="2024-07-05T11:33:36.324" v="100"/>
          <ac:spMkLst>
            <pc:docMk/>
            <pc:sldMk cId="2388340685" sldId="256"/>
            <ac:spMk id="212" creationId="{4DD3B3F5-D3BB-4D5F-989D-6D814B6B5EF8}"/>
          </ac:spMkLst>
        </pc:spChg>
        <pc:spChg chg="mod">
          <ac:chgData name="Laura Featherstone" userId="0872f404-e5c1-4fce-b2e6-17ae04f532c1" providerId="ADAL" clId="{77424994-FB70-44C7-8F2B-07FFE3138AF0}" dt="2024-07-05T12:30:23.813" v="849" actId="1076"/>
          <ac:spMkLst>
            <pc:docMk/>
            <pc:sldMk cId="2388340685" sldId="256"/>
            <ac:spMk id="217" creationId="{70315A7D-DD6F-420F-9690-15A647984C38}"/>
          </ac:spMkLst>
        </pc:spChg>
        <pc:spChg chg="add mod">
          <ac:chgData name="Laura Featherstone" userId="0872f404-e5c1-4fce-b2e6-17ae04f532c1" providerId="ADAL" clId="{77424994-FB70-44C7-8F2B-07FFE3138AF0}" dt="2024-07-05T12:27:14.623" v="411" actId="6549"/>
          <ac:spMkLst>
            <pc:docMk/>
            <pc:sldMk cId="2388340685" sldId="256"/>
            <ac:spMk id="226" creationId="{C0B47789-3D3C-47CF-B13F-F41A507F933F}"/>
          </ac:spMkLst>
        </pc:spChg>
        <pc:spChg chg="add mod">
          <ac:chgData name="Laura Featherstone" userId="0872f404-e5c1-4fce-b2e6-17ae04f532c1" providerId="ADAL" clId="{77424994-FB70-44C7-8F2B-07FFE3138AF0}" dt="2024-07-05T12:27:23.788" v="447" actId="20577"/>
          <ac:spMkLst>
            <pc:docMk/>
            <pc:sldMk cId="2388340685" sldId="256"/>
            <ac:spMk id="227" creationId="{00E31512-10D0-4535-B3D8-D880AAE20776}"/>
          </ac:spMkLst>
        </pc:spChg>
        <pc:spChg chg="add mod">
          <ac:chgData name="Laura Featherstone" userId="0872f404-e5c1-4fce-b2e6-17ae04f532c1" providerId="ADAL" clId="{77424994-FB70-44C7-8F2B-07FFE3138AF0}" dt="2024-07-05T12:27:59.336" v="587" actId="20577"/>
          <ac:spMkLst>
            <pc:docMk/>
            <pc:sldMk cId="2388340685" sldId="256"/>
            <ac:spMk id="228" creationId="{383F2B5B-6C6C-4018-A162-14C6244CDAD2}"/>
          </ac:spMkLst>
        </pc:spChg>
        <pc:spChg chg="add mod">
          <ac:chgData name="Laura Featherstone" userId="0872f404-e5c1-4fce-b2e6-17ae04f532c1" providerId="ADAL" clId="{77424994-FB70-44C7-8F2B-07FFE3138AF0}" dt="2024-07-05T12:27:35.501" v="484" actId="20577"/>
          <ac:spMkLst>
            <pc:docMk/>
            <pc:sldMk cId="2388340685" sldId="256"/>
            <ac:spMk id="229" creationId="{ADB01569-A09C-4A43-97D1-38B2F7EC5632}"/>
          </ac:spMkLst>
        </pc:spChg>
        <pc:grpChg chg="mod">
          <ac:chgData name="Laura Featherstone" userId="0872f404-e5c1-4fce-b2e6-17ae04f532c1" providerId="ADAL" clId="{77424994-FB70-44C7-8F2B-07FFE3138AF0}" dt="2024-07-05T12:29:42.900" v="766" actId="1035"/>
          <ac:grpSpMkLst>
            <pc:docMk/>
            <pc:sldMk cId="2388340685" sldId="256"/>
            <ac:grpSpMk id="21" creationId="{1C293152-9E82-42F3-853E-B05E7BA249F1}"/>
          </ac:grpSpMkLst>
        </pc:grpChg>
        <pc:grpChg chg="mod">
          <ac:chgData name="Laura Featherstone" userId="0872f404-e5c1-4fce-b2e6-17ae04f532c1" providerId="ADAL" clId="{77424994-FB70-44C7-8F2B-07FFE3138AF0}" dt="2024-07-05T11:32:30.408" v="97" actId="1076"/>
          <ac:grpSpMkLst>
            <pc:docMk/>
            <pc:sldMk cId="2388340685" sldId="256"/>
            <ac:grpSpMk id="26" creationId="{06CB206D-1B95-494B-8E5B-0E562B6C5254}"/>
          </ac:grpSpMkLst>
        </pc:grpChg>
        <pc:grpChg chg="add mod">
          <ac:chgData name="Laura Featherstone" userId="0872f404-e5c1-4fce-b2e6-17ae04f532c1" providerId="ADAL" clId="{77424994-FB70-44C7-8F2B-07FFE3138AF0}" dt="2024-07-05T11:32:13.833" v="93" actId="1076"/>
          <ac:grpSpMkLst>
            <pc:docMk/>
            <pc:sldMk cId="2388340685" sldId="256"/>
            <ac:grpSpMk id="180" creationId="{4630A0D2-ACD8-4A67-AE63-4AFD423C8DB6}"/>
          </ac:grpSpMkLst>
        </pc:grpChg>
        <pc:grpChg chg="mod">
          <ac:chgData name="Laura Featherstone" userId="0872f404-e5c1-4fce-b2e6-17ae04f532c1" providerId="ADAL" clId="{77424994-FB70-44C7-8F2B-07FFE3138AF0}" dt="2024-07-05T11:30:10.273" v="35" actId="1076"/>
          <ac:grpSpMkLst>
            <pc:docMk/>
            <pc:sldMk cId="2388340685" sldId="256"/>
            <ac:grpSpMk id="182" creationId="{F3084093-4E1C-45DC-84D8-24505B863661}"/>
          </ac:grpSpMkLst>
        </pc:grpChg>
        <pc:grpChg chg="mod">
          <ac:chgData name="Laura Featherstone" userId="0872f404-e5c1-4fce-b2e6-17ae04f532c1" providerId="ADAL" clId="{77424994-FB70-44C7-8F2B-07FFE3138AF0}" dt="2024-07-05T11:28:02.585" v="4" actId="1076"/>
          <ac:grpSpMkLst>
            <pc:docMk/>
            <pc:sldMk cId="2388340685" sldId="256"/>
            <ac:grpSpMk id="1029" creationId="{F122F62E-0A32-46DB-BF2C-76796CB370BC}"/>
          </ac:grpSpMkLst>
        </pc:grpChg>
        <pc:grpChg chg="mod">
          <ac:chgData name="Laura Featherstone" userId="0872f404-e5c1-4fce-b2e6-17ae04f532c1" providerId="ADAL" clId="{77424994-FB70-44C7-8F2B-07FFE3138AF0}" dt="2024-07-05T12:29:09.670" v="702" actId="1035"/>
          <ac:grpSpMkLst>
            <pc:docMk/>
            <pc:sldMk cId="2388340685" sldId="256"/>
            <ac:grpSpMk id="1040" creationId="{C9B167F3-200C-45F3-81A3-5881FA174F10}"/>
          </ac:grpSpMkLst>
        </pc:grpChg>
        <pc:graphicFrameChg chg="mod modGraphic">
          <ac:chgData name="Laura Featherstone" userId="0872f404-e5c1-4fce-b2e6-17ae04f532c1" providerId="ADAL" clId="{77424994-FB70-44C7-8F2B-07FFE3138AF0}" dt="2024-07-05T12:29:27.302" v="728" actId="20577"/>
          <ac:graphicFrameMkLst>
            <pc:docMk/>
            <pc:sldMk cId="2388340685" sldId="256"/>
            <ac:graphicFrameMk id="1038" creationId="{C3D13CAE-0286-4868-8EC1-9C8535CE3993}"/>
          </ac:graphicFrameMkLst>
        </pc:graphicFrameChg>
        <pc:picChg chg="mod">
          <ac:chgData name="Laura Featherstone" userId="0872f404-e5c1-4fce-b2e6-17ae04f532c1" providerId="ADAL" clId="{77424994-FB70-44C7-8F2B-07FFE3138AF0}" dt="2024-07-05T12:30:18.519" v="847" actId="1035"/>
          <ac:picMkLst>
            <pc:docMk/>
            <pc:sldMk cId="2388340685" sldId="256"/>
            <ac:picMk id="165" creationId="{275FDDAE-C7DC-4938-B928-953A079845AE}"/>
          </ac:picMkLst>
        </pc:picChg>
        <pc:picChg chg="add del mod">
          <ac:chgData name="Laura Featherstone" userId="0872f404-e5c1-4fce-b2e6-17ae04f532c1" providerId="ADAL" clId="{77424994-FB70-44C7-8F2B-07FFE3138AF0}" dt="2024-07-05T11:30:12.377" v="36" actId="478"/>
          <ac:picMkLst>
            <pc:docMk/>
            <pc:sldMk cId="2388340685" sldId="256"/>
            <ac:picMk id="177" creationId="{F196D903-7134-445E-B31A-435B2E94E7EC}"/>
          </ac:picMkLst>
        </pc:picChg>
        <pc:picChg chg="del">
          <ac:chgData name="Laura Featherstone" userId="0872f404-e5c1-4fce-b2e6-17ae04f532c1" providerId="ADAL" clId="{77424994-FB70-44C7-8F2B-07FFE3138AF0}" dt="2024-07-05T11:30:39.657" v="41" actId="478"/>
          <ac:picMkLst>
            <pc:docMk/>
            <pc:sldMk cId="2388340685" sldId="256"/>
            <ac:picMk id="186" creationId="{ECA743ED-6223-4CF5-A750-864581DC3046}"/>
          </ac:picMkLst>
        </pc:picChg>
        <pc:picChg chg="mod">
          <ac:chgData name="Laura Featherstone" userId="0872f404-e5c1-4fce-b2e6-17ae04f532c1" providerId="ADAL" clId="{77424994-FB70-44C7-8F2B-07FFE3138AF0}" dt="2024-07-05T11:32:09.265" v="92" actId="1076"/>
          <ac:picMkLst>
            <pc:docMk/>
            <pc:sldMk cId="2388340685" sldId="256"/>
            <ac:picMk id="187" creationId="{20BBD8FD-C057-4D33-BDCC-5DF682242F44}"/>
          </ac:picMkLst>
        </pc:picChg>
        <pc:picChg chg="mod">
          <ac:chgData name="Laura Featherstone" userId="0872f404-e5c1-4fce-b2e6-17ae04f532c1" providerId="ADAL" clId="{77424994-FB70-44C7-8F2B-07FFE3138AF0}" dt="2024-07-05T11:32:04.857" v="91" actId="1076"/>
          <ac:picMkLst>
            <pc:docMk/>
            <pc:sldMk cId="2388340685" sldId="256"/>
            <ac:picMk id="188" creationId="{70FB82C4-3739-40B9-A1FF-0DF0F1E9E859}"/>
          </ac:picMkLst>
        </pc:picChg>
        <pc:picChg chg="add mod">
          <ac:chgData name="Laura Featherstone" userId="0872f404-e5c1-4fce-b2e6-17ae04f532c1" providerId="ADAL" clId="{77424994-FB70-44C7-8F2B-07FFE3138AF0}" dt="2024-07-05T11:31:46.176" v="87" actId="1076"/>
          <ac:picMkLst>
            <pc:docMk/>
            <pc:sldMk cId="2388340685" sldId="256"/>
            <ac:picMk id="190" creationId="{08A32C50-0691-4FFA-A8CC-D6F6A7330ED5}"/>
          </ac:picMkLst>
        </pc:picChg>
        <pc:picChg chg="add mod">
          <ac:chgData name="Laura Featherstone" userId="0872f404-e5c1-4fce-b2e6-17ae04f532c1" providerId="ADAL" clId="{77424994-FB70-44C7-8F2B-07FFE3138AF0}" dt="2024-07-05T11:32:17.856" v="94" actId="1076"/>
          <ac:picMkLst>
            <pc:docMk/>
            <pc:sldMk cId="2388340685" sldId="256"/>
            <ac:picMk id="191" creationId="{3831BCE5-7535-4331-A12C-04CE5B6DBB07}"/>
          </ac:picMkLst>
        </pc:picChg>
        <pc:picChg chg="mod">
          <ac:chgData name="Laura Featherstone" userId="0872f404-e5c1-4fce-b2e6-17ae04f532c1" providerId="ADAL" clId="{77424994-FB70-44C7-8F2B-07FFE3138AF0}" dt="2024-07-05T12:30:21.141" v="848" actId="1076"/>
          <ac:picMkLst>
            <pc:docMk/>
            <pc:sldMk cId="2388340685" sldId="256"/>
            <ac:picMk id="216" creationId="{9244D839-CA37-4AF6-AC9F-43EF620A85A6}"/>
          </ac:picMkLst>
        </pc:picChg>
        <pc:picChg chg="mod">
          <ac:chgData name="Laura Featherstone" userId="0872f404-e5c1-4fce-b2e6-17ae04f532c1" providerId="ADAL" clId="{77424994-FB70-44C7-8F2B-07FFE3138AF0}" dt="2024-07-05T11:27:45.344" v="1" actId="1076"/>
          <ac:picMkLst>
            <pc:docMk/>
            <pc:sldMk cId="2388340685" sldId="256"/>
            <ac:picMk id="248" creationId="{EBAC0D27-4817-46C9-AB0A-796930F583BE}"/>
          </ac:picMkLst>
        </pc:picChg>
        <pc:picChg chg="mod">
          <ac:chgData name="Laura Featherstone" userId="0872f404-e5c1-4fce-b2e6-17ae04f532c1" providerId="ADAL" clId="{77424994-FB70-44C7-8F2B-07FFE3138AF0}" dt="2024-07-05T11:28:14.864" v="6" actId="1076"/>
          <ac:picMkLst>
            <pc:docMk/>
            <pc:sldMk cId="2388340685" sldId="256"/>
            <ac:picMk id="249" creationId="{1A73A12F-2A14-4683-9F9A-01148C3D10B3}"/>
          </ac:picMkLst>
        </pc:picChg>
        <pc:cxnChg chg="mod">
          <ac:chgData name="Laura Featherstone" userId="0872f404-e5c1-4fce-b2e6-17ae04f532c1" providerId="ADAL" clId="{77424994-FB70-44C7-8F2B-07FFE3138AF0}" dt="2024-07-05T11:28:33.304" v="11" actId="1076"/>
          <ac:cxnSpMkLst>
            <pc:docMk/>
            <pc:sldMk cId="2388340685" sldId="256"/>
            <ac:cxnSpMk id="47" creationId="{4A05B294-55E7-BE70-ACB7-DA937E5566D6}"/>
          </ac:cxnSpMkLst>
        </pc:cxnChg>
        <pc:cxnChg chg="mod">
          <ac:chgData name="Laura Featherstone" userId="0872f404-e5c1-4fce-b2e6-17ae04f532c1" providerId="ADAL" clId="{77424994-FB70-44C7-8F2B-07FFE3138AF0}" dt="2024-07-05T11:28:30.368" v="10" actId="1076"/>
          <ac:cxnSpMkLst>
            <pc:docMk/>
            <pc:sldMk cId="2388340685" sldId="256"/>
            <ac:cxnSpMk id="67" creationId="{13659CD8-6448-054B-4834-EE10DD528126}"/>
          </ac:cxnSpMkLst>
        </pc:cxnChg>
        <pc:cxnChg chg="del">
          <ac:chgData name="Laura Featherstone" userId="0872f404-e5c1-4fce-b2e6-17ae04f532c1" providerId="ADAL" clId="{77424994-FB70-44C7-8F2B-07FFE3138AF0}" dt="2024-07-05T11:28:18.572" v="7" actId="478"/>
          <ac:cxnSpMkLst>
            <pc:docMk/>
            <pc:sldMk cId="2388340685" sldId="256"/>
            <ac:cxnSpMk id="150" creationId="{DAC0AF2C-F567-412B-977E-3E09B0997856}"/>
          </ac:cxnSpMkLst>
        </pc:cxnChg>
        <pc:cxnChg chg="mod">
          <ac:chgData name="Laura Featherstone" userId="0872f404-e5c1-4fce-b2e6-17ae04f532c1" providerId="ADAL" clId="{77424994-FB70-44C7-8F2B-07FFE3138AF0}" dt="2024-07-05T11:29:07.744" v="18" actId="1076"/>
          <ac:cxnSpMkLst>
            <pc:docMk/>
            <pc:sldMk cId="2388340685" sldId="256"/>
            <ac:cxnSpMk id="170" creationId="{07323AB7-1712-4072-9F23-41D6F14D68D7}"/>
          </ac:cxnSpMkLst>
        </pc:cxnChg>
        <pc:cxnChg chg="mod">
          <ac:chgData name="Laura Featherstone" userId="0872f404-e5c1-4fce-b2e6-17ae04f532c1" providerId="ADAL" clId="{77424994-FB70-44C7-8F2B-07FFE3138AF0}" dt="2024-07-05T12:25:37.012" v="268" actId="1038"/>
          <ac:cxnSpMkLst>
            <pc:docMk/>
            <pc:sldMk cId="2388340685" sldId="256"/>
            <ac:cxnSpMk id="171" creationId="{21BF4CC2-0D0A-45BC-AFE9-543D9C709616}"/>
          </ac:cxnSpMkLst>
        </pc:cxnChg>
        <pc:cxnChg chg="mod">
          <ac:chgData name="Laura Featherstone" userId="0872f404-e5c1-4fce-b2e6-17ae04f532c1" providerId="ADAL" clId="{77424994-FB70-44C7-8F2B-07FFE3138AF0}" dt="2024-07-05T11:28:41.208" v="13" actId="1076"/>
          <ac:cxnSpMkLst>
            <pc:docMk/>
            <pc:sldMk cId="2388340685" sldId="256"/>
            <ac:cxnSpMk id="172" creationId="{11E0D3AE-64BC-4503-90DD-E0B21B36A371}"/>
          </ac:cxnSpMkLst>
        </pc:cxnChg>
        <pc:cxnChg chg="mod">
          <ac:chgData name="Laura Featherstone" userId="0872f404-e5c1-4fce-b2e6-17ae04f532c1" providerId="ADAL" clId="{77424994-FB70-44C7-8F2B-07FFE3138AF0}" dt="2024-07-05T11:29:21.065" v="21" actId="1076"/>
          <ac:cxnSpMkLst>
            <pc:docMk/>
            <pc:sldMk cId="2388340685" sldId="256"/>
            <ac:cxnSpMk id="178" creationId="{FFF0C087-73E6-4DD1-B124-1E4BFAF53D1D}"/>
          </ac:cxnSpMkLst>
        </pc:cxnChg>
        <pc:cxnChg chg="add mod">
          <ac:chgData name="Laura Featherstone" userId="0872f404-e5c1-4fce-b2e6-17ae04f532c1" providerId="ADAL" clId="{77424994-FB70-44C7-8F2B-07FFE3138AF0}" dt="2024-07-05T12:25:41.492" v="279" actId="1038"/>
          <ac:cxnSpMkLst>
            <pc:docMk/>
            <pc:sldMk cId="2388340685" sldId="256"/>
            <ac:cxnSpMk id="213" creationId="{4684662C-A1A4-4262-82FE-139AFE21544E}"/>
          </ac:cxnSpMkLst>
        </pc:cxnChg>
        <pc:cxnChg chg="add mod">
          <ac:chgData name="Laura Featherstone" userId="0872f404-e5c1-4fce-b2e6-17ae04f532c1" providerId="ADAL" clId="{77424994-FB70-44C7-8F2B-07FFE3138AF0}" dt="2024-07-05T12:25:34.347" v="259" actId="1038"/>
          <ac:cxnSpMkLst>
            <pc:docMk/>
            <pc:sldMk cId="2388340685" sldId="256"/>
            <ac:cxnSpMk id="224" creationId="{9B94C499-D324-4FF2-9655-EE0C1A697461}"/>
          </ac:cxnSpMkLst>
        </pc:cxnChg>
        <pc:cxnChg chg="add mod">
          <ac:chgData name="Laura Featherstone" userId="0872f404-e5c1-4fce-b2e6-17ae04f532c1" providerId="ADAL" clId="{77424994-FB70-44C7-8F2B-07FFE3138AF0}" dt="2024-07-05T12:25:52.899" v="348" actId="1037"/>
          <ac:cxnSpMkLst>
            <pc:docMk/>
            <pc:sldMk cId="2388340685" sldId="256"/>
            <ac:cxnSpMk id="225" creationId="{967D1564-C98D-4099-B471-AC83E75BD6B0}"/>
          </ac:cxnSpMkLst>
        </pc:cxnChg>
      </pc:sldChg>
    </pc:docChg>
  </pc:docChgLst>
  <pc:docChgLst>
    <pc:chgData name="Laura Featherstone" userId="S::lfeatherstone@stmichaels.bhcet.org.uk::0872f404-e5c1-4fce-b2e6-17ae04f532c1" providerId="AD" clId="Web-{11C5C2B9-D3A1-7104-54FE-3882862F26B0}"/>
    <pc:docChg chg="modSld">
      <pc:chgData name="Laura Featherstone" userId="S::lfeatherstone@stmichaels.bhcet.org.uk::0872f404-e5c1-4fce-b2e6-17ae04f532c1" providerId="AD" clId="Web-{11C5C2B9-D3A1-7104-54FE-3882862F26B0}" dt="2024-07-05T11:25:38.369" v="181" actId="1076"/>
      <pc:docMkLst>
        <pc:docMk/>
      </pc:docMkLst>
      <pc:sldChg chg="addSp delSp modSp">
        <pc:chgData name="Laura Featherstone" userId="S::lfeatherstone@stmichaels.bhcet.org.uk::0872f404-e5c1-4fce-b2e6-17ae04f532c1" providerId="AD" clId="Web-{11C5C2B9-D3A1-7104-54FE-3882862F26B0}" dt="2024-07-05T11:25:38.369" v="181" actId="1076"/>
        <pc:sldMkLst>
          <pc:docMk/>
          <pc:sldMk cId="2388340685" sldId="256"/>
        </pc:sldMkLst>
        <pc:spChg chg="mod">
          <ac:chgData name="Laura Featherstone" userId="S::lfeatherstone@stmichaels.bhcet.org.uk::0872f404-e5c1-4fce-b2e6-17ae04f532c1" providerId="AD" clId="Web-{11C5C2B9-D3A1-7104-54FE-3882862F26B0}" dt="2024-07-05T10:49:40.129" v="142" actId="1076"/>
          <ac:spMkLst>
            <pc:docMk/>
            <pc:sldMk cId="2388340685" sldId="256"/>
            <ac:spMk id="5" creationId="{8945A657-8485-47E1-9DE4-D62E8E652A26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0:49:49.394" v="143" actId="1076"/>
          <ac:spMkLst>
            <pc:docMk/>
            <pc:sldMk cId="2388340685" sldId="256"/>
            <ac:spMk id="6" creationId="{5B1077B2-0239-4EF3-B910-9C9D93B5C4AC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0:07:19.607" v="71" actId="20577"/>
          <ac:spMkLst>
            <pc:docMk/>
            <pc:sldMk cId="2388340685" sldId="256"/>
            <ac:spMk id="15" creationId="{31ADD787-E2C4-4CFE-B19C-67F985B6CC37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1:25:31.494" v="180" actId="1076"/>
          <ac:spMkLst>
            <pc:docMk/>
            <pc:sldMk cId="2388340685" sldId="256"/>
            <ac:spMk id="25" creationId="{576758AB-26C1-4312-A151-D6285929C581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0:09:11.438" v="84" actId="1076"/>
          <ac:spMkLst>
            <pc:docMk/>
            <pc:sldMk cId="2388340685" sldId="256"/>
            <ac:spMk id="30" creationId="{3CD26062-7692-2B0F-8F93-EC45F458DC53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0:09:29.861" v="89" actId="1076"/>
          <ac:spMkLst>
            <pc:docMk/>
            <pc:sldMk cId="2388340685" sldId="256"/>
            <ac:spMk id="34" creationId="{4DF2561F-BAE4-0720-CC80-29BEDA21DE79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0:07:57.467" v="73" actId="1076"/>
          <ac:spMkLst>
            <pc:docMk/>
            <pc:sldMk cId="2388340685" sldId="256"/>
            <ac:spMk id="35" creationId="{B5291754-7E10-4493-807B-ED7568A97B89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1:24:17.195" v="176" actId="1076"/>
          <ac:spMkLst>
            <pc:docMk/>
            <pc:sldMk cId="2388340685" sldId="256"/>
            <ac:spMk id="36" creationId="{2D0004B7-A88C-4AE6-8A57-79AF03FEF1CB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1:08:15.598" v="169" actId="1076"/>
          <ac:spMkLst>
            <pc:docMk/>
            <pc:sldMk cId="2388340685" sldId="256"/>
            <ac:spMk id="37" creationId="{7DB4271B-5700-4087-8C52-E16936C1B079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0:09:16.610" v="85" actId="1076"/>
          <ac:spMkLst>
            <pc:docMk/>
            <pc:sldMk cId="2388340685" sldId="256"/>
            <ac:spMk id="41" creationId="{A711ECCC-90B7-0EE0-8775-AA95F31F0CFE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0:46:21.138" v="104" actId="1076"/>
          <ac:spMkLst>
            <pc:docMk/>
            <pc:sldMk cId="2388340685" sldId="256"/>
            <ac:spMk id="44" creationId="{D8D1B4F2-67C5-B392-5163-49B741C7A241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0:46:38.717" v="107" actId="1076"/>
          <ac:spMkLst>
            <pc:docMk/>
            <pc:sldMk cId="2388340685" sldId="256"/>
            <ac:spMk id="66" creationId="{61AC9450-FFCD-8214-98B1-20B577143EC0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1:06:57.909" v="152" actId="14100"/>
          <ac:spMkLst>
            <pc:docMk/>
            <pc:sldMk cId="2388340685" sldId="256"/>
            <ac:spMk id="142" creationId="{0198340B-7EC2-42CF-9A7A-F57D23A799C0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0:46:50.436" v="111" actId="1076"/>
          <ac:spMkLst>
            <pc:docMk/>
            <pc:sldMk cId="2388340685" sldId="256"/>
            <ac:spMk id="143" creationId="{4523CC48-51BA-4885-907D-D89CE763A32F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0:46:00.247" v="101" actId="1076"/>
          <ac:spMkLst>
            <pc:docMk/>
            <pc:sldMk cId="2388340685" sldId="256"/>
            <ac:spMk id="144" creationId="{8209BF57-C6A2-4D0C-A47E-49259466B640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1:07:12.315" v="153" actId="1076"/>
          <ac:spMkLst>
            <pc:docMk/>
            <pc:sldMk cId="2388340685" sldId="256"/>
            <ac:spMk id="153" creationId="{251B1B9A-3545-4EA9-A83F-6F47D9E982A7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0:54:15.355" v="147" actId="1076"/>
          <ac:spMkLst>
            <pc:docMk/>
            <pc:sldMk cId="2388340685" sldId="256"/>
            <ac:spMk id="154" creationId="{FF737A30-5AAC-4ED1-A72A-1B3FCD5996D6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0:48:35.705" v="132" actId="1076"/>
          <ac:spMkLst>
            <pc:docMk/>
            <pc:sldMk cId="2388340685" sldId="256"/>
            <ac:spMk id="155" creationId="{23E2D9D5-34FE-497E-A8BC-9626985B55C3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1:06:48.283" v="149" actId="1076"/>
          <ac:spMkLst>
            <pc:docMk/>
            <pc:sldMk cId="2388340685" sldId="256"/>
            <ac:spMk id="156" creationId="{CE994F6B-7D4E-4474-ACA5-9B63161253EF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0:54:08.871" v="146" actId="1076"/>
          <ac:spMkLst>
            <pc:docMk/>
            <pc:sldMk cId="2388340685" sldId="256"/>
            <ac:spMk id="157" creationId="{1CDFDC9C-CD1E-48B7-AF85-06ABFA2252F7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1:07:49.566" v="159" actId="20577"/>
          <ac:spMkLst>
            <pc:docMk/>
            <pc:sldMk cId="2388340685" sldId="256"/>
            <ac:spMk id="160" creationId="{ED628674-2DA6-4B96-8644-A2BCAA01C126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0:06:48.590" v="58" actId="20577"/>
          <ac:spMkLst>
            <pc:docMk/>
            <pc:sldMk cId="2388340685" sldId="256"/>
            <ac:spMk id="217" creationId="{70315A7D-DD6F-420F-9690-15A647984C38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1:08:12.520" v="168" actId="20577"/>
          <ac:spMkLst>
            <pc:docMk/>
            <pc:sldMk cId="2388340685" sldId="256"/>
            <ac:spMk id="219" creationId="{3FE926BB-F52A-4AEB-9279-7416CFC5843D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0:09:08.173" v="83" actId="14100"/>
          <ac:spMkLst>
            <pc:docMk/>
            <pc:sldMk cId="2388340685" sldId="256"/>
            <ac:spMk id="233" creationId="{F96A1E74-5BA5-4908-82C6-9590468B04F9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0:08:57.110" v="79" actId="1076"/>
          <ac:spMkLst>
            <pc:docMk/>
            <pc:sldMk cId="2388340685" sldId="256"/>
            <ac:spMk id="235" creationId="{7A616B11-6F46-448C-8207-7EFD9649870D}"/>
          </ac:spMkLst>
        </pc:spChg>
        <pc:spChg chg="mod">
          <ac:chgData name="Laura Featherstone" userId="S::lfeatherstone@stmichaels.bhcet.org.uk::0872f404-e5c1-4fce-b2e6-17ae04f532c1" providerId="AD" clId="Web-{11C5C2B9-D3A1-7104-54FE-3882862F26B0}" dt="2024-07-05T10:09:45.721" v="95" actId="1076"/>
          <ac:spMkLst>
            <pc:docMk/>
            <pc:sldMk cId="2388340685" sldId="256"/>
            <ac:spMk id="247" creationId="{1B6C8EF9-DEA6-4058-A945-08295D1DABE6}"/>
          </ac:spMkLst>
        </pc:spChg>
        <pc:grpChg chg="mod">
          <ac:chgData name="Laura Featherstone" userId="S::lfeatherstone@stmichaels.bhcet.org.uk::0872f404-e5c1-4fce-b2e6-17ae04f532c1" providerId="AD" clId="Web-{11C5C2B9-D3A1-7104-54FE-3882862F26B0}" dt="2024-07-05T10:49:56.270" v="145" actId="1076"/>
          <ac:grpSpMkLst>
            <pc:docMk/>
            <pc:sldMk cId="2388340685" sldId="256"/>
            <ac:grpSpMk id="21" creationId="{1C293152-9E82-42F3-853E-B05E7BA249F1}"/>
          </ac:grpSpMkLst>
        </pc:grpChg>
        <pc:grpChg chg="mod">
          <ac:chgData name="Laura Featherstone" userId="S::lfeatherstone@stmichaels.bhcet.org.uk::0872f404-e5c1-4fce-b2e6-17ae04f532c1" providerId="AD" clId="Web-{11C5C2B9-D3A1-7104-54FE-3882862F26B0}" dt="2024-07-05T10:07:50.826" v="72" actId="1076"/>
          <ac:grpSpMkLst>
            <pc:docMk/>
            <pc:sldMk cId="2388340685" sldId="256"/>
            <ac:grpSpMk id="27" creationId="{32DAA525-74BB-458E-B4FD-79E81A8A0AEB}"/>
          </ac:grpSpMkLst>
        </pc:grpChg>
        <pc:grpChg chg="mod">
          <ac:chgData name="Laura Featherstone" userId="S::lfeatherstone@stmichaels.bhcet.org.uk::0872f404-e5c1-4fce-b2e6-17ae04f532c1" providerId="AD" clId="Web-{11C5C2B9-D3A1-7104-54FE-3882862F26B0}" dt="2024-07-05T10:47:03.546" v="114" actId="14100"/>
          <ac:grpSpMkLst>
            <pc:docMk/>
            <pc:sldMk cId="2388340685" sldId="256"/>
            <ac:grpSpMk id="58" creationId="{B1A46CF2-4418-74F6-E479-FB9E3596C52E}"/>
          </ac:grpSpMkLst>
        </pc:grpChg>
        <pc:grpChg chg="mod">
          <ac:chgData name="Laura Featherstone" userId="S::lfeatherstone@stmichaels.bhcet.org.uk::0872f404-e5c1-4fce-b2e6-17ae04f532c1" providerId="AD" clId="Web-{11C5C2B9-D3A1-7104-54FE-3882862F26B0}" dt="2024-07-05T10:47:19.953" v="116" actId="1076"/>
          <ac:grpSpMkLst>
            <pc:docMk/>
            <pc:sldMk cId="2388340685" sldId="256"/>
            <ac:grpSpMk id="106" creationId="{3F4A2B1C-8746-4583-BBA9-38908C0BE70E}"/>
          </ac:grpSpMkLst>
        </pc:grpChg>
        <pc:grpChg chg="mod">
          <ac:chgData name="Laura Featherstone" userId="S::lfeatherstone@stmichaels.bhcet.org.uk::0872f404-e5c1-4fce-b2e6-17ae04f532c1" providerId="AD" clId="Web-{11C5C2B9-D3A1-7104-54FE-3882862F26B0}" dt="2024-07-05T11:23:59.178" v="172" actId="1076"/>
          <ac:grpSpMkLst>
            <pc:docMk/>
            <pc:sldMk cId="2388340685" sldId="256"/>
            <ac:grpSpMk id="218" creationId="{2A352385-8009-4CDF-B274-096E4512203C}"/>
          </ac:grpSpMkLst>
        </pc:grpChg>
        <pc:grpChg chg="mod">
          <ac:chgData name="Laura Featherstone" userId="S::lfeatherstone@stmichaels.bhcet.org.uk::0872f404-e5c1-4fce-b2e6-17ae04f532c1" providerId="AD" clId="Web-{11C5C2B9-D3A1-7104-54FE-3882862F26B0}" dt="2024-07-05T11:25:38.369" v="181" actId="1076"/>
          <ac:grpSpMkLst>
            <pc:docMk/>
            <pc:sldMk cId="2388340685" sldId="256"/>
            <ac:grpSpMk id="1029" creationId="{F122F62E-0A32-46DB-BF2C-76796CB370BC}"/>
          </ac:grpSpMkLst>
        </pc:grpChg>
        <pc:picChg chg="mod">
          <ac:chgData name="Laura Featherstone" userId="S::lfeatherstone@stmichaels.bhcet.org.uk::0872f404-e5c1-4fce-b2e6-17ae04f532c1" providerId="AD" clId="Web-{11C5C2B9-D3A1-7104-54FE-3882862F26B0}" dt="2024-07-05T10:06:12.011" v="0" actId="1076"/>
          <ac:picMkLst>
            <pc:docMk/>
            <pc:sldMk cId="2388340685" sldId="256"/>
            <ac:picMk id="22" creationId="{87F228D5-B140-4EA3-B302-0F4F3D1511F4}"/>
          </ac:picMkLst>
        </pc:picChg>
        <pc:picChg chg="mod">
          <ac:chgData name="Laura Featherstone" userId="S::lfeatherstone@stmichaels.bhcet.org.uk::0872f404-e5c1-4fce-b2e6-17ae04f532c1" providerId="AD" clId="Web-{11C5C2B9-D3A1-7104-54FE-3882862F26B0}" dt="2024-07-05T10:44:46.198" v="97" actId="1076"/>
          <ac:picMkLst>
            <pc:docMk/>
            <pc:sldMk cId="2388340685" sldId="256"/>
            <ac:picMk id="28" creationId="{167C5161-BEEC-F02A-160F-14F40827BB38}"/>
          </ac:picMkLst>
        </pc:picChg>
        <pc:picChg chg="mod">
          <ac:chgData name="Laura Featherstone" userId="S::lfeatherstone@stmichaels.bhcet.org.uk::0872f404-e5c1-4fce-b2e6-17ae04f532c1" providerId="AD" clId="Web-{11C5C2B9-D3A1-7104-54FE-3882862F26B0}" dt="2024-07-05T10:47:11.265" v="115" actId="1076"/>
          <ac:picMkLst>
            <pc:docMk/>
            <pc:sldMk cId="2388340685" sldId="256"/>
            <ac:picMk id="107" creationId="{569CA68E-5A1C-424F-BA51-7F2541DE5F9D}"/>
          </ac:picMkLst>
        </pc:picChg>
        <pc:picChg chg="mod">
          <ac:chgData name="Laura Featherstone" userId="S::lfeatherstone@stmichaels.bhcet.org.uk::0872f404-e5c1-4fce-b2e6-17ae04f532c1" providerId="AD" clId="Web-{11C5C2B9-D3A1-7104-54FE-3882862F26B0}" dt="2024-07-05T10:06:50.965" v="59" actId="1076"/>
          <ac:picMkLst>
            <pc:docMk/>
            <pc:sldMk cId="2388340685" sldId="256"/>
            <ac:picMk id="216" creationId="{9244D839-CA37-4AF6-AC9F-43EF620A85A6}"/>
          </ac:picMkLst>
        </pc:picChg>
        <pc:picChg chg="mod">
          <ac:chgData name="Laura Featherstone" userId="S::lfeatherstone@stmichaels.bhcet.org.uk::0872f404-e5c1-4fce-b2e6-17ae04f532c1" providerId="AD" clId="Web-{11C5C2B9-D3A1-7104-54FE-3882862F26B0}" dt="2024-07-05T10:47:31.469" v="117" actId="1076"/>
          <ac:picMkLst>
            <pc:docMk/>
            <pc:sldMk cId="2388340685" sldId="256"/>
            <ac:picMk id="248" creationId="{EBAC0D27-4817-46C9-AB0A-796930F583BE}"/>
          </ac:picMkLst>
        </pc:picChg>
        <pc:picChg chg="mod">
          <ac:chgData name="Laura Featherstone" userId="S::lfeatherstone@stmichaels.bhcet.org.uk::0872f404-e5c1-4fce-b2e6-17ae04f532c1" providerId="AD" clId="Web-{11C5C2B9-D3A1-7104-54FE-3882862F26B0}" dt="2024-07-05T11:08:03.926" v="163" actId="1076"/>
          <ac:picMkLst>
            <pc:docMk/>
            <pc:sldMk cId="2388340685" sldId="256"/>
            <ac:picMk id="249" creationId="{1A73A12F-2A14-4683-9F9A-01148C3D10B3}"/>
          </ac:picMkLst>
        </pc:picChg>
        <pc:cxnChg chg="mod">
          <ac:chgData name="Laura Featherstone" userId="S::lfeatherstone@stmichaels.bhcet.org.uk::0872f404-e5c1-4fce-b2e6-17ae04f532c1" providerId="AD" clId="Web-{11C5C2B9-D3A1-7104-54FE-3882862F26B0}" dt="2024-07-05T10:09:05.907" v="82" actId="1076"/>
          <ac:cxnSpMkLst>
            <pc:docMk/>
            <pc:sldMk cId="2388340685" sldId="256"/>
            <ac:cxnSpMk id="7" creationId="{32F66432-09B4-92D6-2FB1-2F97E27726D6}"/>
          </ac:cxnSpMkLst>
        </pc:cxnChg>
        <pc:cxnChg chg="mod">
          <ac:chgData name="Laura Featherstone" userId="S::lfeatherstone@stmichaels.bhcet.org.uk::0872f404-e5c1-4fce-b2e6-17ae04f532c1" providerId="AD" clId="Web-{11C5C2B9-D3A1-7104-54FE-3882862F26B0}" dt="2024-07-05T10:09:18.438" v="86" actId="1076"/>
          <ac:cxnSpMkLst>
            <pc:docMk/>
            <pc:sldMk cId="2388340685" sldId="256"/>
            <ac:cxnSpMk id="32" creationId="{6D0AAFC2-AAA6-CDDE-974E-FCCD33E9973E}"/>
          </ac:cxnSpMkLst>
        </pc:cxnChg>
        <pc:cxnChg chg="mod">
          <ac:chgData name="Laura Featherstone" userId="S::lfeatherstone@stmichaels.bhcet.org.uk::0872f404-e5c1-4fce-b2e6-17ae04f532c1" providerId="AD" clId="Web-{11C5C2B9-D3A1-7104-54FE-3882862F26B0}" dt="2024-07-05T11:06:54.956" v="151" actId="1076"/>
          <ac:cxnSpMkLst>
            <pc:docMk/>
            <pc:sldMk cId="2388340685" sldId="256"/>
            <ac:cxnSpMk id="43" creationId="{99B29E37-82EF-91CA-E2B8-47088B14C5EB}"/>
          </ac:cxnSpMkLst>
        </pc:cxnChg>
        <pc:cxnChg chg="add mod">
          <ac:chgData name="Laura Featherstone" userId="S::lfeatherstone@stmichaels.bhcet.org.uk::0872f404-e5c1-4fce-b2e6-17ae04f532c1" providerId="AD" clId="Web-{11C5C2B9-D3A1-7104-54FE-3882862F26B0}" dt="2024-07-05T10:09:37.158" v="91" actId="1076"/>
          <ac:cxnSpMkLst>
            <pc:docMk/>
            <pc:sldMk cId="2388340685" sldId="256"/>
            <ac:cxnSpMk id="46" creationId="{5AE8124C-59BF-5FB7-63F2-B87F96BA3106}"/>
          </ac:cxnSpMkLst>
        </pc:cxnChg>
        <pc:cxnChg chg="add mod">
          <ac:chgData name="Laura Featherstone" userId="S::lfeatherstone@stmichaels.bhcet.org.uk::0872f404-e5c1-4fce-b2e6-17ae04f532c1" providerId="AD" clId="Web-{11C5C2B9-D3A1-7104-54FE-3882862F26B0}" dt="2024-07-05T11:23:54.006" v="171" actId="1076"/>
          <ac:cxnSpMkLst>
            <pc:docMk/>
            <pc:sldMk cId="2388340685" sldId="256"/>
            <ac:cxnSpMk id="47" creationId="{4A05B294-55E7-BE70-ACB7-DA937E5566D6}"/>
          </ac:cxnSpMkLst>
        </pc:cxnChg>
        <pc:cxnChg chg="add del mod">
          <ac:chgData name="Laura Featherstone" userId="S::lfeatherstone@stmichaels.bhcet.org.uk::0872f404-e5c1-4fce-b2e6-17ae04f532c1" providerId="AD" clId="Web-{11C5C2B9-D3A1-7104-54FE-3882862F26B0}" dt="2024-07-05T10:48:10.548" v="127"/>
          <ac:cxnSpMkLst>
            <pc:docMk/>
            <pc:sldMk cId="2388340685" sldId="256"/>
            <ac:cxnSpMk id="47" creationId="{F4AA9ACB-857C-DAB4-F4D2-6ACB0EC009C1}"/>
          </ac:cxnSpMkLst>
        </pc:cxnChg>
        <pc:cxnChg chg="add mod">
          <ac:chgData name="Laura Featherstone" userId="S::lfeatherstone@stmichaels.bhcet.org.uk::0872f404-e5c1-4fce-b2e6-17ae04f532c1" providerId="AD" clId="Web-{11C5C2B9-D3A1-7104-54FE-3882862F26B0}" dt="2024-07-05T10:48:26.189" v="129" actId="1076"/>
          <ac:cxnSpMkLst>
            <pc:docMk/>
            <pc:sldMk cId="2388340685" sldId="256"/>
            <ac:cxnSpMk id="48" creationId="{11EE59BE-7941-899D-1674-226CE44A4C92}"/>
          </ac:cxnSpMkLst>
        </pc:cxnChg>
        <pc:cxnChg chg="mod">
          <ac:chgData name="Laura Featherstone" userId="S::lfeatherstone@stmichaels.bhcet.org.uk::0872f404-e5c1-4fce-b2e6-17ae04f532c1" providerId="AD" clId="Web-{11C5C2B9-D3A1-7104-54FE-3882862F26B0}" dt="2024-07-05T10:09:03.751" v="81" actId="1076"/>
          <ac:cxnSpMkLst>
            <pc:docMk/>
            <pc:sldMk cId="2388340685" sldId="256"/>
            <ac:cxnSpMk id="63" creationId="{5A2F9F16-7F09-2785-486B-301FA4167851}"/>
          </ac:cxnSpMkLst>
        </pc:cxnChg>
        <pc:cxnChg chg="mod">
          <ac:chgData name="Laura Featherstone" userId="S::lfeatherstone@stmichaels.bhcet.org.uk::0872f404-e5c1-4fce-b2e6-17ae04f532c1" providerId="AD" clId="Web-{11C5C2B9-D3A1-7104-54FE-3882862F26B0}" dt="2024-07-05T10:46:11.888" v="102" actId="1076"/>
          <ac:cxnSpMkLst>
            <pc:docMk/>
            <pc:sldMk cId="2388340685" sldId="256"/>
            <ac:cxnSpMk id="64" creationId="{83CF3328-C30B-B4F0-FD4D-3CA78EBB6233}"/>
          </ac:cxnSpMkLst>
        </pc:cxnChg>
        <pc:cxnChg chg="mod">
          <ac:chgData name="Laura Featherstone" userId="S::lfeatherstone@stmichaels.bhcet.org.uk::0872f404-e5c1-4fce-b2e6-17ae04f532c1" providerId="AD" clId="Web-{11C5C2B9-D3A1-7104-54FE-3882862F26B0}" dt="2024-07-05T10:46:47.217" v="110" actId="1076"/>
          <ac:cxnSpMkLst>
            <pc:docMk/>
            <pc:sldMk cId="2388340685" sldId="256"/>
            <ac:cxnSpMk id="65" creationId="{B65C6AC4-E9D0-CCCD-3EA8-A3424D914F8C}"/>
          </ac:cxnSpMkLst>
        </pc:cxnChg>
        <pc:cxnChg chg="del">
          <ac:chgData name="Laura Featherstone" userId="S::lfeatherstone@stmichaels.bhcet.org.uk::0872f404-e5c1-4fce-b2e6-17ae04f532c1" providerId="AD" clId="Web-{11C5C2B9-D3A1-7104-54FE-3882862F26B0}" dt="2024-07-05T11:06:51.440" v="150"/>
          <ac:cxnSpMkLst>
            <pc:docMk/>
            <pc:sldMk cId="2388340685" sldId="256"/>
            <ac:cxnSpMk id="136" creationId="{F17377F4-EB7D-4E8A-A2DE-5B7834E70D9A}"/>
          </ac:cxnSpMkLst>
        </pc:cxnChg>
        <pc:cxnChg chg="mod">
          <ac:chgData name="Laura Featherstone" userId="S::lfeatherstone@stmichaels.bhcet.org.uk::0872f404-e5c1-4fce-b2e6-17ae04f532c1" providerId="AD" clId="Web-{11C5C2B9-D3A1-7104-54FE-3882862F26B0}" dt="2024-07-05T10:46:31.045" v="106" actId="1076"/>
          <ac:cxnSpMkLst>
            <pc:docMk/>
            <pc:sldMk cId="2388340685" sldId="256"/>
            <ac:cxnSpMk id="138" creationId="{7812661C-6D0A-4FE0-8BF5-F6B0D0F81780}"/>
          </ac:cxnSpMkLst>
        </pc:cxnChg>
        <pc:cxnChg chg="mod">
          <ac:chgData name="Laura Featherstone" userId="S::lfeatherstone@stmichaels.bhcet.org.uk::0872f404-e5c1-4fce-b2e6-17ae04f532c1" providerId="AD" clId="Web-{11C5C2B9-D3A1-7104-54FE-3882862F26B0}" dt="2024-07-05T10:54:20.574" v="148" actId="1076"/>
          <ac:cxnSpMkLst>
            <pc:docMk/>
            <pc:sldMk cId="2388340685" sldId="256"/>
            <ac:cxnSpMk id="148" creationId="{0FB5F113-4A2C-4322-966C-B0183B80A356}"/>
          </ac:cxnSpMkLst>
        </pc:cxnChg>
        <pc:cxnChg chg="mod">
          <ac:chgData name="Laura Featherstone" userId="S::lfeatherstone@stmichaels.bhcet.org.uk::0872f404-e5c1-4fce-b2e6-17ae04f532c1" providerId="AD" clId="Web-{11C5C2B9-D3A1-7104-54FE-3882862F26B0}" dt="2024-07-05T10:47:49.657" v="123" actId="1076"/>
          <ac:cxnSpMkLst>
            <pc:docMk/>
            <pc:sldMk cId="2388340685" sldId="256"/>
            <ac:cxnSpMk id="149" creationId="{28BAA602-38F0-41C1-8313-1E18E7B8B47E}"/>
          </ac:cxnSpMkLst>
        </pc:cxnChg>
        <pc:cxnChg chg="mod">
          <ac:chgData name="Laura Featherstone" userId="S::lfeatherstone@stmichaels.bhcet.org.uk::0872f404-e5c1-4fce-b2e6-17ae04f532c1" providerId="AD" clId="Web-{11C5C2B9-D3A1-7104-54FE-3882862F26B0}" dt="2024-07-05T11:24:44.242" v="177" actId="1076"/>
          <ac:cxnSpMkLst>
            <pc:docMk/>
            <pc:sldMk cId="2388340685" sldId="256"/>
            <ac:cxnSpMk id="151" creationId="{15BF974D-21BD-4975-85E5-D7C12B58C2B0}"/>
          </ac:cxnSpMkLst>
        </pc:cxnChg>
        <pc:cxnChg chg="mod">
          <ac:chgData name="Laura Featherstone" userId="S::lfeatherstone@stmichaels.bhcet.org.uk::0872f404-e5c1-4fce-b2e6-17ae04f532c1" providerId="AD" clId="Web-{11C5C2B9-D3A1-7104-54FE-3882862F26B0}" dt="2024-07-05T10:47:35.328" v="118" actId="1076"/>
          <ac:cxnSpMkLst>
            <pc:docMk/>
            <pc:sldMk cId="2388340685" sldId="256"/>
            <ac:cxnSpMk id="152" creationId="{EA28783B-8B06-4621-A065-01216B4C52CB}"/>
          </ac:cxnSpMkLst>
        </pc:cxnChg>
        <pc:cxnChg chg="mod">
          <ac:chgData name="Laura Featherstone" userId="S::lfeatherstone@stmichaels.bhcet.org.uk::0872f404-e5c1-4fce-b2e6-17ae04f532c1" providerId="AD" clId="Web-{11C5C2B9-D3A1-7104-54FE-3882862F26B0}" dt="2024-07-05T10:09:01.672" v="80" actId="1076"/>
          <ac:cxnSpMkLst>
            <pc:docMk/>
            <pc:sldMk cId="2388340685" sldId="256"/>
            <ac:cxnSpMk id="234" creationId="{7BFCF568-8E66-4B53-BF0B-9DB4AF5C57DA}"/>
          </ac:cxnSpMkLst>
        </pc:cxnChg>
      </pc:sldChg>
    </pc:docChg>
  </pc:docChgLst>
  <pc:docChgLst>
    <pc:chgData name="Laura Featherstone" userId="S::lfeatherstone@stmichaels.bhcet.org.uk::0872f404-e5c1-4fce-b2e6-17ae04f532c1" providerId="AD" clId="Web-{06913CE3-6A09-ABD4-CDE5-111FA4F32162}"/>
    <pc:docChg chg="modSld">
      <pc:chgData name="Laura Featherstone" userId="S::lfeatherstone@stmichaels.bhcet.org.uk::0872f404-e5c1-4fce-b2e6-17ae04f532c1" providerId="AD" clId="Web-{06913CE3-6A09-ABD4-CDE5-111FA4F32162}" dt="2024-07-05T12:35:43.561" v="54" actId="1076"/>
      <pc:docMkLst>
        <pc:docMk/>
      </pc:docMkLst>
      <pc:sldChg chg="addSp delSp modSp">
        <pc:chgData name="Laura Featherstone" userId="S::lfeatherstone@stmichaels.bhcet.org.uk::0872f404-e5c1-4fce-b2e6-17ae04f532c1" providerId="AD" clId="Web-{06913CE3-6A09-ABD4-CDE5-111FA4F32162}" dt="2024-07-05T12:35:43.561" v="54" actId="1076"/>
        <pc:sldMkLst>
          <pc:docMk/>
          <pc:sldMk cId="2388340685" sldId="256"/>
        </pc:sldMkLst>
        <pc:spChg chg="mod">
          <ac:chgData name="Laura Featherstone" userId="S::lfeatherstone@stmichaels.bhcet.org.uk::0872f404-e5c1-4fce-b2e6-17ae04f532c1" providerId="AD" clId="Web-{06913CE3-6A09-ABD4-CDE5-111FA4F32162}" dt="2024-07-05T12:34:35.794" v="45" actId="20577"/>
          <ac:spMkLst>
            <pc:docMk/>
            <pc:sldMk cId="2388340685" sldId="256"/>
            <ac:spMk id="15" creationId="{31ADD787-E2C4-4CFE-B19C-67F985B6CC37}"/>
          </ac:spMkLst>
        </pc:spChg>
        <pc:spChg chg="add mod">
          <ac:chgData name="Laura Featherstone" userId="S::lfeatherstone@stmichaels.bhcet.org.uk::0872f404-e5c1-4fce-b2e6-17ae04f532c1" providerId="AD" clId="Web-{06913CE3-6A09-ABD4-CDE5-111FA4F32162}" dt="2024-07-05T12:33:56.278" v="35" actId="14100"/>
          <ac:spMkLst>
            <pc:docMk/>
            <pc:sldMk cId="2388340685" sldId="256"/>
            <ac:spMk id="51" creationId="{A4ABE603-350E-0AC7-2F84-B2005608B4B4}"/>
          </ac:spMkLst>
        </pc:spChg>
        <pc:grpChg chg="mod">
          <ac:chgData name="Laura Featherstone" userId="S::lfeatherstone@stmichaels.bhcet.org.uk::0872f404-e5c1-4fce-b2e6-17ae04f532c1" providerId="AD" clId="Web-{06913CE3-6A09-ABD4-CDE5-111FA4F32162}" dt="2024-07-05T12:34:59.904" v="50" actId="1076"/>
          <ac:grpSpMkLst>
            <pc:docMk/>
            <pc:sldMk cId="2388340685" sldId="256"/>
            <ac:grpSpMk id="1040" creationId="{C9B167F3-200C-45F3-81A3-5881FA174F10}"/>
          </ac:grpSpMkLst>
        </pc:grpChg>
        <pc:graphicFrameChg chg="mod modGraphic">
          <ac:chgData name="Laura Featherstone" userId="S::lfeatherstone@stmichaels.bhcet.org.uk::0872f404-e5c1-4fce-b2e6-17ae04f532c1" providerId="AD" clId="Web-{06913CE3-6A09-ABD4-CDE5-111FA4F32162}" dt="2024-07-05T12:34:53.904" v="49" actId="1076"/>
          <ac:graphicFrameMkLst>
            <pc:docMk/>
            <pc:sldMk cId="2388340685" sldId="256"/>
            <ac:graphicFrameMk id="1038" creationId="{C3D13CAE-0286-4868-8EC1-9C8535CE3993}"/>
          </ac:graphicFrameMkLst>
        </pc:graphicFrameChg>
        <pc:picChg chg="mod">
          <ac:chgData name="Laura Featherstone" userId="S::lfeatherstone@stmichaels.bhcet.org.uk::0872f404-e5c1-4fce-b2e6-17ae04f532c1" providerId="AD" clId="Web-{06913CE3-6A09-ABD4-CDE5-111FA4F32162}" dt="2024-07-05T12:35:43.561" v="54" actId="1076"/>
          <ac:picMkLst>
            <pc:docMk/>
            <pc:sldMk cId="2388340685" sldId="256"/>
            <ac:picMk id="13" creationId="{B8E9A6B8-4A20-4F12-973D-DE4C2ECD5F08}"/>
          </ac:picMkLst>
        </pc:picChg>
        <pc:cxnChg chg="add mod">
          <ac:chgData name="Laura Featherstone" userId="S::lfeatherstone@stmichaels.bhcet.org.uk::0872f404-e5c1-4fce-b2e6-17ae04f532c1" providerId="AD" clId="Web-{06913CE3-6A09-ABD4-CDE5-111FA4F32162}" dt="2024-07-05T12:33:17.214" v="1" actId="1076"/>
          <ac:cxnSpMkLst>
            <pc:docMk/>
            <pc:sldMk cId="2388340685" sldId="256"/>
            <ac:cxnSpMk id="49" creationId="{F41AE93E-D42A-7D1B-4E97-8CECE2726F69}"/>
          </ac:cxnSpMkLst>
        </pc:cxnChg>
        <pc:cxnChg chg="add del mod">
          <ac:chgData name="Laura Featherstone" userId="S::lfeatherstone@stmichaels.bhcet.org.uk::0872f404-e5c1-4fce-b2e6-17ae04f532c1" providerId="AD" clId="Web-{06913CE3-6A09-ABD4-CDE5-111FA4F32162}" dt="2024-07-05T12:33:21.996" v="3"/>
          <ac:cxnSpMkLst>
            <pc:docMk/>
            <pc:sldMk cId="2388340685" sldId="256"/>
            <ac:cxnSpMk id="50" creationId="{3F660403-15A7-D192-598C-E7F0C4200303}"/>
          </ac:cxnSpMkLst>
        </pc:cxnChg>
      </pc:sldChg>
    </pc:docChg>
  </pc:docChgLst>
  <pc:docChgLst>
    <pc:chgData name="Laura Featherstone" userId="S::lfeatherstone@stmichaels.bhcet.org.uk::0872f404-e5c1-4fce-b2e6-17ae04f532c1" providerId="AD" clId="Web-{9E503955-30FA-5A00-70AF-36A6D7D61901}"/>
    <pc:docChg chg="modSld">
      <pc:chgData name="Laura Featherstone" userId="S::lfeatherstone@stmichaels.bhcet.org.uk::0872f404-e5c1-4fce-b2e6-17ae04f532c1" providerId="AD" clId="Web-{9E503955-30FA-5A00-70AF-36A6D7D61901}" dt="2024-07-05T11:26:37.356" v="6" actId="1076"/>
      <pc:docMkLst>
        <pc:docMk/>
      </pc:docMkLst>
      <pc:sldChg chg="modSp">
        <pc:chgData name="Laura Featherstone" userId="S::lfeatherstone@stmichaels.bhcet.org.uk::0872f404-e5c1-4fce-b2e6-17ae04f532c1" providerId="AD" clId="Web-{9E503955-30FA-5A00-70AF-36A6D7D61901}" dt="2024-07-05T11:26:37.356" v="6" actId="1076"/>
        <pc:sldMkLst>
          <pc:docMk/>
          <pc:sldMk cId="2388340685" sldId="256"/>
        </pc:sldMkLst>
        <pc:spChg chg="mod">
          <ac:chgData name="Laura Featherstone" userId="S::lfeatherstone@stmichaels.bhcet.org.uk::0872f404-e5c1-4fce-b2e6-17ae04f532c1" providerId="AD" clId="Web-{9E503955-30FA-5A00-70AF-36A6D7D61901}" dt="2024-07-05T11:26:15.496" v="0" actId="1076"/>
          <ac:spMkLst>
            <pc:docMk/>
            <pc:sldMk cId="2388340685" sldId="256"/>
            <ac:spMk id="25" creationId="{576758AB-26C1-4312-A151-D6285929C581}"/>
          </ac:spMkLst>
        </pc:spChg>
        <pc:spChg chg="mod">
          <ac:chgData name="Laura Featherstone" userId="S::lfeatherstone@stmichaels.bhcet.org.uk::0872f404-e5c1-4fce-b2e6-17ae04f532c1" providerId="AD" clId="Web-{9E503955-30FA-5A00-70AF-36A6D7D61901}" dt="2024-07-05T11:26:22.949" v="2" actId="1076"/>
          <ac:spMkLst>
            <pc:docMk/>
            <pc:sldMk cId="2388340685" sldId="256"/>
            <ac:spMk id="36" creationId="{2D0004B7-A88C-4AE6-8A57-79AF03FEF1CB}"/>
          </ac:spMkLst>
        </pc:spChg>
        <pc:spChg chg="mod">
          <ac:chgData name="Laura Featherstone" userId="S::lfeatherstone@stmichaels.bhcet.org.uk::0872f404-e5c1-4fce-b2e6-17ae04f532c1" providerId="AD" clId="Web-{9E503955-30FA-5A00-70AF-36A6D7D61901}" dt="2024-07-05T11:26:32.403" v="4" actId="1076"/>
          <ac:spMkLst>
            <pc:docMk/>
            <pc:sldMk cId="2388340685" sldId="256"/>
            <ac:spMk id="37" creationId="{7DB4271B-5700-4087-8C52-E16936C1B079}"/>
          </ac:spMkLst>
        </pc:spChg>
        <pc:grpChg chg="mod">
          <ac:chgData name="Laura Featherstone" userId="S::lfeatherstone@stmichaels.bhcet.org.uk::0872f404-e5c1-4fce-b2e6-17ae04f532c1" providerId="AD" clId="Web-{9E503955-30FA-5A00-70AF-36A6D7D61901}" dt="2024-07-05T11:26:37.356" v="6" actId="1076"/>
          <ac:grpSpMkLst>
            <pc:docMk/>
            <pc:sldMk cId="2388340685" sldId="256"/>
            <ac:grpSpMk id="21" creationId="{1C293152-9E82-42F3-853E-B05E7BA249F1}"/>
          </ac:grpSpMkLst>
        </pc:grpChg>
        <pc:grpChg chg="mod">
          <ac:chgData name="Laura Featherstone" userId="S::lfeatherstone@stmichaels.bhcet.org.uk::0872f404-e5c1-4fce-b2e6-17ae04f532c1" providerId="AD" clId="Web-{9E503955-30FA-5A00-70AF-36A6D7D61901}" dt="2024-07-05T11:26:27.278" v="3" actId="1076"/>
          <ac:grpSpMkLst>
            <pc:docMk/>
            <pc:sldMk cId="2388340685" sldId="256"/>
            <ac:grpSpMk id="1029" creationId="{F122F62E-0A32-46DB-BF2C-76796CB370BC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0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42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95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13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10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11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61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13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95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66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99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97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1C293152-9E82-42F3-853E-B05E7BA249F1}"/>
              </a:ext>
            </a:extLst>
          </p:cNvPr>
          <p:cNvGrpSpPr/>
          <p:nvPr/>
        </p:nvGrpSpPr>
        <p:grpSpPr>
          <a:xfrm>
            <a:off x="0" y="2410"/>
            <a:ext cx="9906000" cy="6858000"/>
            <a:chOff x="0" y="0"/>
            <a:chExt cx="9906000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D2DFE4D-F23C-419E-A8D1-C3630EB46E84}"/>
                </a:ext>
              </a:extLst>
            </p:cNvPr>
            <p:cNvSpPr/>
            <p:nvPr/>
          </p:nvSpPr>
          <p:spPr>
            <a:xfrm>
              <a:off x="0" y="0"/>
              <a:ext cx="9906000" cy="6858000"/>
            </a:xfrm>
            <a:prstGeom prst="rect">
              <a:avLst/>
            </a:prstGeom>
            <a:solidFill>
              <a:srgbClr val="144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945A657-8485-47E1-9DE4-D62E8E652A26}"/>
                </a:ext>
              </a:extLst>
            </p:cNvPr>
            <p:cNvSpPr/>
            <p:nvPr/>
          </p:nvSpPr>
          <p:spPr>
            <a:xfrm>
              <a:off x="206561" y="269399"/>
              <a:ext cx="9547200" cy="6368915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B1077B2-0239-4EF3-B910-9C9D93B5C4AC}"/>
              </a:ext>
            </a:extLst>
          </p:cNvPr>
          <p:cNvSpPr txBox="1"/>
          <p:nvPr/>
        </p:nvSpPr>
        <p:spPr>
          <a:xfrm>
            <a:off x="962220" y="6568134"/>
            <a:ext cx="7981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‘ </a:t>
            </a:r>
            <a:r>
              <a:rPr lang="en-US" sz="1800" b="1">
                <a:solidFill>
                  <a:schemeClr val="bg1"/>
                </a:solidFill>
              </a:rPr>
              <a:t>Geography is the subject which holds the key to our future. </a:t>
            </a:r>
            <a:r>
              <a:rPr lang="en-US" sz="1800">
                <a:solidFill>
                  <a:schemeClr val="bg1"/>
                </a:solidFill>
              </a:rPr>
              <a:t>’  MICHAEL PALIN 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B8E9A6B8-4A20-4F12-973D-DE4C2ECD5F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9" r="6548"/>
          <a:stretch/>
        </p:blipFill>
        <p:spPr>
          <a:xfrm>
            <a:off x="8152908" y="267691"/>
            <a:ext cx="1591941" cy="70966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D98F7AD-1844-4428-9900-DB95EFD9F242}"/>
              </a:ext>
            </a:extLst>
          </p:cNvPr>
          <p:cNvSpPr txBox="1"/>
          <p:nvPr/>
        </p:nvSpPr>
        <p:spPr>
          <a:xfrm>
            <a:off x="7883253" y="760748"/>
            <a:ext cx="1841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cs typeface="Aharoni" panose="020B0604020202020204" pitchFamily="2" charset="-79"/>
              </a:rPr>
              <a:t>Y8 Geography Learning Journey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ADD787-E2C4-4CFE-B19C-67F985B6CC37}"/>
              </a:ext>
            </a:extLst>
          </p:cNvPr>
          <p:cNvSpPr txBox="1"/>
          <p:nvPr/>
        </p:nvSpPr>
        <p:spPr>
          <a:xfrm>
            <a:off x="7779300" y="1300387"/>
            <a:ext cx="1969060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b="1">
                <a:cs typeface="Aharoni"/>
              </a:rPr>
              <a:t>By the end of Year 8, we expect you to understand: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>
                <a:cs typeface="Aharoni"/>
              </a:rPr>
              <a:t>The key coastal features created by erosion, and how this is managed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>
                <a:cs typeface="Aharoni"/>
              </a:rPr>
              <a:t>The reasons why population of a place can change.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>
                <a:cs typeface="Aharoni"/>
              </a:rPr>
              <a:t>The reasons for development differences around the world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>
                <a:cs typeface="Aharoni"/>
              </a:rPr>
              <a:t>How Volcanoes impact people in countries of differing development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>
                <a:cs typeface="Aharoni"/>
              </a:rPr>
              <a:t>How humans can use different resources and the impact this has on the environment. FIELDWORK 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>
                <a:cs typeface="Aharoni"/>
              </a:rPr>
              <a:t>The key features of areas formed and impacted by ice</a:t>
            </a:r>
          </a:p>
        </p:txBody>
      </p:sp>
      <p:sp>
        <p:nvSpPr>
          <p:cNvPr id="24" name="Flowchart: Process 23">
            <a:extLst>
              <a:ext uri="{FF2B5EF4-FFF2-40B4-BE49-F238E27FC236}">
                <a16:creationId xmlns:a16="http://schemas.microsoft.com/office/drawing/2014/main" id="{8AE31725-D91E-4A8A-9059-BB070C524DD3}"/>
              </a:ext>
            </a:extLst>
          </p:cNvPr>
          <p:cNvSpPr/>
          <p:nvPr/>
        </p:nvSpPr>
        <p:spPr>
          <a:xfrm>
            <a:off x="1754132" y="3852530"/>
            <a:ext cx="5139427" cy="720000"/>
          </a:xfrm>
          <a:prstGeom prst="flowChartProcess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D8F112C-FD4E-45B3-A1FA-B214C03B31E1}"/>
              </a:ext>
            </a:extLst>
          </p:cNvPr>
          <p:cNvGrpSpPr/>
          <p:nvPr/>
        </p:nvGrpSpPr>
        <p:grpSpPr>
          <a:xfrm>
            <a:off x="6747020" y="3618530"/>
            <a:ext cx="1188000" cy="1188000"/>
            <a:chOff x="6689020" y="3406052"/>
            <a:chExt cx="1188000" cy="118800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F170B6E-174B-467E-8D33-A07556840416}"/>
                </a:ext>
              </a:extLst>
            </p:cNvPr>
            <p:cNvGrpSpPr/>
            <p:nvPr/>
          </p:nvGrpSpPr>
          <p:grpSpPr>
            <a:xfrm>
              <a:off x="6689020" y="3406052"/>
              <a:ext cx="1188000" cy="1188000"/>
              <a:chOff x="7055799" y="15093109"/>
              <a:chExt cx="1214980" cy="1304869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229CB67-CC26-48AA-A71A-0392B7A9C20E}"/>
                  </a:ext>
                </a:extLst>
              </p:cNvPr>
              <p:cNvSpPr/>
              <p:nvPr/>
            </p:nvSpPr>
            <p:spPr>
              <a:xfrm>
                <a:off x="7055799" y="15093109"/>
                <a:ext cx="1214980" cy="1304869"/>
              </a:xfrm>
              <a:prstGeom prst="ellipse">
                <a:avLst/>
              </a:prstGeom>
              <a:solidFill>
                <a:srgbClr val="FF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C3FE533B-3039-48E2-9707-00BB17A96CD4}"/>
                  </a:ext>
                </a:extLst>
              </p:cNvPr>
              <p:cNvSpPr/>
              <p:nvPr/>
            </p:nvSpPr>
            <p:spPr>
              <a:xfrm>
                <a:off x="7242751" y="15293893"/>
                <a:ext cx="841075" cy="9033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0A92740-6F76-44F1-963D-6A39E20CB4F4}"/>
                </a:ext>
              </a:extLst>
            </p:cNvPr>
            <p:cNvSpPr txBox="1"/>
            <p:nvPr/>
          </p:nvSpPr>
          <p:spPr>
            <a:xfrm>
              <a:off x="7017550" y="3628701"/>
              <a:ext cx="5309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/>
                <a:t>YEAR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185FDD7-15E2-4340-99B0-707D8D0F56A4}"/>
                </a:ext>
              </a:extLst>
            </p:cNvPr>
            <p:cNvSpPr txBox="1"/>
            <p:nvPr/>
          </p:nvSpPr>
          <p:spPr>
            <a:xfrm>
              <a:off x="6862483" y="3699423"/>
              <a:ext cx="8410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/>
                <a:t>8</a:t>
              </a:r>
            </a:p>
          </p:txBody>
        </p:sp>
      </p:grpSp>
      <p:sp>
        <p:nvSpPr>
          <p:cNvPr id="25" name="Flowchart: Process 24">
            <a:extLst>
              <a:ext uri="{FF2B5EF4-FFF2-40B4-BE49-F238E27FC236}">
                <a16:creationId xmlns:a16="http://schemas.microsoft.com/office/drawing/2014/main" id="{576758AB-26C1-4312-A151-D6285929C581}"/>
              </a:ext>
            </a:extLst>
          </p:cNvPr>
          <p:cNvSpPr/>
          <p:nvPr/>
        </p:nvSpPr>
        <p:spPr>
          <a:xfrm>
            <a:off x="1059144" y="865113"/>
            <a:ext cx="5931954" cy="720000"/>
          </a:xfrm>
          <a:prstGeom prst="flowChartProcess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6CB206D-1B95-494B-8E5B-0E562B6C5254}"/>
              </a:ext>
            </a:extLst>
          </p:cNvPr>
          <p:cNvGrpSpPr/>
          <p:nvPr/>
        </p:nvGrpSpPr>
        <p:grpSpPr>
          <a:xfrm>
            <a:off x="6546933" y="808303"/>
            <a:ext cx="828000" cy="828000"/>
            <a:chOff x="6563020" y="1267261"/>
            <a:chExt cx="720000" cy="72000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1C38250-C20E-4F4E-8CF1-3C0631609E2F}"/>
                </a:ext>
              </a:extLst>
            </p:cNvPr>
            <p:cNvGrpSpPr/>
            <p:nvPr/>
          </p:nvGrpSpPr>
          <p:grpSpPr>
            <a:xfrm>
              <a:off x="6563020" y="1267261"/>
              <a:ext cx="720000" cy="720000"/>
              <a:chOff x="7055799" y="15093109"/>
              <a:chExt cx="1214980" cy="1304869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2206DC16-B4B2-4F60-B7F9-447980E6777B}"/>
                  </a:ext>
                </a:extLst>
              </p:cNvPr>
              <p:cNvSpPr/>
              <p:nvPr/>
            </p:nvSpPr>
            <p:spPr>
              <a:xfrm>
                <a:off x="7055799" y="15093109"/>
                <a:ext cx="1214980" cy="1304869"/>
              </a:xfrm>
              <a:prstGeom prst="ellipse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3380A99A-0091-4ED8-9091-31188542907D}"/>
                  </a:ext>
                </a:extLst>
              </p:cNvPr>
              <p:cNvSpPr/>
              <p:nvPr/>
            </p:nvSpPr>
            <p:spPr>
              <a:xfrm>
                <a:off x="7242751" y="15293892"/>
                <a:ext cx="841075" cy="9033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5E1CE20-BA97-436D-85F1-CE2AF018AD05}"/>
                </a:ext>
              </a:extLst>
            </p:cNvPr>
            <p:cNvSpPr txBox="1"/>
            <p:nvPr/>
          </p:nvSpPr>
          <p:spPr>
            <a:xfrm>
              <a:off x="6605261" y="1366892"/>
              <a:ext cx="63551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/>
                <a:t>YEAR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21A9F6E-0C7B-423C-A126-B1BA00339E15}"/>
                </a:ext>
              </a:extLst>
            </p:cNvPr>
            <p:cNvSpPr txBox="1"/>
            <p:nvPr/>
          </p:nvSpPr>
          <p:spPr>
            <a:xfrm>
              <a:off x="6745448" y="1447263"/>
              <a:ext cx="355145" cy="454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/>
                <a:t>9</a:t>
              </a:r>
            </a:p>
          </p:txBody>
        </p:sp>
      </p:grp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id="{511F487A-D0C6-483D-BC5B-7F20CD82501C}"/>
              </a:ext>
            </a:extLst>
          </p:cNvPr>
          <p:cNvSpPr/>
          <p:nvPr/>
        </p:nvSpPr>
        <p:spPr>
          <a:xfrm>
            <a:off x="1036143" y="1585804"/>
            <a:ext cx="720000" cy="2986726"/>
          </a:xfrm>
          <a:prstGeom prst="flowChartProcess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A309AE6-2F3D-41DF-AEBA-29236FCD215B}"/>
              </a:ext>
            </a:extLst>
          </p:cNvPr>
          <p:cNvCxnSpPr>
            <a:cxnSpLocks/>
          </p:cNvCxnSpPr>
          <p:nvPr/>
        </p:nvCxnSpPr>
        <p:spPr>
          <a:xfrm flipV="1">
            <a:off x="5717880" y="4558498"/>
            <a:ext cx="0" cy="32298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DF922CB6-E6DA-424F-9BFE-8C112C92EA9C}"/>
              </a:ext>
            </a:extLst>
          </p:cNvPr>
          <p:cNvSpPr txBox="1"/>
          <p:nvPr/>
        </p:nvSpPr>
        <p:spPr>
          <a:xfrm>
            <a:off x="4261926" y="3841899"/>
            <a:ext cx="1822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Coastal Landscapes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5291754-7E10-4493-807B-ED7568A97B89}"/>
              </a:ext>
            </a:extLst>
          </p:cNvPr>
          <p:cNvSpPr txBox="1"/>
          <p:nvPr/>
        </p:nvSpPr>
        <p:spPr>
          <a:xfrm>
            <a:off x="1968419" y="3792390"/>
            <a:ext cx="11123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Population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D0004B7-A88C-4AE6-8A57-79AF03FEF1CB}"/>
              </a:ext>
            </a:extLst>
          </p:cNvPr>
          <p:cNvSpPr txBox="1"/>
          <p:nvPr/>
        </p:nvSpPr>
        <p:spPr>
          <a:xfrm>
            <a:off x="1449869" y="847661"/>
            <a:ext cx="1838641" cy="346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>
                <a:solidFill>
                  <a:schemeClr val="bg1"/>
                </a:solidFill>
              </a:rPr>
              <a:t>Volcanoes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DB4271B-5700-4087-8C52-E16936C1B079}"/>
              </a:ext>
            </a:extLst>
          </p:cNvPr>
          <p:cNvSpPr txBox="1"/>
          <p:nvPr/>
        </p:nvSpPr>
        <p:spPr>
          <a:xfrm>
            <a:off x="3387625" y="829332"/>
            <a:ext cx="1044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>
                <a:solidFill>
                  <a:schemeClr val="bg1"/>
                </a:solidFill>
              </a:rPr>
              <a:t>Resources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A0330ED-7AB4-4886-99C8-6A645FD02A4B}"/>
              </a:ext>
            </a:extLst>
          </p:cNvPr>
          <p:cNvGrpSpPr/>
          <p:nvPr/>
        </p:nvGrpSpPr>
        <p:grpSpPr>
          <a:xfrm>
            <a:off x="3114478" y="3211287"/>
            <a:ext cx="756000" cy="680047"/>
            <a:chOff x="4782197" y="14697603"/>
            <a:chExt cx="756000" cy="680047"/>
          </a:xfrm>
        </p:grpSpPr>
        <p:pic>
          <p:nvPicPr>
            <p:cNvPr id="53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819EDFB0-DC91-4B90-A5B4-DF5A01E400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675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525BB6C-70A6-4CEE-93A7-DEB9EDD97F6D}"/>
                </a:ext>
              </a:extLst>
            </p:cNvPr>
            <p:cNvSpPr txBox="1"/>
            <p:nvPr/>
          </p:nvSpPr>
          <p:spPr>
            <a:xfrm>
              <a:off x="4782197" y="15162206"/>
              <a:ext cx="756000" cy="21544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800" b="1"/>
                <a:t>Assessment</a:t>
              </a:r>
            </a:p>
          </p:txBody>
        </p:sp>
        <p:pic>
          <p:nvPicPr>
            <p:cNvPr id="55" name="Picture 2" descr="Powerpoint Check Mark Symbol">
              <a:extLst>
                <a:ext uri="{FF2B5EF4-FFF2-40B4-BE49-F238E27FC236}">
                  <a16:creationId xmlns:a16="http://schemas.microsoft.com/office/drawing/2014/main" id="{6922F63E-AD9B-460A-B27F-028DE23486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683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EE6A3FB0-EBA8-465D-B154-D2908FEA71CD}"/>
              </a:ext>
            </a:extLst>
          </p:cNvPr>
          <p:cNvCxnSpPr>
            <a:cxnSpLocks/>
          </p:cNvCxnSpPr>
          <p:nvPr/>
        </p:nvCxnSpPr>
        <p:spPr>
          <a:xfrm flipV="1">
            <a:off x="6621874" y="4558498"/>
            <a:ext cx="0" cy="32298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0DF9BA6-608F-4212-9F64-0E39F61BA3B4}"/>
              </a:ext>
            </a:extLst>
          </p:cNvPr>
          <p:cNvCxnSpPr>
            <a:cxnSpLocks/>
          </p:cNvCxnSpPr>
          <p:nvPr/>
        </p:nvCxnSpPr>
        <p:spPr>
          <a:xfrm flipH="1" flipV="1">
            <a:off x="6158452" y="3529965"/>
            <a:ext cx="0" cy="32400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345A6EC7-F324-4EE2-B80C-788F17C741B2}"/>
              </a:ext>
            </a:extLst>
          </p:cNvPr>
          <p:cNvSpPr txBox="1"/>
          <p:nvPr/>
        </p:nvSpPr>
        <p:spPr>
          <a:xfrm>
            <a:off x="6426646" y="4856289"/>
            <a:ext cx="84847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What is weathering, </a:t>
            </a:r>
            <a:r>
              <a:rPr lang="en-GB" sz="600">
                <a:ea typeface="+mn-lt"/>
                <a:cs typeface="+mn-lt"/>
              </a:rPr>
              <a:t>erosion and transportation?</a:t>
            </a:r>
            <a:endParaRPr lang="en-GB" sz="60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70961CA-C464-4166-99A3-5EBB1E9D446F}"/>
              </a:ext>
            </a:extLst>
          </p:cNvPr>
          <p:cNvSpPr txBox="1"/>
          <p:nvPr/>
        </p:nvSpPr>
        <p:spPr>
          <a:xfrm>
            <a:off x="5944355" y="3242893"/>
            <a:ext cx="908788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What are waves? </a:t>
            </a:r>
            <a:endParaRPr lang="en-GB" sz="600">
              <a:cs typeface="Calibri"/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CD99A06-40D5-47A2-A10D-2BF799EB4750}"/>
              </a:ext>
            </a:extLst>
          </p:cNvPr>
          <p:cNvCxnSpPr>
            <a:cxnSpLocks/>
          </p:cNvCxnSpPr>
          <p:nvPr/>
        </p:nvCxnSpPr>
        <p:spPr>
          <a:xfrm flipH="1" flipV="1">
            <a:off x="5260838" y="3529965"/>
            <a:ext cx="0" cy="32400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DA4837FE-650B-4C65-8EE9-5D592C15E5A1}"/>
              </a:ext>
            </a:extLst>
          </p:cNvPr>
          <p:cNvSpPr txBox="1"/>
          <p:nvPr/>
        </p:nvSpPr>
        <p:spPr>
          <a:xfrm>
            <a:off x="5473255" y="4856289"/>
            <a:ext cx="835704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How are headlands and bays formed?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73BE076-0FFA-4AFC-A60F-7E87D12B6FC2}"/>
              </a:ext>
            </a:extLst>
          </p:cNvPr>
          <p:cNvSpPr txBox="1"/>
          <p:nvPr/>
        </p:nvSpPr>
        <p:spPr>
          <a:xfrm>
            <a:off x="4990983" y="3228336"/>
            <a:ext cx="861624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How does a headland change over time?</a:t>
            </a:r>
            <a:endParaRPr lang="en-GB" sz="600">
              <a:cs typeface="Calibri"/>
            </a:endParaRPr>
          </a:p>
        </p:txBody>
      </p: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F4A2B1C-8746-4583-BBA9-38908C0BE70E}"/>
              </a:ext>
            </a:extLst>
          </p:cNvPr>
          <p:cNvGrpSpPr/>
          <p:nvPr/>
        </p:nvGrpSpPr>
        <p:grpSpPr>
          <a:xfrm rot="5400000">
            <a:off x="314746" y="1324508"/>
            <a:ext cx="756000" cy="738770"/>
            <a:chOff x="4757041" y="14697603"/>
            <a:chExt cx="756000" cy="738770"/>
          </a:xfrm>
        </p:grpSpPr>
        <p:pic>
          <p:nvPicPr>
            <p:cNvPr id="107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569CA68E-5A1C-424F-BA51-7F2541DE5F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518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B539EC18-5022-4610-B770-DDE295B4A71D}"/>
                </a:ext>
              </a:extLst>
            </p:cNvPr>
            <p:cNvSpPr txBox="1"/>
            <p:nvPr/>
          </p:nvSpPr>
          <p:spPr>
            <a:xfrm>
              <a:off x="4757041" y="15220929"/>
              <a:ext cx="756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/>
                <a:t>Assessment </a:t>
              </a:r>
            </a:p>
          </p:txBody>
        </p:sp>
        <p:pic>
          <p:nvPicPr>
            <p:cNvPr id="109" name="Picture 2" descr="Powerpoint Check Mark Symbol">
              <a:extLst>
                <a:ext uri="{FF2B5EF4-FFF2-40B4-BE49-F238E27FC236}">
                  <a16:creationId xmlns:a16="http://schemas.microsoft.com/office/drawing/2014/main" id="{FCD79C13-8B24-4FC9-B33D-CF4AE4E63E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2526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7812661C-6D0A-4FE0-8BF5-F6B0D0F81780}"/>
              </a:ext>
            </a:extLst>
          </p:cNvPr>
          <p:cNvCxnSpPr>
            <a:cxnSpLocks/>
          </p:cNvCxnSpPr>
          <p:nvPr/>
        </p:nvCxnSpPr>
        <p:spPr>
          <a:xfrm flipH="1" flipV="1">
            <a:off x="735144" y="3000238"/>
            <a:ext cx="324000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0198340B-7EC2-42CF-9A7A-F57D23A799C0}"/>
              </a:ext>
            </a:extLst>
          </p:cNvPr>
          <p:cNvSpPr txBox="1"/>
          <p:nvPr/>
        </p:nvSpPr>
        <p:spPr>
          <a:xfrm rot="5400000">
            <a:off x="1917902" y="2625625"/>
            <a:ext cx="70932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What is development like in a LIC and HIC?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4523CC48-51BA-4885-907D-D89CE763A32F}"/>
              </a:ext>
            </a:extLst>
          </p:cNvPr>
          <p:cNvSpPr txBox="1"/>
          <p:nvPr/>
        </p:nvSpPr>
        <p:spPr>
          <a:xfrm rot="5400000">
            <a:off x="194815" y="2208641"/>
            <a:ext cx="7200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How can development be made more sustainable?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8209BF57-C6A2-4D0C-A47E-49259466B640}"/>
              </a:ext>
            </a:extLst>
          </p:cNvPr>
          <p:cNvSpPr txBox="1"/>
          <p:nvPr/>
        </p:nvSpPr>
        <p:spPr>
          <a:xfrm rot="5400000">
            <a:off x="210838" y="3981806"/>
            <a:ext cx="614700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How can world development be measured?</a:t>
            </a:r>
          </a:p>
        </p:txBody>
      </p: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0FB5F113-4A2C-4322-966C-B0183B80A356}"/>
              </a:ext>
            </a:extLst>
          </p:cNvPr>
          <p:cNvCxnSpPr>
            <a:cxnSpLocks/>
          </p:cNvCxnSpPr>
          <p:nvPr/>
        </p:nvCxnSpPr>
        <p:spPr>
          <a:xfrm flipV="1">
            <a:off x="1981906" y="1596507"/>
            <a:ext cx="0" cy="32298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28BAA602-38F0-41C1-8313-1E18E7B8B47E}"/>
              </a:ext>
            </a:extLst>
          </p:cNvPr>
          <p:cNvCxnSpPr>
            <a:cxnSpLocks/>
          </p:cNvCxnSpPr>
          <p:nvPr/>
        </p:nvCxnSpPr>
        <p:spPr>
          <a:xfrm flipV="1">
            <a:off x="1755269" y="579339"/>
            <a:ext cx="0" cy="32298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5BF974D-21BD-4975-85E5-D7C12B58C2B0}"/>
              </a:ext>
            </a:extLst>
          </p:cNvPr>
          <p:cNvCxnSpPr>
            <a:cxnSpLocks/>
          </p:cNvCxnSpPr>
          <p:nvPr/>
        </p:nvCxnSpPr>
        <p:spPr>
          <a:xfrm flipH="1" flipV="1">
            <a:off x="2394323" y="583358"/>
            <a:ext cx="0" cy="32400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EA28783B-8B06-4621-A065-01216B4C52CB}"/>
              </a:ext>
            </a:extLst>
          </p:cNvPr>
          <p:cNvCxnSpPr>
            <a:cxnSpLocks/>
          </p:cNvCxnSpPr>
          <p:nvPr/>
        </p:nvCxnSpPr>
        <p:spPr>
          <a:xfrm flipH="1" flipV="1">
            <a:off x="1143923" y="568981"/>
            <a:ext cx="0" cy="32400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>
            <a:extLst>
              <a:ext uri="{FF2B5EF4-FFF2-40B4-BE49-F238E27FC236}">
                <a16:creationId xmlns:a16="http://schemas.microsoft.com/office/drawing/2014/main" id="{251B1B9A-3545-4EA9-A83F-6F47D9E982A7}"/>
              </a:ext>
            </a:extLst>
          </p:cNvPr>
          <p:cNvSpPr txBox="1"/>
          <p:nvPr/>
        </p:nvSpPr>
        <p:spPr>
          <a:xfrm>
            <a:off x="2083466" y="261134"/>
            <a:ext cx="91884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Why do people live near volcanoes in HICs and LICs?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FF737A30-5AAC-4ED1-A72A-1B3FCD5996D6}"/>
              </a:ext>
            </a:extLst>
          </p:cNvPr>
          <p:cNvSpPr txBox="1"/>
          <p:nvPr/>
        </p:nvSpPr>
        <p:spPr>
          <a:xfrm>
            <a:off x="1424227" y="245952"/>
            <a:ext cx="710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/>
              <a:t>What are the different types of volcanoes?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23E2D9D5-34FE-497E-A8BC-9626985B55C3}"/>
              </a:ext>
            </a:extLst>
          </p:cNvPr>
          <p:cNvSpPr txBox="1"/>
          <p:nvPr/>
        </p:nvSpPr>
        <p:spPr>
          <a:xfrm rot="5400000">
            <a:off x="242523" y="909526"/>
            <a:ext cx="478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/>
              <a:t>What happens beneath our feet?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CE994F6B-7D4E-4474-ACA5-9B63161253EF}"/>
              </a:ext>
            </a:extLst>
          </p:cNvPr>
          <p:cNvSpPr txBox="1"/>
          <p:nvPr/>
        </p:nvSpPr>
        <p:spPr>
          <a:xfrm>
            <a:off x="1779584" y="1880209"/>
            <a:ext cx="872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/>
              <a:t>What are the effects of a volcanic eruption in a HIC and LIC?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1CDFDC9C-CD1E-48B7-AF85-06ABFA2252F7}"/>
              </a:ext>
            </a:extLst>
          </p:cNvPr>
          <p:cNvSpPr txBox="1"/>
          <p:nvPr/>
        </p:nvSpPr>
        <p:spPr>
          <a:xfrm>
            <a:off x="965712" y="263365"/>
            <a:ext cx="513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/>
              <a:t>Why do volcanoes erupt?</a:t>
            </a:r>
          </a:p>
        </p:txBody>
      </p:sp>
      <p:grpSp>
        <p:nvGrpSpPr>
          <p:cNvPr id="1029" name="Group 1028">
            <a:extLst>
              <a:ext uri="{FF2B5EF4-FFF2-40B4-BE49-F238E27FC236}">
                <a16:creationId xmlns:a16="http://schemas.microsoft.com/office/drawing/2014/main" id="{F122F62E-0A32-46DB-BF2C-76796CB370BC}"/>
              </a:ext>
            </a:extLst>
          </p:cNvPr>
          <p:cNvGrpSpPr/>
          <p:nvPr/>
        </p:nvGrpSpPr>
        <p:grpSpPr>
          <a:xfrm>
            <a:off x="1122905" y="1117784"/>
            <a:ext cx="1943785" cy="432000"/>
            <a:chOff x="2411342" y="1550455"/>
            <a:chExt cx="2391642" cy="432000"/>
          </a:xfrm>
        </p:grpSpPr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ED628674-2DA6-4B96-8644-A2BCAA01C126}"/>
                </a:ext>
              </a:extLst>
            </p:cNvPr>
            <p:cNvSpPr txBox="1"/>
            <p:nvPr/>
          </p:nvSpPr>
          <p:spPr>
            <a:xfrm>
              <a:off x="2411342" y="1597178"/>
              <a:ext cx="612000" cy="27699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600">
                  <a:solidFill>
                    <a:schemeClr val="bg1"/>
                  </a:solidFill>
                </a:rPr>
                <a:t>Threshold Concepts:</a:t>
              </a:r>
              <a:endParaRPr lang="en-GB" sz="600">
                <a:solidFill>
                  <a:schemeClr val="bg1"/>
                </a:solidFill>
                <a:ea typeface="Calibri"/>
                <a:cs typeface="Calibri"/>
              </a:endParaRPr>
            </a:p>
          </p:txBody>
        </p:sp>
        <p:pic>
          <p:nvPicPr>
            <p:cNvPr id="161" name="Graphic 160" descr="City">
              <a:extLst>
                <a:ext uri="{FF2B5EF4-FFF2-40B4-BE49-F238E27FC236}">
                  <a16:creationId xmlns:a16="http://schemas.microsoft.com/office/drawing/2014/main" id="{AE4D7B6B-4913-424D-AC2F-441481809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023681" y="1550455"/>
              <a:ext cx="432000" cy="432000"/>
            </a:xfrm>
            <a:prstGeom prst="rect">
              <a:avLst/>
            </a:prstGeom>
          </p:spPr>
        </p:pic>
        <p:pic>
          <p:nvPicPr>
            <p:cNvPr id="162" name="Graphic 161" descr="Forest scene">
              <a:extLst>
                <a:ext uri="{FF2B5EF4-FFF2-40B4-BE49-F238E27FC236}">
                  <a16:creationId xmlns:a16="http://schemas.microsoft.com/office/drawing/2014/main" id="{39AF6836-5057-49B9-92D1-C969964DC1F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478541" y="1550455"/>
              <a:ext cx="432000" cy="432000"/>
            </a:xfrm>
            <a:prstGeom prst="rect">
              <a:avLst/>
            </a:prstGeom>
          </p:spPr>
        </p:pic>
        <p:pic>
          <p:nvPicPr>
            <p:cNvPr id="163" name="Graphic 162" descr="Map with pin">
              <a:extLst>
                <a:ext uri="{FF2B5EF4-FFF2-40B4-BE49-F238E27FC236}">
                  <a16:creationId xmlns:a16="http://schemas.microsoft.com/office/drawing/2014/main" id="{0DAD1625-BAC0-42C1-8273-76A36D9D03A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370984" y="1550455"/>
              <a:ext cx="432000" cy="432000"/>
            </a:xfrm>
            <a:prstGeom prst="rect">
              <a:avLst/>
            </a:prstGeom>
          </p:spPr>
        </p:pic>
        <p:pic>
          <p:nvPicPr>
            <p:cNvPr id="164" name="Graphic 163" descr="Earth globe Africa and Europe">
              <a:extLst>
                <a:ext uri="{FF2B5EF4-FFF2-40B4-BE49-F238E27FC236}">
                  <a16:creationId xmlns:a16="http://schemas.microsoft.com/office/drawing/2014/main" id="{527C8D61-2208-4AE8-9F70-209DE037851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3933401" y="1550455"/>
              <a:ext cx="432000" cy="432000"/>
            </a:xfrm>
            <a:prstGeom prst="rect">
              <a:avLst/>
            </a:prstGeom>
          </p:spPr>
        </p:pic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FC5C58F9-170E-4998-9283-1E3EDF934734}"/>
              </a:ext>
            </a:extLst>
          </p:cNvPr>
          <p:cNvGrpSpPr/>
          <p:nvPr/>
        </p:nvGrpSpPr>
        <p:grpSpPr>
          <a:xfrm>
            <a:off x="6891129" y="2855974"/>
            <a:ext cx="756000" cy="803157"/>
            <a:chOff x="4782197" y="14697603"/>
            <a:chExt cx="756000" cy="803157"/>
          </a:xfrm>
        </p:grpSpPr>
        <p:pic>
          <p:nvPicPr>
            <p:cNvPr id="167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A252C815-8718-46C2-A89B-8F974FE51E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675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00E00144-301B-4404-89AD-055FDA9F9060}"/>
                </a:ext>
              </a:extLst>
            </p:cNvPr>
            <p:cNvSpPr txBox="1"/>
            <p:nvPr/>
          </p:nvSpPr>
          <p:spPr>
            <a:xfrm>
              <a:off x="4782197" y="15162206"/>
              <a:ext cx="756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/>
                <a:t>Baseline Assessment</a:t>
              </a:r>
            </a:p>
          </p:txBody>
        </p:sp>
        <p:pic>
          <p:nvPicPr>
            <p:cNvPr id="169" name="Picture 2" descr="Powerpoint Check Mark Symbol">
              <a:extLst>
                <a:ext uri="{FF2B5EF4-FFF2-40B4-BE49-F238E27FC236}">
                  <a16:creationId xmlns:a16="http://schemas.microsoft.com/office/drawing/2014/main" id="{749F5C44-DE61-47A2-95DF-3FA8EEABB0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683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07323AB7-1712-4072-9F23-41D6F14D68D7}"/>
              </a:ext>
            </a:extLst>
          </p:cNvPr>
          <p:cNvCxnSpPr>
            <a:cxnSpLocks/>
          </p:cNvCxnSpPr>
          <p:nvPr/>
        </p:nvCxnSpPr>
        <p:spPr>
          <a:xfrm flipV="1">
            <a:off x="3851777" y="1596507"/>
            <a:ext cx="0" cy="32298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21BF4CC2-0D0A-45BC-AFE9-543D9C709616}"/>
              </a:ext>
            </a:extLst>
          </p:cNvPr>
          <p:cNvCxnSpPr>
            <a:cxnSpLocks/>
          </p:cNvCxnSpPr>
          <p:nvPr/>
        </p:nvCxnSpPr>
        <p:spPr>
          <a:xfrm flipV="1">
            <a:off x="5275452" y="1557223"/>
            <a:ext cx="0" cy="32298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11E0D3AE-64BC-4503-90DD-E0B21B36A371}"/>
              </a:ext>
            </a:extLst>
          </p:cNvPr>
          <p:cNvCxnSpPr>
            <a:cxnSpLocks/>
          </p:cNvCxnSpPr>
          <p:nvPr/>
        </p:nvCxnSpPr>
        <p:spPr>
          <a:xfrm flipH="1" flipV="1">
            <a:off x="3987555" y="625992"/>
            <a:ext cx="0" cy="32400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>
            <a:extLst>
              <a:ext uri="{FF2B5EF4-FFF2-40B4-BE49-F238E27FC236}">
                <a16:creationId xmlns:a16="http://schemas.microsoft.com/office/drawing/2014/main" id="{0BC3EBC2-7473-4070-994B-C48F4BCEFB0A}"/>
              </a:ext>
            </a:extLst>
          </p:cNvPr>
          <p:cNvSpPr txBox="1"/>
          <p:nvPr/>
        </p:nvSpPr>
        <p:spPr>
          <a:xfrm>
            <a:off x="3596736" y="1883216"/>
            <a:ext cx="766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/>
              <a:t>How do resources impact the environment?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8E68D015-99AA-48A7-A007-A53F4AE3671C}"/>
              </a:ext>
            </a:extLst>
          </p:cNvPr>
          <p:cNvSpPr txBox="1"/>
          <p:nvPr/>
        </p:nvSpPr>
        <p:spPr>
          <a:xfrm>
            <a:off x="3732687" y="265971"/>
            <a:ext cx="601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/>
              <a:t>How do we exploit resources?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941688CB-C972-4060-8AE3-A1E05074DDEA}"/>
              </a:ext>
            </a:extLst>
          </p:cNvPr>
          <p:cNvSpPr txBox="1"/>
          <p:nvPr/>
        </p:nvSpPr>
        <p:spPr>
          <a:xfrm>
            <a:off x="2951849" y="1864394"/>
            <a:ext cx="59127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Where are the worlds resources?</a:t>
            </a:r>
            <a:endParaRPr lang="en-GB" sz="600">
              <a:cs typeface="Calibri"/>
            </a:endParaRPr>
          </a:p>
        </p:txBody>
      </p: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FFF0C087-73E6-4DD1-B124-1E4BFAF53D1D}"/>
              </a:ext>
            </a:extLst>
          </p:cNvPr>
          <p:cNvCxnSpPr>
            <a:cxnSpLocks/>
          </p:cNvCxnSpPr>
          <p:nvPr/>
        </p:nvCxnSpPr>
        <p:spPr>
          <a:xfrm flipH="1" flipV="1">
            <a:off x="4592508" y="659440"/>
            <a:ext cx="0" cy="32400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>
            <a:extLst>
              <a:ext uri="{FF2B5EF4-FFF2-40B4-BE49-F238E27FC236}">
                <a16:creationId xmlns:a16="http://schemas.microsoft.com/office/drawing/2014/main" id="{09E1DD0F-936A-4120-8E91-82D97F958FA3}"/>
              </a:ext>
            </a:extLst>
          </p:cNvPr>
          <p:cNvSpPr txBox="1"/>
          <p:nvPr/>
        </p:nvSpPr>
        <p:spPr>
          <a:xfrm>
            <a:off x="4288655" y="274288"/>
            <a:ext cx="627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/>
              <a:t>How can we use resources sustainably?</a:t>
            </a:r>
          </a:p>
        </p:txBody>
      </p: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F3084093-4E1C-45DC-84D8-24505B863661}"/>
              </a:ext>
            </a:extLst>
          </p:cNvPr>
          <p:cNvGrpSpPr/>
          <p:nvPr/>
        </p:nvGrpSpPr>
        <p:grpSpPr>
          <a:xfrm>
            <a:off x="6128623" y="1594663"/>
            <a:ext cx="756000" cy="680047"/>
            <a:chOff x="4782197" y="14697603"/>
            <a:chExt cx="756000" cy="680047"/>
          </a:xfrm>
        </p:grpSpPr>
        <p:pic>
          <p:nvPicPr>
            <p:cNvPr id="183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02C25EB6-CD3F-42EF-BDBB-63F2929C63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675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D6F832C5-78EB-422A-AD5C-9555E4133FAC}"/>
                </a:ext>
              </a:extLst>
            </p:cNvPr>
            <p:cNvSpPr txBox="1"/>
            <p:nvPr/>
          </p:nvSpPr>
          <p:spPr>
            <a:xfrm>
              <a:off x="4782197" y="15162206"/>
              <a:ext cx="756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/>
                <a:t>Assessment</a:t>
              </a:r>
            </a:p>
          </p:txBody>
        </p:sp>
        <p:pic>
          <p:nvPicPr>
            <p:cNvPr id="185" name="Picture 2" descr="Powerpoint Check Mark Symbol">
              <a:extLst>
                <a:ext uri="{FF2B5EF4-FFF2-40B4-BE49-F238E27FC236}">
                  <a16:creationId xmlns:a16="http://schemas.microsoft.com/office/drawing/2014/main" id="{77ABA060-5F2A-4303-9753-E4FDD8FCF2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683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34" name="Group 1033">
            <a:extLst>
              <a:ext uri="{FF2B5EF4-FFF2-40B4-BE49-F238E27FC236}">
                <a16:creationId xmlns:a16="http://schemas.microsoft.com/office/drawing/2014/main" id="{05E7C9E7-8BE8-445D-86F7-23FA236AFAF0}"/>
              </a:ext>
            </a:extLst>
          </p:cNvPr>
          <p:cNvGrpSpPr/>
          <p:nvPr/>
        </p:nvGrpSpPr>
        <p:grpSpPr>
          <a:xfrm>
            <a:off x="792076" y="5396658"/>
            <a:ext cx="2960178" cy="936128"/>
            <a:chOff x="1134571" y="5544839"/>
            <a:chExt cx="2960178" cy="936128"/>
          </a:xfrm>
        </p:grpSpPr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F54D36FD-C241-4F11-B7FC-A5E641DF49E4}"/>
                </a:ext>
              </a:extLst>
            </p:cNvPr>
            <p:cNvSpPr txBox="1"/>
            <p:nvPr/>
          </p:nvSpPr>
          <p:spPr>
            <a:xfrm>
              <a:off x="1134571" y="5544839"/>
              <a:ext cx="296017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b="1"/>
                <a:t>Threshold Concepts</a:t>
              </a:r>
            </a:p>
          </p:txBody>
        </p:sp>
        <p:grpSp>
          <p:nvGrpSpPr>
            <p:cNvPr id="1032" name="Group 1031">
              <a:extLst>
                <a:ext uri="{FF2B5EF4-FFF2-40B4-BE49-F238E27FC236}">
                  <a16:creationId xmlns:a16="http://schemas.microsoft.com/office/drawing/2014/main" id="{EEE2B032-88A7-4DDD-8B51-FDB11A16CBED}"/>
                </a:ext>
              </a:extLst>
            </p:cNvPr>
            <p:cNvGrpSpPr/>
            <p:nvPr/>
          </p:nvGrpSpPr>
          <p:grpSpPr>
            <a:xfrm>
              <a:off x="2629489" y="5734625"/>
              <a:ext cx="792000" cy="737780"/>
              <a:chOff x="2841132" y="5734625"/>
              <a:chExt cx="792000" cy="737780"/>
            </a:xfrm>
          </p:grpSpPr>
          <p:pic>
            <p:nvPicPr>
              <p:cNvPr id="197" name="Graphic 196" descr="Earth globe Africa and Europe">
                <a:extLst>
                  <a:ext uri="{FF2B5EF4-FFF2-40B4-BE49-F238E27FC236}">
                    <a16:creationId xmlns:a16="http://schemas.microsoft.com/office/drawing/2014/main" id="{CF632E44-C0A8-482A-A0F3-78C85EFF7A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2985132" y="5734625"/>
                <a:ext cx="504000" cy="504000"/>
              </a:xfrm>
              <a:prstGeom prst="rect">
                <a:avLst/>
              </a:prstGeom>
            </p:spPr>
          </p:pic>
          <p:sp>
            <p:nvSpPr>
              <p:cNvPr id="198" name="TextBox 197">
                <a:extLst>
                  <a:ext uri="{FF2B5EF4-FFF2-40B4-BE49-F238E27FC236}">
                    <a16:creationId xmlns:a16="http://schemas.microsoft.com/office/drawing/2014/main" id="{BD6A6A1D-4183-4C7B-8CFE-32AEA2D48B7E}"/>
                  </a:ext>
                </a:extLst>
              </p:cNvPr>
              <p:cNvSpPr txBox="1"/>
              <p:nvPr/>
            </p:nvSpPr>
            <p:spPr>
              <a:xfrm>
                <a:off x="2841132" y="6195406"/>
                <a:ext cx="79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00"/>
                  <a:t>Location and place knowledge</a:t>
                </a:r>
              </a:p>
            </p:txBody>
          </p:sp>
        </p:grpSp>
        <p:grpSp>
          <p:nvGrpSpPr>
            <p:cNvPr id="1033" name="Group 1032">
              <a:extLst>
                <a:ext uri="{FF2B5EF4-FFF2-40B4-BE49-F238E27FC236}">
                  <a16:creationId xmlns:a16="http://schemas.microsoft.com/office/drawing/2014/main" id="{F0B4E8AE-F358-4072-B234-407CEBC45C74}"/>
                </a:ext>
              </a:extLst>
            </p:cNvPr>
            <p:cNvGrpSpPr/>
            <p:nvPr/>
          </p:nvGrpSpPr>
          <p:grpSpPr>
            <a:xfrm>
              <a:off x="3302749" y="5743187"/>
              <a:ext cx="792000" cy="737780"/>
              <a:chOff x="3613032" y="5734625"/>
              <a:chExt cx="792000" cy="737780"/>
            </a:xfrm>
          </p:grpSpPr>
          <p:pic>
            <p:nvPicPr>
              <p:cNvPr id="196" name="Graphic 195" descr="Map with pin">
                <a:extLst>
                  <a:ext uri="{FF2B5EF4-FFF2-40B4-BE49-F238E27FC236}">
                    <a16:creationId xmlns:a16="http://schemas.microsoft.com/office/drawing/2014/main" id="{4C308726-04C5-4084-A501-923DB40DC3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3757032" y="5734625"/>
                <a:ext cx="504000" cy="504000"/>
              </a:xfrm>
              <a:prstGeom prst="rect">
                <a:avLst/>
              </a:prstGeom>
            </p:spPr>
          </p:pic>
          <p:sp>
            <p:nvSpPr>
              <p:cNvPr id="199" name="TextBox 198">
                <a:extLst>
                  <a:ext uri="{FF2B5EF4-FFF2-40B4-BE49-F238E27FC236}">
                    <a16:creationId xmlns:a16="http://schemas.microsoft.com/office/drawing/2014/main" id="{875180FF-B8C9-4535-91DD-5FE4DAD688E2}"/>
                  </a:ext>
                </a:extLst>
              </p:cNvPr>
              <p:cNvSpPr txBox="1"/>
              <p:nvPr/>
            </p:nvSpPr>
            <p:spPr>
              <a:xfrm>
                <a:off x="3613032" y="6195406"/>
                <a:ext cx="79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00"/>
                  <a:t>Geographical terms and techniques</a:t>
                </a:r>
              </a:p>
            </p:txBody>
          </p:sp>
        </p:grpSp>
        <p:grpSp>
          <p:nvGrpSpPr>
            <p:cNvPr id="1030" name="Group 1029">
              <a:extLst>
                <a:ext uri="{FF2B5EF4-FFF2-40B4-BE49-F238E27FC236}">
                  <a16:creationId xmlns:a16="http://schemas.microsoft.com/office/drawing/2014/main" id="{D02C12CE-7557-4215-9441-D38486754A7A}"/>
                </a:ext>
              </a:extLst>
            </p:cNvPr>
            <p:cNvGrpSpPr/>
            <p:nvPr/>
          </p:nvGrpSpPr>
          <p:grpSpPr>
            <a:xfrm>
              <a:off x="1134572" y="5734625"/>
              <a:ext cx="900000" cy="737780"/>
              <a:chOff x="1134572" y="5734625"/>
              <a:chExt cx="900000" cy="737780"/>
            </a:xfrm>
          </p:grpSpPr>
          <p:pic>
            <p:nvPicPr>
              <p:cNvPr id="194" name="Graphic 193" descr="City">
                <a:extLst>
                  <a:ext uri="{FF2B5EF4-FFF2-40B4-BE49-F238E27FC236}">
                    <a16:creationId xmlns:a16="http://schemas.microsoft.com/office/drawing/2014/main" id="{92B7854F-C25F-48FE-B359-9613AFEBCE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332572" y="5734625"/>
                <a:ext cx="504000" cy="504000"/>
              </a:xfrm>
              <a:prstGeom prst="rect">
                <a:avLst/>
              </a:prstGeom>
            </p:spPr>
          </p:pic>
          <p:sp>
            <p:nvSpPr>
              <p:cNvPr id="200" name="TextBox 199">
                <a:extLst>
                  <a:ext uri="{FF2B5EF4-FFF2-40B4-BE49-F238E27FC236}">
                    <a16:creationId xmlns:a16="http://schemas.microsoft.com/office/drawing/2014/main" id="{BBA0D218-2A68-4D9C-B481-5762FC8763A2}"/>
                  </a:ext>
                </a:extLst>
              </p:cNvPr>
              <p:cNvSpPr txBox="1"/>
              <p:nvPr/>
            </p:nvSpPr>
            <p:spPr>
              <a:xfrm>
                <a:off x="1134572" y="6195406"/>
                <a:ext cx="900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00"/>
                  <a:t>Human interaction and the environment</a:t>
                </a:r>
              </a:p>
            </p:txBody>
          </p:sp>
        </p:grpSp>
        <p:grpSp>
          <p:nvGrpSpPr>
            <p:cNvPr id="1031" name="Group 1030">
              <a:extLst>
                <a:ext uri="{FF2B5EF4-FFF2-40B4-BE49-F238E27FC236}">
                  <a16:creationId xmlns:a16="http://schemas.microsoft.com/office/drawing/2014/main" id="{FA976013-FC44-4CC5-8BD4-224D964D7F32}"/>
                </a:ext>
              </a:extLst>
            </p:cNvPr>
            <p:cNvGrpSpPr/>
            <p:nvPr/>
          </p:nvGrpSpPr>
          <p:grpSpPr>
            <a:xfrm>
              <a:off x="1910756" y="5734625"/>
              <a:ext cx="792000" cy="737780"/>
              <a:chOff x="1860724" y="5734625"/>
              <a:chExt cx="792000" cy="737780"/>
            </a:xfrm>
          </p:grpSpPr>
          <p:pic>
            <p:nvPicPr>
              <p:cNvPr id="195" name="Graphic 194" descr="Forest scene">
                <a:extLst>
                  <a:ext uri="{FF2B5EF4-FFF2-40B4-BE49-F238E27FC236}">
                    <a16:creationId xmlns:a16="http://schemas.microsoft.com/office/drawing/2014/main" id="{C2532ECA-B830-4D03-A862-E77CF4169A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2004724" y="5734625"/>
                <a:ext cx="504000" cy="504000"/>
              </a:xfrm>
              <a:prstGeom prst="rect">
                <a:avLst/>
              </a:prstGeom>
            </p:spPr>
          </p:pic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2E9DD053-BD2E-4644-A162-367941E08A83}"/>
                  </a:ext>
                </a:extLst>
              </p:cNvPr>
              <p:cNvSpPr txBox="1"/>
              <p:nvPr/>
            </p:nvSpPr>
            <p:spPr>
              <a:xfrm>
                <a:off x="1860724" y="6195406"/>
                <a:ext cx="79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00"/>
                  <a:t>Physical features and processes</a:t>
                </a:r>
              </a:p>
            </p:txBody>
          </p:sp>
        </p:grpSp>
      </p:grpSp>
      <p:grpSp>
        <p:nvGrpSpPr>
          <p:cNvPr id="1040" name="Group 1039">
            <a:extLst>
              <a:ext uri="{FF2B5EF4-FFF2-40B4-BE49-F238E27FC236}">
                <a16:creationId xmlns:a16="http://schemas.microsoft.com/office/drawing/2014/main" id="{C9B167F3-200C-45F3-81A3-5881FA174F10}"/>
              </a:ext>
            </a:extLst>
          </p:cNvPr>
          <p:cNvGrpSpPr/>
          <p:nvPr/>
        </p:nvGrpSpPr>
        <p:grpSpPr>
          <a:xfrm>
            <a:off x="7810623" y="4023094"/>
            <a:ext cx="1333078" cy="988388"/>
            <a:chOff x="8105314" y="3999656"/>
            <a:chExt cx="1333078" cy="988388"/>
          </a:xfrm>
        </p:grpSpPr>
        <p:grpSp>
          <p:nvGrpSpPr>
            <p:cNvPr id="1039" name="Group 1038">
              <a:extLst>
                <a:ext uri="{FF2B5EF4-FFF2-40B4-BE49-F238E27FC236}">
                  <a16:creationId xmlns:a16="http://schemas.microsoft.com/office/drawing/2014/main" id="{503E052B-D415-48C9-972B-3357C71CFF4B}"/>
                </a:ext>
              </a:extLst>
            </p:cNvPr>
            <p:cNvGrpSpPr/>
            <p:nvPr/>
          </p:nvGrpSpPr>
          <p:grpSpPr>
            <a:xfrm>
              <a:off x="8105314" y="4262674"/>
              <a:ext cx="1333078" cy="725370"/>
              <a:chOff x="-2372819" y="3509601"/>
              <a:chExt cx="1333078" cy="725370"/>
            </a:xfrm>
          </p:grpSpPr>
          <p:pic>
            <p:nvPicPr>
              <p:cNvPr id="209" name="Picture 2" descr="Assessment Icon - Download Assessment Icon 2404411 | Noun Project">
                <a:extLst>
                  <a:ext uri="{FF2B5EF4-FFF2-40B4-BE49-F238E27FC236}">
                    <a16:creationId xmlns:a16="http://schemas.microsoft.com/office/drawing/2014/main" id="{3C0D069D-0919-4376-AE70-44853864522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868280" y="3509601"/>
                <a:ext cx="324000" cy="324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10" name="TextBox 209">
                <a:extLst>
                  <a:ext uri="{FF2B5EF4-FFF2-40B4-BE49-F238E27FC236}">
                    <a16:creationId xmlns:a16="http://schemas.microsoft.com/office/drawing/2014/main" id="{C8DBDA9B-A9D3-4837-AEDF-E69B996EF15F}"/>
                  </a:ext>
                </a:extLst>
              </p:cNvPr>
              <p:cNvSpPr txBox="1"/>
              <p:nvPr/>
            </p:nvSpPr>
            <p:spPr>
              <a:xfrm>
                <a:off x="-2372819" y="3819473"/>
                <a:ext cx="133307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900" b="1"/>
                  <a:t>Assessments</a:t>
                </a:r>
              </a:p>
              <a:p>
                <a:pPr algn="ctr"/>
                <a:r>
                  <a:rPr lang="en-GB" sz="600"/>
                  <a:t>You will be assessed on the following topics in geography this year:</a:t>
                </a:r>
              </a:p>
            </p:txBody>
          </p:sp>
        </p:grpSp>
        <p:pic>
          <p:nvPicPr>
            <p:cNvPr id="211" name="Picture 2" descr="Powerpoint Check Mark Symbol">
              <a:extLst>
                <a:ext uri="{FF2B5EF4-FFF2-40B4-BE49-F238E27FC236}">
                  <a16:creationId xmlns:a16="http://schemas.microsoft.com/office/drawing/2014/main" id="{A2F79878-30A9-45EA-8A3C-4B05986308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5853" y="3999656"/>
              <a:ext cx="252000" cy="262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38" name="Table 1038">
            <a:extLst>
              <a:ext uri="{FF2B5EF4-FFF2-40B4-BE49-F238E27FC236}">
                <a16:creationId xmlns:a16="http://schemas.microsoft.com/office/drawing/2014/main" id="{C3D13CAE-0286-4868-8EC1-9C8535CE39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70115"/>
              </p:ext>
            </p:extLst>
          </p:nvPr>
        </p:nvGraphicFramePr>
        <p:xfrm>
          <a:off x="7190988" y="4959689"/>
          <a:ext cx="2556869" cy="173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1375">
                  <a:extLst>
                    <a:ext uri="{9D8B030D-6E8A-4147-A177-3AD203B41FA5}">
                      <a16:colId xmlns:a16="http://schemas.microsoft.com/office/drawing/2014/main" val="125453240"/>
                    </a:ext>
                  </a:extLst>
                </a:gridCol>
                <a:gridCol w="1715494">
                  <a:extLst>
                    <a:ext uri="{9D8B030D-6E8A-4147-A177-3AD203B41FA5}">
                      <a16:colId xmlns:a16="http://schemas.microsoft.com/office/drawing/2014/main" val="2675810665"/>
                    </a:ext>
                  </a:extLst>
                </a:gridCol>
              </a:tblGrid>
              <a:tr h="2580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/>
                        <a:t>1: Coastal Landscapes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600"/>
                        <a:t>Features formed by coastal processes, impacts of coastal erosion and how it is managed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0350781"/>
                  </a:ext>
                </a:extLst>
              </a:tr>
              <a:tr h="2580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/>
                        <a:t>2: Population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600"/>
                        <a:t>Population density, measurements of population and reasons for differences between HIC and LICs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8000617"/>
                  </a:ext>
                </a:extLst>
              </a:tr>
              <a:tr h="258005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600" b="1"/>
                        <a:t>3: Unequal World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600"/>
                        <a:t>Measurements of development, reasons for inequality and examples of an unequal world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145345"/>
                  </a:ext>
                </a:extLst>
              </a:tr>
              <a:tr h="2580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/>
                        <a:t>4: Volcanoes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600"/>
                        <a:t>What are the different plate boundaries?</a:t>
                      </a:r>
                    </a:p>
                    <a:p>
                      <a:pPr algn="l"/>
                      <a:r>
                        <a:rPr lang="en-GB" sz="600"/>
                        <a:t>How can volcanoes affect HICs and LICs?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2993491"/>
                  </a:ext>
                </a:extLst>
              </a:tr>
              <a:tr h="258005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600" b="1"/>
                        <a:t>5: Resources and the Environment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600"/>
                        <a:t>Location of resources, how we use resources and how we can be more sustainable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5125012"/>
                  </a:ext>
                </a:extLst>
              </a:tr>
              <a:tr h="258005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600" b="1"/>
                        <a:t>6. All about 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600"/>
                        <a:t>How ice dominated the UK, features formed by  ice, how we use areas with ice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546827"/>
                  </a:ext>
                </a:extLst>
              </a:tr>
            </a:tbl>
          </a:graphicData>
        </a:graphic>
      </p:graphicFrame>
      <p:pic>
        <p:nvPicPr>
          <p:cNvPr id="216" name="Picture 2" descr="clipart arrow - Clip Art Library">
            <a:extLst>
              <a:ext uri="{FF2B5EF4-FFF2-40B4-BE49-F238E27FC236}">
                <a16:creationId xmlns:a16="http://schemas.microsoft.com/office/drawing/2014/main" id="{9244D839-CA37-4AF6-AC9F-43EF620A8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33829" flipH="1">
            <a:off x="7764307" y="3392218"/>
            <a:ext cx="720000" cy="41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7" name="TextBox 216">
            <a:extLst>
              <a:ext uri="{FF2B5EF4-FFF2-40B4-BE49-F238E27FC236}">
                <a16:creationId xmlns:a16="http://schemas.microsoft.com/office/drawing/2014/main" id="{70315A7D-DD6F-420F-9690-15A647984C38}"/>
              </a:ext>
            </a:extLst>
          </p:cNvPr>
          <p:cNvSpPr txBox="1"/>
          <p:nvPr/>
        </p:nvSpPr>
        <p:spPr>
          <a:xfrm>
            <a:off x="8533825" y="3229679"/>
            <a:ext cx="1213988" cy="9002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050" b="1"/>
              <a:t>Y7 Geography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/>
              <a:t>Introducing Geography</a:t>
            </a:r>
            <a:endParaRPr lang="en-GB" sz="700" b="1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/>
              <a:t>Where in the World?</a:t>
            </a:r>
            <a:endParaRPr lang="en-GB" sz="700" b="1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/>
              <a:t>Rivers</a:t>
            </a:r>
            <a:endParaRPr lang="en-GB" sz="700" b="1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/>
              <a:t>Flooding</a:t>
            </a:r>
            <a:endParaRPr lang="en-GB" sz="700" b="1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/>
              <a:t>Map Skills</a:t>
            </a:r>
            <a:endParaRPr lang="en-GB" sz="700" b="1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>
                <a:cs typeface="Calibri"/>
              </a:rPr>
              <a:t>Weather and Climate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7E052C2F-C3F1-4AF3-B8EA-322C40B40E8F}"/>
              </a:ext>
            </a:extLst>
          </p:cNvPr>
          <p:cNvSpPr txBox="1"/>
          <p:nvPr/>
        </p:nvSpPr>
        <p:spPr>
          <a:xfrm>
            <a:off x="6526382" y="250407"/>
            <a:ext cx="1516526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b="1"/>
              <a:t>Year 9 Topic 1: Tropical Rainforests</a:t>
            </a:r>
          </a:p>
          <a:p>
            <a:pPr algn="ctr"/>
            <a:r>
              <a:rPr lang="en-GB" sz="600"/>
              <a:t>We will be studying tropical rainforests at the start of Year 9. This will build on your knowledge of how humans can impact the environment from the resource's topic.</a:t>
            </a:r>
          </a:p>
        </p:txBody>
      </p:sp>
      <p:pic>
        <p:nvPicPr>
          <p:cNvPr id="165" name="Picture 164">
            <a:extLst>
              <a:ext uri="{FF2B5EF4-FFF2-40B4-BE49-F238E27FC236}">
                <a16:creationId xmlns:a16="http://schemas.microsoft.com/office/drawing/2014/main" id="{275FDDAE-C7DC-4938-B928-953A079845A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20054128">
            <a:off x="7323533" y="788342"/>
            <a:ext cx="572400" cy="435978"/>
          </a:xfrm>
          <a:prstGeom prst="rect">
            <a:avLst/>
          </a:prstGeom>
        </p:spPr>
      </p:pic>
      <p:grpSp>
        <p:nvGrpSpPr>
          <p:cNvPr id="192" name="Group 191">
            <a:extLst>
              <a:ext uri="{FF2B5EF4-FFF2-40B4-BE49-F238E27FC236}">
                <a16:creationId xmlns:a16="http://schemas.microsoft.com/office/drawing/2014/main" id="{3A79645D-8BA1-4993-928F-C4D3DD075D49}"/>
              </a:ext>
            </a:extLst>
          </p:cNvPr>
          <p:cNvGrpSpPr/>
          <p:nvPr/>
        </p:nvGrpSpPr>
        <p:grpSpPr>
          <a:xfrm>
            <a:off x="3981640" y="4134727"/>
            <a:ext cx="2391642" cy="432000"/>
            <a:chOff x="2411342" y="1550455"/>
            <a:chExt cx="2391642" cy="432000"/>
          </a:xfrm>
        </p:grpSpPr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809C62FC-AED3-4C0A-BFDE-0C8181D869DC}"/>
                </a:ext>
              </a:extLst>
            </p:cNvPr>
            <p:cNvSpPr txBox="1"/>
            <p:nvPr/>
          </p:nvSpPr>
          <p:spPr>
            <a:xfrm>
              <a:off x="2411342" y="1597178"/>
              <a:ext cx="612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>
                  <a:solidFill>
                    <a:schemeClr val="bg1"/>
                  </a:solidFill>
                </a:rPr>
                <a:t>Threshold Concepts:</a:t>
              </a:r>
            </a:p>
          </p:txBody>
        </p:sp>
        <p:pic>
          <p:nvPicPr>
            <p:cNvPr id="203" name="Graphic 202" descr="City">
              <a:extLst>
                <a:ext uri="{FF2B5EF4-FFF2-40B4-BE49-F238E27FC236}">
                  <a16:creationId xmlns:a16="http://schemas.microsoft.com/office/drawing/2014/main" id="{5ABC2E7D-D9F3-4638-BDAF-23981F5B685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023681" y="1550455"/>
              <a:ext cx="432000" cy="432000"/>
            </a:xfrm>
            <a:prstGeom prst="rect">
              <a:avLst/>
            </a:prstGeom>
          </p:spPr>
        </p:pic>
        <p:pic>
          <p:nvPicPr>
            <p:cNvPr id="204" name="Graphic 203" descr="Forest scene">
              <a:extLst>
                <a:ext uri="{FF2B5EF4-FFF2-40B4-BE49-F238E27FC236}">
                  <a16:creationId xmlns:a16="http://schemas.microsoft.com/office/drawing/2014/main" id="{CED0F810-14B5-42C6-B783-7657F704128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478541" y="1550455"/>
              <a:ext cx="432000" cy="432000"/>
            </a:xfrm>
            <a:prstGeom prst="rect">
              <a:avLst/>
            </a:prstGeom>
          </p:spPr>
        </p:pic>
        <p:pic>
          <p:nvPicPr>
            <p:cNvPr id="205" name="Graphic 204" descr="Map with pin">
              <a:extLst>
                <a:ext uri="{FF2B5EF4-FFF2-40B4-BE49-F238E27FC236}">
                  <a16:creationId xmlns:a16="http://schemas.microsoft.com/office/drawing/2014/main" id="{73E1B420-827F-4DC2-A6E1-143BBDB3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370984" y="1550455"/>
              <a:ext cx="432000" cy="432000"/>
            </a:xfrm>
            <a:prstGeom prst="rect">
              <a:avLst/>
            </a:prstGeom>
          </p:spPr>
        </p:pic>
        <p:pic>
          <p:nvPicPr>
            <p:cNvPr id="206" name="Graphic 205" descr="Earth globe Africa and Europe">
              <a:extLst>
                <a:ext uri="{FF2B5EF4-FFF2-40B4-BE49-F238E27FC236}">
                  <a16:creationId xmlns:a16="http://schemas.microsoft.com/office/drawing/2014/main" id="{9BA1E672-4914-46CE-8AD7-BA037776B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3933401" y="1550455"/>
              <a:ext cx="432000" cy="432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2DAA525-74BB-458E-B4FD-79E81A8A0AEB}"/>
              </a:ext>
            </a:extLst>
          </p:cNvPr>
          <p:cNvGrpSpPr/>
          <p:nvPr/>
        </p:nvGrpSpPr>
        <p:grpSpPr>
          <a:xfrm>
            <a:off x="1319055" y="4084703"/>
            <a:ext cx="1960106" cy="432000"/>
            <a:chOff x="3293118" y="2613023"/>
            <a:chExt cx="1960106" cy="432000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53A9EE0-6743-46DB-B586-7865EC0A13BB}"/>
                </a:ext>
              </a:extLst>
            </p:cNvPr>
            <p:cNvSpPr txBox="1"/>
            <p:nvPr/>
          </p:nvSpPr>
          <p:spPr>
            <a:xfrm>
              <a:off x="3293118" y="2659746"/>
              <a:ext cx="612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>
                  <a:solidFill>
                    <a:schemeClr val="bg1"/>
                  </a:solidFill>
                </a:rPr>
                <a:t>Threshold Concepts:</a:t>
              </a:r>
            </a:p>
          </p:txBody>
        </p:sp>
        <p:pic>
          <p:nvPicPr>
            <p:cNvPr id="40" name="Graphic 39" descr="City">
              <a:extLst>
                <a:ext uri="{FF2B5EF4-FFF2-40B4-BE49-F238E27FC236}">
                  <a16:creationId xmlns:a16="http://schemas.microsoft.com/office/drawing/2014/main" id="{CF8A4A2F-2865-4A26-AE6C-BC4CD8B7DFE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905457" y="2613023"/>
              <a:ext cx="432000" cy="432000"/>
            </a:xfrm>
            <a:prstGeom prst="rect">
              <a:avLst/>
            </a:prstGeom>
          </p:spPr>
        </p:pic>
        <p:pic>
          <p:nvPicPr>
            <p:cNvPr id="42" name="Graphic 41" descr="Map with pin">
              <a:extLst>
                <a:ext uri="{FF2B5EF4-FFF2-40B4-BE49-F238E27FC236}">
                  <a16:creationId xmlns:a16="http://schemas.microsoft.com/office/drawing/2014/main" id="{B28D0ED2-8C73-4716-B9EA-F869A505592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821224" y="2613023"/>
              <a:ext cx="432000" cy="432000"/>
            </a:xfrm>
            <a:prstGeom prst="rect">
              <a:avLst/>
            </a:prstGeom>
          </p:spPr>
        </p:pic>
        <p:pic>
          <p:nvPicPr>
            <p:cNvPr id="215" name="Graphic 214" descr="Earth globe Africa and Europe">
              <a:extLst>
                <a:ext uri="{FF2B5EF4-FFF2-40B4-BE49-F238E27FC236}">
                  <a16:creationId xmlns:a16="http://schemas.microsoft.com/office/drawing/2014/main" id="{BA780317-595B-44E3-99B9-0946B429CE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366364" y="2613023"/>
              <a:ext cx="432000" cy="432000"/>
            </a:xfrm>
            <a:prstGeom prst="rect">
              <a:avLst/>
            </a:prstGeom>
          </p:spPr>
        </p:pic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2A352385-8009-4CDF-B274-096E4512203C}"/>
              </a:ext>
            </a:extLst>
          </p:cNvPr>
          <p:cNvGrpSpPr/>
          <p:nvPr/>
        </p:nvGrpSpPr>
        <p:grpSpPr>
          <a:xfrm>
            <a:off x="3238482" y="1113129"/>
            <a:ext cx="1633701" cy="439594"/>
            <a:chOff x="3293118" y="2613023"/>
            <a:chExt cx="1960106" cy="432000"/>
          </a:xfrm>
        </p:grpSpPr>
        <p:sp>
          <p:nvSpPr>
            <p:cNvPr id="219" name="TextBox 218">
              <a:extLst>
                <a:ext uri="{FF2B5EF4-FFF2-40B4-BE49-F238E27FC236}">
                  <a16:creationId xmlns:a16="http://schemas.microsoft.com/office/drawing/2014/main" id="{3FE926BB-F52A-4AEB-9279-7416CFC5843D}"/>
                </a:ext>
              </a:extLst>
            </p:cNvPr>
            <p:cNvSpPr txBox="1"/>
            <p:nvPr/>
          </p:nvSpPr>
          <p:spPr>
            <a:xfrm>
              <a:off x="3293118" y="2659746"/>
              <a:ext cx="612000" cy="27221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600">
                  <a:solidFill>
                    <a:schemeClr val="bg1"/>
                  </a:solidFill>
                </a:rPr>
                <a:t>Threshold Concepts:</a:t>
              </a:r>
              <a:endParaRPr lang="en-GB" sz="600">
                <a:solidFill>
                  <a:schemeClr val="bg1"/>
                </a:solidFill>
                <a:ea typeface="Calibri"/>
                <a:cs typeface="Calibri"/>
              </a:endParaRPr>
            </a:p>
          </p:txBody>
        </p:sp>
        <p:pic>
          <p:nvPicPr>
            <p:cNvPr id="220" name="Graphic 219" descr="City">
              <a:extLst>
                <a:ext uri="{FF2B5EF4-FFF2-40B4-BE49-F238E27FC236}">
                  <a16:creationId xmlns:a16="http://schemas.microsoft.com/office/drawing/2014/main" id="{C986B494-A317-47E2-9F69-A7EEB0F8771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905457" y="2613023"/>
              <a:ext cx="432000" cy="432000"/>
            </a:xfrm>
            <a:prstGeom prst="rect">
              <a:avLst/>
            </a:prstGeom>
          </p:spPr>
        </p:pic>
        <p:pic>
          <p:nvPicPr>
            <p:cNvPr id="221" name="Graphic 220" descr="Map with pin">
              <a:extLst>
                <a:ext uri="{FF2B5EF4-FFF2-40B4-BE49-F238E27FC236}">
                  <a16:creationId xmlns:a16="http://schemas.microsoft.com/office/drawing/2014/main" id="{2FE9EFE5-E98B-4742-B463-316543A5B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821224" y="2613023"/>
              <a:ext cx="432000" cy="432000"/>
            </a:xfrm>
            <a:prstGeom prst="rect">
              <a:avLst/>
            </a:prstGeom>
          </p:spPr>
        </p:pic>
        <p:pic>
          <p:nvPicPr>
            <p:cNvPr id="222" name="Graphic 221" descr="Earth globe Africa and Europe">
              <a:extLst>
                <a:ext uri="{FF2B5EF4-FFF2-40B4-BE49-F238E27FC236}">
                  <a16:creationId xmlns:a16="http://schemas.microsoft.com/office/drawing/2014/main" id="{D352F8E2-FDB0-4CC2-AF4A-2D0C6A6B69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366364" y="2613023"/>
              <a:ext cx="432000" cy="432000"/>
            </a:xfrm>
            <a:prstGeom prst="rect">
              <a:avLst/>
            </a:prstGeom>
          </p:spPr>
        </p:pic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87F228D5-B140-4EA3-B302-0F4F3D1511F4}"/>
              </a:ext>
            </a:extLst>
          </p:cNvPr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74724" y="4033061"/>
            <a:ext cx="576000" cy="364308"/>
          </a:xfrm>
          <a:prstGeom prst="rect">
            <a:avLst/>
          </a:prstGeom>
        </p:spPr>
      </p:pic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4B4FF604-51D0-4BCF-933D-888E5D27A485}"/>
              </a:ext>
            </a:extLst>
          </p:cNvPr>
          <p:cNvCxnSpPr>
            <a:cxnSpLocks/>
          </p:cNvCxnSpPr>
          <p:nvPr/>
        </p:nvCxnSpPr>
        <p:spPr>
          <a:xfrm flipV="1">
            <a:off x="4811684" y="4558498"/>
            <a:ext cx="0" cy="32298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Box 207">
            <a:extLst>
              <a:ext uri="{FF2B5EF4-FFF2-40B4-BE49-F238E27FC236}">
                <a16:creationId xmlns:a16="http://schemas.microsoft.com/office/drawing/2014/main" id="{58523520-D939-439E-9568-F214C39DEF6B}"/>
              </a:ext>
            </a:extLst>
          </p:cNvPr>
          <p:cNvSpPr txBox="1"/>
          <p:nvPr/>
        </p:nvSpPr>
        <p:spPr>
          <a:xfrm>
            <a:off x="4567059" y="4856289"/>
            <a:ext cx="835704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What is longshore drift?</a:t>
            </a:r>
            <a:endParaRPr lang="en-GB" sz="600">
              <a:cs typeface="Calibri"/>
            </a:endParaRPr>
          </a:p>
        </p:txBody>
      </p: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B47651D6-37BA-4C1F-A500-37B291C8619C}"/>
              </a:ext>
            </a:extLst>
          </p:cNvPr>
          <p:cNvCxnSpPr>
            <a:cxnSpLocks/>
          </p:cNvCxnSpPr>
          <p:nvPr/>
        </p:nvCxnSpPr>
        <p:spPr>
          <a:xfrm flipH="1" flipV="1">
            <a:off x="4361314" y="3529965"/>
            <a:ext cx="0" cy="32400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TextBox 222">
            <a:extLst>
              <a:ext uri="{FF2B5EF4-FFF2-40B4-BE49-F238E27FC236}">
                <a16:creationId xmlns:a16="http://schemas.microsoft.com/office/drawing/2014/main" id="{B56A488A-D6A2-4808-932E-6A5541382335}"/>
              </a:ext>
            </a:extLst>
          </p:cNvPr>
          <p:cNvSpPr txBox="1"/>
          <p:nvPr/>
        </p:nvSpPr>
        <p:spPr>
          <a:xfrm>
            <a:off x="4091459" y="3234293"/>
            <a:ext cx="86162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How can erosion affect people and the environment?</a:t>
            </a:r>
            <a:endParaRPr lang="en-GB" sz="600">
              <a:cs typeface="Calibri"/>
            </a:endParaRPr>
          </a:p>
        </p:txBody>
      </p: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6F5D2DDD-3275-40A1-8AF4-F179F8D75BA0}"/>
              </a:ext>
            </a:extLst>
          </p:cNvPr>
          <p:cNvCxnSpPr>
            <a:cxnSpLocks/>
          </p:cNvCxnSpPr>
          <p:nvPr/>
        </p:nvCxnSpPr>
        <p:spPr>
          <a:xfrm flipV="1">
            <a:off x="3013096" y="4558498"/>
            <a:ext cx="0" cy="32298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>
            <a:extLst>
              <a:ext uri="{FF2B5EF4-FFF2-40B4-BE49-F238E27FC236}">
                <a16:creationId xmlns:a16="http://schemas.microsoft.com/office/drawing/2014/main" id="{F96A1E74-5BA5-4908-82C6-9590468B04F9}"/>
              </a:ext>
            </a:extLst>
          </p:cNvPr>
          <p:cNvSpPr txBox="1"/>
          <p:nvPr/>
        </p:nvSpPr>
        <p:spPr>
          <a:xfrm>
            <a:off x="2786000" y="4856289"/>
            <a:ext cx="68561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>
                <a:cs typeface="Calibri"/>
              </a:rPr>
              <a:t>What is population density?</a:t>
            </a:r>
          </a:p>
        </p:txBody>
      </p: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7BFCF568-8E66-4B53-BF0B-9DB4AF5C57DA}"/>
              </a:ext>
            </a:extLst>
          </p:cNvPr>
          <p:cNvCxnSpPr>
            <a:cxnSpLocks/>
          </p:cNvCxnSpPr>
          <p:nvPr/>
        </p:nvCxnSpPr>
        <p:spPr>
          <a:xfrm flipH="1" flipV="1">
            <a:off x="2787862" y="3544971"/>
            <a:ext cx="0" cy="32400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TextBox 234">
            <a:extLst>
              <a:ext uri="{FF2B5EF4-FFF2-40B4-BE49-F238E27FC236}">
                <a16:creationId xmlns:a16="http://schemas.microsoft.com/office/drawing/2014/main" id="{7A616B11-6F46-448C-8207-7EFD9649870D}"/>
              </a:ext>
            </a:extLst>
          </p:cNvPr>
          <p:cNvSpPr txBox="1"/>
          <p:nvPr/>
        </p:nvSpPr>
        <p:spPr>
          <a:xfrm>
            <a:off x="2475289" y="3325878"/>
            <a:ext cx="651497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What affects where we live?</a:t>
            </a:r>
            <a:endParaRPr lang="en-GB" sz="600">
              <a:cs typeface="Calibri"/>
            </a:endParaRPr>
          </a:p>
        </p:txBody>
      </p: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D1FE5D50-B5F6-4C8E-A22D-27CAF6BBAC26}"/>
              </a:ext>
            </a:extLst>
          </p:cNvPr>
          <p:cNvCxnSpPr>
            <a:cxnSpLocks/>
          </p:cNvCxnSpPr>
          <p:nvPr/>
        </p:nvCxnSpPr>
        <p:spPr>
          <a:xfrm flipH="1" flipV="1">
            <a:off x="712383" y="4224829"/>
            <a:ext cx="324000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extBox 246">
            <a:extLst>
              <a:ext uri="{FF2B5EF4-FFF2-40B4-BE49-F238E27FC236}">
                <a16:creationId xmlns:a16="http://schemas.microsoft.com/office/drawing/2014/main" id="{1B6C8EF9-DEA6-4058-A945-08295D1DABE6}"/>
              </a:ext>
            </a:extLst>
          </p:cNvPr>
          <p:cNvSpPr txBox="1"/>
          <p:nvPr/>
        </p:nvSpPr>
        <p:spPr>
          <a:xfrm>
            <a:off x="848970" y="4848844"/>
            <a:ext cx="578063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What are the main issues with the UK's population?</a:t>
            </a:r>
            <a:endParaRPr lang="en-GB" sz="600">
              <a:cs typeface="Calibri"/>
            </a:endParaRPr>
          </a:p>
        </p:txBody>
      </p:sp>
      <p:pic>
        <p:nvPicPr>
          <p:cNvPr id="248" name="Picture 247">
            <a:extLst>
              <a:ext uri="{FF2B5EF4-FFF2-40B4-BE49-F238E27FC236}">
                <a16:creationId xmlns:a16="http://schemas.microsoft.com/office/drawing/2014/main" id="{EBAC0D27-4817-46C9-AB0A-796930F583BE}"/>
              </a:ext>
            </a:extLst>
          </p:cNvPr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5700700">
            <a:off x="1065056" y="1594506"/>
            <a:ext cx="576000" cy="364308"/>
          </a:xfrm>
          <a:prstGeom prst="rect">
            <a:avLst/>
          </a:prstGeom>
        </p:spPr>
      </p:pic>
      <p:pic>
        <p:nvPicPr>
          <p:cNvPr id="249" name="Picture 248">
            <a:extLst>
              <a:ext uri="{FF2B5EF4-FFF2-40B4-BE49-F238E27FC236}">
                <a16:creationId xmlns:a16="http://schemas.microsoft.com/office/drawing/2014/main" id="{1A73A12F-2A14-4683-9F9A-01148C3D10B3}"/>
              </a:ext>
            </a:extLst>
          </p:cNvPr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1160000">
            <a:off x="2679755" y="808881"/>
            <a:ext cx="568410" cy="349118"/>
          </a:xfrm>
          <a:prstGeom prst="rect">
            <a:avLst/>
          </a:prstGeom>
        </p:spPr>
      </p:pic>
      <p:sp>
        <p:nvSpPr>
          <p:cNvPr id="175" name="TextBox 174">
            <a:extLst>
              <a:ext uri="{FF2B5EF4-FFF2-40B4-BE49-F238E27FC236}">
                <a16:creationId xmlns:a16="http://schemas.microsoft.com/office/drawing/2014/main" id="{12D89C12-9181-448A-9020-9989AC4A6675}"/>
              </a:ext>
            </a:extLst>
          </p:cNvPr>
          <p:cNvSpPr txBox="1"/>
          <p:nvPr/>
        </p:nvSpPr>
        <p:spPr>
          <a:xfrm>
            <a:off x="4283415" y="5449224"/>
            <a:ext cx="16609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b="1" u="sng"/>
              <a:t>Disciplinary Literacy</a:t>
            </a:r>
          </a:p>
          <a:p>
            <a:r>
              <a:rPr lang="en-GB" sz="600"/>
              <a:t>Literacy in geography involves you developing their reading, writing, speaking and listening skills. You will use this to explore, interpret and evaluate a variety of geographical texts. In your geography lessons we will be completing a variety of guided reading and geography in the news tasks.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B465818-E3FA-3DFB-AB6A-A212C92B8B7D}"/>
              </a:ext>
            </a:extLst>
          </p:cNvPr>
          <p:cNvCxnSpPr>
            <a:cxnSpLocks/>
          </p:cNvCxnSpPr>
          <p:nvPr/>
        </p:nvCxnSpPr>
        <p:spPr>
          <a:xfrm flipH="1" flipV="1">
            <a:off x="3945615" y="4572426"/>
            <a:ext cx="0" cy="32400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81F0ED1-61BD-5D7F-48A0-0B037A378225}"/>
              </a:ext>
            </a:extLst>
          </p:cNvPr>
          <p:cNvSpPr txBox="1"/>
          <p:nvPr/>
        </p:nvSpPr>
        <p:spPr>
          <a:xfrm>
            <a:off x="3632779" y="4856327"/>
            <a:ext cx="835704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How can coasts be managed?</a:t>
            </a:r>
            <a:endParaRPr lang="en-GB" sz="600">
              <a:cs typeface="Calibri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F66432-09B4-92D6-2FB1-2F97E27726D6}"/>
              </a:ext>
            </a:extLst>
          </p:cNvPr>
          <p:cNvCxnSpPr>
            <a:cxnSpLocks/>
          </p:cNvCxnSpPr>
          <p:nvPr/>
        </p:nvCxnSpPr>
        <p:spPr>
          <a:xfrm flipH="1" flipV="1">
            <a:off x="2507090" y="4539549"/>
            <a:ext cx="0" cy="32400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CD26062-7692-2B0F-8F93-EC45F458DC53}"/>
              </a:ext>
            </a:extLst>
          </p:cNvPr>
          <p:cNvSpPr txBox="1"/>
          <p:nvPr/>
        </p:nvSpPr>
        <p:spPr>
          <a:xfrm>
            <a:off x="2141429" y="4851043"/>
            <a:ext cx="674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/>
              <a:t>How is population and development shown?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D0AAFC2-AAA6-CDDE-974E-FCCD33E9973E}"/>
              </a:ext>
            </a:extLst>
          </p:cNvPr>
          <p:cNvCxnSpPr>
            <a:cxnSpLocks/>
          </p:cNvCxnSpPr>
          <p:nvPr/>
        </p:nvCxnSpPr>
        <p:spPr>
          <a:xfrm flipH="1" flipV="1">
            <a:off x="1732261" y="4523264"/>
            <a:ext cx="0" cy="32400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DF2561F-BAE4-0720-CC80-29BEDA21DE79}"/>
              </a:ext>
            </a:extLst>
          </p:cNvPr>
          <p:cNvSpPr txBox="1"/>
          <p:nvPr/>
        </p:nvSpPr>
        <p:spPr>
          <a:xfrm>
            <a:off x="1511714" y="4881094"/>
            <a:ext cx="67454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How does population structure differ?</a:t>
            </a:r>
          </a:p>
        </p:txBody>
      </p:sp>
      <p:pic>
        <p:nvPicPr>
          <p:cNvPr id="28" name="Picture 2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67C5161-BEEC-F02A-160F-14F40827BB38}"/>
              </a:ext>
            </a:extLst>
          </p:cNvPr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3360000">
            <a:off x="992131" y="3858587"/>
            <a:ext cx="576000" cy="364308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A711ECCC-90B7-0EE0-8775-AA95F31F0CFE}"/>
              </a:ext>
            </a:extLst>
          </p:cNvPr>
          <p:cNvSpPr txBox="1"/>
          <p:nvPr/>
        </p:nvSpPr>
        <p:spPr>
          <a:xfrm>
            <a:off x="1811048" y="3188666"/>
            <a:ext cx="74737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>
                <a:cs typeface="Calibri"/>
              </a:rPr>
              <a:t>How is population change represented?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9B29E37-82EF-91CA-E2B8-47088B14C5EB}"/>
              </a:ext>
            </a:extLst>
          </p:cNvPr>
          <p:cNvCxnSpPr>
            <a:cxnSpLocks/>
          </p:cNvCxnSpPr>
          <p:nvPr/>
        </p:nvCxnSpPr>
        <p:spPr>
          <a:xfrm flipH="1" flipV="1">
            <a:off x="1733108" y="2726346"/>
            <a:ext cx="324000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D8D1B4F2-67C5-B392-5163-49B741C7A241}"/>
              </a:ext>
            </a:extLst>
          </p:cNvPr>
          <p:cNvSpPr txBox="1"/>
          <p:nvPr/>
        </p:nvSpPr>
        <p:spPr>
          <a:xfrm rot="5400000">
            <a:off x="203292" y="3407317"/>
            <a:ext cx="593395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>
                <a:cs typeface="Calibri"/>
              </a:rPr>
              <a:t>Why do we have different levels of inequality?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6EB9DF5-53F0-3EE7-DBF0-55F93D57BF37}"/>
              </a:ext>
            </a:extLst>
          </p:cNvPr>
          <p:cNvSpPr txBox="1"/>
          <p:nvPr/>
        </p:nvSpPr>
        <p:spPr>
          <a:xfrm rot="5400000">
            <a:off x="868116" y="2434133"/>
            <a:ext cx="1473480" cy="33855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GB" sz="1600" b="1">
                <a:solidFill>
                  <a:schemeClr val="bg1"/>
                </a:solidFill>
                <a:cs typeface="Calibri"/>
              </a:rPr>
              <a:t>Unequal World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1A46CF2-4418-74F6-E479-FB9E3596C52E}"/>
              </a:ext>
            </a:extLst>
          </p:cNvPr>
          <p:cNvGrpSpPr/>
          <p:nvPr/>
        </p:nvGrpSpPr>
        <p:grpSpPr>
          <a:xfrm rot="5400000">
            <a:off x="554422" y="2543474"/>
            <a:ext cx="1466705" cy="454784"/>
            <a:chOff x="3293118" y="2613023"/>
            <a:chExt cx="1960106" cy="432000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D83FC7FD-BB57-425D-B76B-D4F2C666197A}"/>
                </a:ext>
              </a:extLst>
            </p:cNvPr>
            <p:cNvSpPr txBox="1"/>
            <p:nvPr/>
          </p:nvSpPr>
          <p:spPr>
            <a:xfrm>
              <a:off x="3293118" y="2659746"/>
              <a:ext cx="612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>
                  <a:solidFill>
                    <a:schemeClr val="bg1"/>
                  </a:solidFill>
                </a:rPr>
                <a:t>Threshold Concepts:</a:t>
              </a:r>
            </a:p>
          </p:txBody>
        </p:sp>
        <p:pic>
          <p:nvPicPr>
            <p:cNvPr id="60" name="Graphic 59" descr="City">
              <a:extLst>
                <a:ext uri="{FF2B5EF4-FFF2-40B4-BE49-F238E27FC236}">
                  <a16:creationId xmlns:a16="http://schemas.microsoft.com/office/drawing/2014/main" id="{1F3A3F8D-09DC-F381-6799-E1647FFC3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905457" y="2613023"/>
              <a:ext cx="432000" cy="432000"/>
            </a:xfrm>
            <a:prstGeom prst="rect">
              <a:avLst/>
            </a:prstGeom>
          </p:spPr>
        </p:pic>
        <p:pic>
          <p:nvPicPr>
            <p:cNvPr id="61" name="Graphic 60" descr="Map with pin">
              <a:extLst>
                <a:ext uri="{FF2B5EF4-FFF2-40B4-BE49-F238E27FC236}">
                  <a16:creationId xmlns:a16="http://schemas.microsoft.com/office/drawing/2014/main" id="{33752FDB-AF64-59C6-1C42-ED4A2B72868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821224" y="2613023"/>
              <a:ext cx="432000" cy="432000"/>
            </a:xfrm>
            <a:prstGeom prst="rect">
              <a:avLst/>
            </a:prstGeom>
          </p:spPr>
        </p:pic>
        <p:pic>
          <p:nvPicPr>
            <p:cNvPr id="62" name="Graphic 61" descr="Earth globe Africa and Europe">
              <a:extLst>
                <a:ext uri="{FF2B5EF4-FFF2-40B4-BE49-F238E27FC236}">
                  <a16:creationId xmlns:a16="http://schemas.microsoft.com/office/drawing/2014/main" id="{21C3B017-AA68-9853-3C61-CF1B236F493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366364" y="2613023"/>
              <a:ext cx="432000" cy="432000"/>
            </a:xfrm>
            <a:prstGeom prst="rect">
              <a:avLst/>
            </a:prstGeom>
          </p:spPr>
        </p:pic>
      </p:grp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A2F9F16-7F09-2785-486B-301FA4167851}"/>
              </a:ext>
            </a:extLst>
          </p:cNvPr>
          <p:cNvCxnSpPr>
            <a:cxnSpLocks/>
          </p:cNvCxnSpPr>
          <p:nvPr/>
        </p:nvCxnSpPr>
        <p:spPr>
          <a:xfrm flipH="1" flipV="1">
            <a:off x="2084424" y="3552007"/>
            <a:ext cx="0" cy="32400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3CF3328-C30B-B4F0-FD4D-3CA78EBB6233}"/>
              </a:ext>
            </a:extLst>
          </p:cNvPr>
          <p:cNvCxnSpPr>
            <a:cxnSpLocks/>
          </p:cNvCxnSpPr>
          <p:nvPr/>
        </p:nvCxnSpPr>
        <p:spPr>
          <a:xfrm flipH="1" flipV="1">
            <a:off x="712194" y="3632932"/>
            <a:ext cx="324000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B65C6AC4-E9D0-CCCD-3EA8-A3424D914F8C}"/>
              </a:ext>
            </a:extLst>
          </p:cNvPr>
          <p:cNvCxnSpPr>
            <a:cxnSpLocks/>
          </p:cNvCxnSpPr>
          <p:nvPr/>
        </p:nvCxnSpPr>
        <p:spPr>
          <a:xfrm flipH="1" flipV="1">
            <a:off x="712800" y="2419523"/>
            <a:ext cx="324000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61AC9450-FFCD-8214-98B1-20B577143EC0}"/>
              </a:ext>
            </a:extLst>
          </p:cNvPr>
          <p:cNvSpPr txBox="1"/>
          <p:nvPr/>
        </p:nvSpPr>
        <p:spPr>
          <a:xfrm rot="5400000">
            <a:off x="220903" y="2784948"/>
            <a:ext cx="566021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Why do areas develop at different speeds?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13659CD8-6448-054B-4834-EE10DD528126}"/>
              </a:ext>
            </a:extLst>
          </p:cNvPr>
          <p:cNvCxnSpPr>
            <a:cxnSpLocks/>
          </p:cNvCxnSpPr>
          <p:nvPr/>
        </p:nvCxnSpPr>
        <p:spPr>
          <a:xfrm flipH="1" flipV="1">
            <a:off x="3470092" y="625992"/>
            <a:ext cx="0" cy="32400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C1985864-A800-A68F-6A9C-8766BABA1D01}"/>
              </a:ext>
            </a:extLst>
          </p:cNvPr>
          <p:cNvSpPr txBox="1"/>
          <p:nvPr/>
        </p:nvSpPr>
        <p:spPr>
          <a:xfrm>
            <a:off x="3170139" y="272804"/>
            <a:ext cx="60178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How do we use resources?</a:t>
            </a:r>
            <a:endParaRPr lang="en-US"/>
          </a:p>
        </p:txBody>
      </p:sp>
      <p:pic>
        <p:nvPicPr>
          <p:cNvPr id="39" name="Graphic 45" descr="Books with solid fill">
            <a:extLst>
              <a:ext uri="{FF2B5EF4-FFF2-40B4-BE49-F238E27FC236}">
                <a16:creationId xmlns:a16="http://schemas.microsoft.com/office/drawing/2014/main" id="{6C8D83C0-982D-5D89-7A74-A6AC64EDA43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781761" y="5367821"/>
            <a:ext cx="914776" cy="914400"/>
          </a:xfrm>
          <a:prstGeom prst="rect">
            <a:avLst/>
          </a:prstGeom>
        </p:spPr>
      </p:pic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AE8124C-59BF-5FB7-63F2-B87F96BA3106}"/>
              </a:ext>
            </a:extLst>
          </p:cNvPr>
          <p:cNvCxnSpPr>
            <a:cxnSpLocks/>
          </p:cNvCxnSpPr>
          <p:nvPr/>
        </p:nvCxnSpPr>
        <p:spPr>
          <a:xfrm flipH="1" flipV="1">
            <a:off x="1139086" y="4538270"/>
            <a:ext cx="0" cy="32400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11EE59BE-7941-899D-1674-226CE44A4C92}"/>
              </a:ext>
            </a:extLst>
          </p:cNvPr>
          <p:cNvCxnSpPr>
            <a:cxnSpLocks/>
          </p:cNvCxnSpPr>
          <p:nvPr/>
        </p:nvCxnSpPr>
        <p:spPr>
          <a:xfrm flipH="1" flipV="1">
            <a:off x="728633" y="1114051"/>
            <a:ext cx="324000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A05B294-55E7-BE70-ACB7-DA937E5566D6}"/>
              </a:ext>
            </a:extLst>
          </p:cNvPr>
          <p:cNvCxnSpPr>
            <a:cxnSpLocks/>
          </p:cNvCxnSpPr>
          <p:nvPr/>
        </p:nvCxnSpPr>
        <p:spPr>
          <a:xfrm flipH="1" flipV="1">
            <a:off x="3238482" y="1568909"/>
            <a:ext cx="0" cy="32400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4630A0D2-ACD8-4A67-AE63-4AFD423C8DB6}"/>
              </a:ext>
            </a:extLst>
          </p:cNvPr>
          <p:cNvGrpSpPr/>
          <p:nvPr/>
        </p:nvGrpSpPr>
        <p:grpSpPr>
          <a:xfrm>
            <a:off x="4897837" y="1104855"/>
            <a:ext cx="1261151" cy="457857"/>
            <a:chOff x="3293118" y="2566622"/>
            <a:chExt cx="1513122" cy="449948"/>
          </a:xfrm>
        </p:grpSpPr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4C7CE13D-E625-471C-9508-A53628D47847}"/>
                </a:ext>
              </a:extLst>
            </p:cNvPr>
            <p:cNvSpPr txBox="1"/>
            <p:nvPr/>
          </p:nvSpPr>
          <p:spPr>
            <a:xfrm>
              <a:off x="3293118" y="2659746"/>
              <a:ext cx="612000" cy="27221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600">
                  <a:solidFill>
                    <a:schemeClr val="bg1"/>
                  </a:solidFill>
                </a:rPr>
                <a:t>Threshold Concepts:</a:t>
              </a:r>
              <a:endParaRPr lang="en-GB" sz="600">
                <a:solidFill>
                  <a:schemeClr val="bg1"/>
                </a:solidFill>
                <a:ea typeface="Calibri"/>
                <a:cs typeface="Calibri"/>
              </a:endParaRPr>
            </a:p>
          </p:txBody>
        </p:sp>
        <p:pic>
          <p:nvPicPr>
            <p:cNvPr id="187" name="Graphic 186" descr="Map with pin">
              <a:extLst>
                <a:ext uri="{FF2B5EF4-FFF2-40B4-BE49-F238E27FC236}">
                  <a16:creationId xmlns:a16="http://schemas.microsoft.com/office/drawing/2014/main" id="{20BBD8FD-C057-4D33-BDCC-5DF682242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374239" y="2566622"/>
              <a:ext cx="432001" cy="432000"/>
            </a:xfrm>
            <a:prstGeom prst="rect">
              <a:avLst/>
            </a:prstGeom>
          </p:spPr>
        </p:pic>
        <p:pic>
          <p:nvPicPr>
            <p:cNvPr id="188" name="Graphic 187" descr="Earth globe Africa and Europe">
              <a:extLst>
                <a:ext uri="{FF2B5EF4-FFF2-40B4-BE49-F238E27FC236}">
                  <a16:creationId xmlns:a16="http://schemas.microsoft.com/office/drawing/2014/main" id="{70FB82C4-3739-40B9-A1FF-0DF0F1E9E85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3905971" y="2584570"/>
              <a:ext cx="432001" cy="432000"/>
            </a:xfrm>
            <a:prstGeom prst="rect">
              <a:avLst/>
            </a:prstGeom>
          </p:spPr>
        </p:pic>
      </p:grpSp>
      <p:pic>
        <p:nvPicPr>
          <p:cNvPr id="190" name="Picture 189">
            <a:extLst>
              <a:ext uri="{FF2B5EF4-FFF2-40B4-BE49-F238E27FC236}">
                <a16:creationId xmlns:a16="http://schemas.microsoft.com/office/drawing/2014/main" id="{08A32C50-0691-4FFA-A8CC-D6F6A7330ED5}"/>
              </a:ext>
            </a:extLst>
          </p:cNvPr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 flipV="1">
            <a:off x="4750164" y="804172"/>
            <a:ext cx="576000" cy="364308"/>
          </a:xfrm>
          <a:prstGeom prst="rect">
            <a:avLst/>
          </a:prstGeom>
        </p:spPr>
      </p:pic>
      <p:pic>
        <p:nvPicPr>
          <p:cNvPr id="191" name="Graphic 190" descr="Forest scene">
            <a:extLst>
              <a:ext uri="{FF2B5EF4-FFF2-40B4-BE49-F238E27FC236}">
                <a16:creationId xmlns:a16="http://schemas.microsoft.com/office/drawing/2014/main" id="{3831BCE5-7535-4331-A12C-04CE5B6DBB0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208563" y="1099796"/>
            <a:ext cx="351104" cy="432000"/>
          </a:xfrm>
          <a:prstGeom prst="rect">
            <a:avLst/>
          </a:prstGeom>
        </p:spPr>
      </p:pic>
      <p:sp>
        <p:nvSpPr>
          <p:cNvPr id="207" name="TextBox 206">
            <a:extLst>
              <a:ext uri="{FF2B5EF4-FFF2-40B4-BE49-F238E27FC236}">
                <a16:creationId xmlns:a16="http://schemas.microsoft.com/office/drawing/2014/main" id="{443BD36C-024C-4A85-B627-74D8666DAB09}"/>
              </a:ext>
            </a:extLst>
          </p:cNvPr>
          <p:cNvSpPr txBox="1"/>
          <p:nvPr/>
        </p:nvSpPr>
        <p:spPr>
          <a:xfrm>
            <a:off x="5224766" y="828560"/>
            <a:ext cx="1249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>
                <a:solidFill>
                  <a:schemeClr val="bg1"/>
                </a:solidFill>
              </a:rPr>
              <a:t>All about Ice</a:t>
            </a:r>
          </a:p>
        </p:txBody>
      </p: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4684662C-A1A4-4262-82FE-139AFE21544E}"/>
              </a:ext>
            </a:extLst>
          </p:cNvPr>
          <p:cNvCxnSpPr>
            <a:cxnSpLocks/>
          </p:cNvCxnSpPr>
          <p:nvPr/>
        </p:nvCxnSpPr>
        <p:spPr>
          <a:xfrm flipV="1">
            <a:off x="5957173" y="1538525"/>
            <a:ext cx="0" cy="32298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9B94C499-D324-4FF2-9655-EE0C1A697461}"/>
              </a:ext>
            </a:extLst>
          </p:cNvPr>
          <p:cNvCxnSpPr>
            <a:cxnSpLocks/>
          </p:cNvCxnSpPr>
          <p:nvPr/>
        </p:nvCxnSpPr>
        <p:spPr>
          <a:xfrm flipH="1" flipV="1">
            <a:off x="5602158" y="621340"/>
            <a:ext cx="0" cy="32400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967D1564-C98D-4099-B471-AC83E75BD6B0}"/>
              </a:ext>
            </a:extLst>
          </p:cNvPr>
          <p:cNvCxnSpPr>
            <a:cxnSpLocks/>
          </p:cNvCxnSpPr>
          <p:nvPr/>
        </p:nvCxnSpPr>
        <p:spPr>
          <a:xfrm flipH="1" flipV="1">
            <a:off x="6221283" y="630865"/>
            <a:ext cx="0" cy="32400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>
            <a:extLst>
              <a:ext uri="{FF2B5EF4-FFF2-40B4-BE49-F238E27FC236}">
                <a16:creationId xmlns:a16="http://schemas.microsoft.com/office/drawing/2014/main" id="{C0B47789-3D3C-47CF-B13F-F41A507F933F}"/>
              </a:ext>
            </a:extLst>
          </p:cNvPr>
          <p:cNvSpPr txBox="1"/>
          <p:nvPr/>
        </p:nvSpPr>
        <p:spPr>
          <a:xfrm>
            <a:off x="5221498" y="245952"/>
            <a:ext cx="627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/>
              <a:t>How does Ice shape the land?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00E31512-10D0-4535-B3D8-D880AAE20776}"/>
              </a:ext>
            </a:extLst>
          </p:cNvPr>
          <p:cNvSpPr txBox="1"/>
          <p:nvPr/>
        </p:nvSpPr>
        <p:spPr>
          <a:xfrm>
            <a:off x="5879401" y="237560"/>
            <a:ext cx="627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/>
              <a:t>Will there be more ice in the future?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383F2B5B-6C6C-4018-A162-14C6244CDAD2}"/>
              </a:ext>
            </a:extLst>
          </p:cNvPr>
          <p:cNvSpPr txBox="1"/>
          <p:nvPr/>
        </p:nvSpPr>
        <p:spPr>
          <a:xfrm>
            <a:off x="4947227" y="1884130"/>
            <a:ext cx="627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/>
              <a:t>Why was the UK covered in Ice?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ADB01569-A09C-4A43-97D1-38B2F7EC5632}"/>
              </a:ext>
            </a:extLst>
          </p:cNvPr>
          <p:cNvSpPr txBox="1"/>
          <p:nvPr/>
        </p:nvSpPr>
        <p:spPr>
          <a:xfrm>
            <a:off x="5659284" y="1893303"/>
            <a:ext cx="627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/>
              <a:t>How do we use areas occupied with ice?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41AE93E-D42A-7D1B-4E97-8CECE2726F69}"/>
              </a:ext>
            </a:extLst>
          </p:cNvPr>
          <p:cNvCxnSpPr>
            <a:cxnSpLocks/>
          </p:cNvCxnSpPr>
          <p:nvPr/>
        </p:nvCxnSpPr>
        <p:spPr>
          <a:xfrm flipV="1">
            <a:off x="4617631" y="1575788"/>
            <a:ext cx="0" cy="32298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A4ABE603-350E-0AC7-2F84-B2005608B4B4}"/>
              </a:ext>
            </a:extLst>
          </p:cNvPr>
          <p:cNvSpPr txBox="1"/>
          <p:nvPr/>
        </p:nvSpPr>
        <p:spPr>
          <a:xfrm>
            <a:off x="4331563" y="1883216"/>
            <a:ext cx="65253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/>
              <a:t>Fieldwork: environmental quality</a:t>
            </a:r>
            <a:endParaRPr lang="en-GB" sz="6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834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9c39c55d-0eae-49f6-b220-cd7eb8ac803e" xsi:nil="true"/>
    <NotebookType xmlns="9c39c55d-0eae-49f6-b220-cd7eb8ac803e" xsi:nil="true"/>
    <Invited_Teachers xmlns="9c39c55d-0eae-49f6-b220-cd7eb8ac803e" xsi:nil="true"/>
    <Owner xmlns="9c39c55d-0eae-49f6-b220-cd7eb8ac803e">
      <UserInfo>
        <DisplayName/>
        <AccountId xsi:nil="true"/>
        <AccountType/>
      </UserInfo>
    </Owner>
    <Teachers xmlns="9c39c55d-0eae-49f6-b220-cd7eb8ac803e">
      <UserInfo>
        <DisplayName/>
        <AccountId xsi:nil="true"/>
        <AccountType/>
      </UserInfo>
    </Teachers>
    <Students xmlns="9c39c55d-0eae-49f6-b220-cd7eb8ac803e">
      <UserInfo>
        <DisplayName/>
        <AccountId xsi:nil="true"/>
        <AccountType/>
      </UserInfo>
    </Students>
    <Student_Groups xmlns="9c39c55d-0eae-49f6-b220-cd7eb8ac803e">
      <UserInfo>
        <DisplayName/>
        <AccountId xsi:nil="true"/>
        <AccountType/>
      </UserInfo>
    </Student_Groups>
    <DefaultSectionNames xmlns="9c39c55d-0eae-49f6-b220-cd7eb8ac803e" xsi:nil="true"/>
    <Has_Teacher_Only_SectionGroup xmlns="9c39c55d-0eae-49f6-b220-cd7eb8ac803e" xsi:nil="true"/>
    <FolderType xmlns="9c39c55d-0eae-49f6-b220-cd7eb8ac803e" xsi:nil="true"/>
    <CultureName xmlns="9c39c55d-0eae-49f6-b220-cd7eb8ac803e" xsi:nil="true"/>
    <AppVersion xmlns="9c39c55d-0eae-49f6-b220-cd7eb8ac803e" xsi:nil="true"/>
    <Invited_Students xmlns="9c39c55d-0eae-49f6-b220-cd7eb8ac803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790108CF78A946ABCC0CD54AC3EB2C" ma:contentTypeVersion="29" ma:contentTypeDescription="Create a new document." ma:contentTypeScope="" ma:versionID="e52b39457a28af7560bf1f1659bb16ac">
  <xsd:schema xmlns:xsd="http://www.w3.org/2001/XMLSchema" xmlns:xs="http://www.w3.org/2001/XMLSchema" xmlns:p="http://schemas.microsoft.com/office/2006/metadata/properties" xmlns:ns3="9c39c55d-0eae-49f6-b220-cd7eb8ac803e" xmlns:ns4="b2415005-a43c-4302-9ae0-4505d3666141" targetNamespace="http://schemas.microsoft.com/office/2006/metadata/properties" ma:root="true" ma:fieldsID="1183af119a051eb4494daf3b7d8ffaef" ns3:_="" ns4:_="">
    <xsd:import namespace="9c39c55d-0eae-49f6-b220-cd7eb8ac803e"/>
    <xsd:import namespace="b2415005-a43c-4302-9ae0-4505d3666141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4:SharedWithUsers" minOccurs="0"/>
                <xsd:element ref="ns4:SharedWithDetails" minOccurs="0"/>
                <xsd:element ref="ns4:SharingHintHash" minOccurs="0"/>
                <xsd:element ref="ns4:LastSharedByUser" minOccurs="0"/>
                <xsd:element ref="ns4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39c55d-0eae-49f6-b220-cd7eb8ac803e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  <xsd:element name="MediaServiceLocation" ma:index="30" nillable="true" ma:displayName="Location" ma:internalName="MediaServiceLocation" ma:readOnly="true">
      <xsd:simpleType>
        <xsd:restriction base="dms:Text"/>
      </xsd:simple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415005-a43c-4302-9ae0-4505d3666141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24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5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4C9572-94A3-41E2-8494-3AA08C2ACCB0}">
  <ds:schemaRefs>
    <ds:schemaRef ds:uri="9c39c55d-0eae-49f6-b220-cd7eb8ac803e"/>
    <ds:schemaRef ds:uri="b2415005-a43c-4302-9ae0-4505d366614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9B43F64-301C-4E5B-807F-B19EAA6DC9D5}">
  <ds:schemaRefs>
    <ds:schemaRef ds:uri="9c39c55d-0eae-49f6-b220-cd7eb8ac803e"/>
    <ds:schemaRef ds:uri="b2415005-a43c-4302-9ae0-4505d366614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12778C2-2C87-4E17-A647-1770B3EC31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A4 Paper (210x297 mm)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Wells</dc:creator>
  <cp:revision>1</cp:revision>
  <cp:lastPrinted>2022-01-25T17:19:12Z</cp:lastPrinted>
  <dcterms:created xsi:type="dcterms:W3CDTF">2022-01-23T11:05:06Z</dcterms:created>
  <dcterms:modified xsi:type="dcterms:W3CDTF">2024-07-05T12:36:28Z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0x010100BB790108CF78A946ABCC0CD54AC3EB2C</vt:lpwstr>
  </property>
</Properties>
</file>