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B3B"/>
    <a:srgbClr val="F2A4A4"/>
    <a:srgbClr val="F13F3B"/>
    <a:srgbClr val="F8FB7D"/>
    <a:srgbClr val="F5F951"/>
    <a:srgbClr val="EAE50D"/>
    <a:srgbClr val="FFFA55"/>
    <a:srgbClr val="FEDEFC"/>
    <a:srgbClr val="FDCBF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FBF3D-8251-65BE-9B7D-480897C4FAE2}" v="979" dt="2023-07-06T16:36:28.444"/>
    <p1510:client id="{A131F8B6-0E8E-6E94-9BE5-21335E03A498}" v="11" dt="2023-03-12T20:48:37.068"/>
    <p1510:client id="{BCA8CE22-9C3B-48A2-894C-3D821D2A4F82}" v="37" dt="2022-09-04T11:41:50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3088" y="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y Huxley" userId="S::khuxley@stmichaels.bhcet.org.uk::688e1a34-c464-40d3-826b-66945b71b1f7" providerId="AD" clId="Web-{A131F8B6-0E8E-6E94-9BE5-21335E03A498}"/>
    <pc:docChg chg="modSld">
      <pc:chgData name="Kirsty Huxley" userId="S::khuxley@stmichaels.bhcet.org.uk::688e1a34-c464-40d3-826b-66945b71b1f7" providerId="AD" clId="Web-{A131F8B6-0E8E-6E94-9BE5-21335E03A498}" dt="2023-03-12T20:48:36.787" v="3" actId="20577"/>
      <pc:docMkLst>
        <pc:docMk/>
      </pc:docMkLst>
      <pc:sldChg chg="modSp">
        <pc:chgData name="Kirsty Huxley" userId="S::khuxley@stmichaels.bhcet.org.uk::688e1a34-c464-40d3-826b-66945b71b1f7" providerId="AD" clId="Web-{A131F8B6-0E8E-6E94-9BE5-21335E03A498}" dt="2023-03-12T20:48:36.787" v="3" actId="20577"/>
        <pc:sldMkLst>
          <pc:docMk/>
          <pc:sldMk cId="533795967" sldId="257"/>
        </pc:sldMkLst>
        <pc:spChg chg="mod">
          <ac:chgData name="Kirsty Huxley" userId="S::khuxley@stmichaels.bhcet.org.uk::688e1a34-c464-40d3-826b-66945b71b1f7" providerId="AD" clId="Web-{A131F8B6-0E8E-6E94-9BE5-21335E03A498}" dt="2023-03-12T20:48:36.787" v="3" actId="20577"/>
          <ac:spMkLst>
            <pc:docMk/>
            <pc:sldMk cId="533795967" sldId="257"/>
            <ac:spMk id="56" creationId="{7A7D3E05-3DF0-79BE-48BD-48914AEEB79C}"/>
          </ac:spMkLst>
        </pc:spChg>
      </pc:sldChg>
    </pc:docChg>
  </pc:docChgLst>
  <pc:docChgLst>
    <pc:chgData name="Sarah Hanson" userId="S::shanson@stmichaels.bhcet.org.uk::78b07ceb-ab71-47ee-b0ec-d4041c154d6d" providerId="AD" clId="Web-{120FBF3D-8251-65BE-9B7D-480897C4FAE2}"/>
    <pc:docChg chg="addSld delSld modSld">
      <pc:chgData name="Sarah Hanson" userId="S::shanson@stmichaels.bhcet.org.uk::78b07ceb-ab71-47ee-b0ec-d4041c154d6d" providerId="AD" clId="Web-{120FBF3D-8251-65BE-9B7D-480897C4FAE2}" dt="2023-07-06T16:36:28.444" v="676" actId="20577"/>
      <pc:docMkLst>
        <pc:docMk/>
      </pc:docMkLst>
      <pc:sldChg chg="addSp delSp modSp">
        <pc:chgData name="Sarah Hanson" userId="S::shanson@stmichaels.bhcet.org.uk::78b07ceb-ab71-47ee-b0ec-d4041c154d6d" providerId="AD" clId="Web-{120FBF3D-8251-65BE-9B7D-480897C4FAE2}" dt="2023-07-06T16:36:28.444" v="676" actId="20577"/>
        <pc:sldMkLst>
          <pc:docMk/>
          <pc:sldMk cId="533795967" sldId="257"/>
        </pc:sldMkLst>
        <pc:spChg chg="mod ord">
          <ac:chgData name="Sarah Hanson" userId="S::shanson@stmichaels.bhcet.org.uk::78b07ceb-ab71-47ee-b0ec-d4041c154d6d" providerId="AD" clId="Web-{120FBF3D-8251-65BE-9B7D-480897C4FAE2}" dt="2023-07-06T16:16:01.017" v="147" actId="1076"/>
          <ac:spMkLst>
            <pc:docMk/>
            <pc:sldMk cId="533795967" sldId="257"/>
            <ac:spMk id="2" creationId="{77161940-CFB0-4939-BC97-424527878AC9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06:28.431" v="47" actId="1076"/>
          <ac:spMkLst>
            <pc:docMk/>
            <pc:sldMk cId="533795967" sldId="257"/>
            <ac:spMk id="3" creationId="{2ED36547-AC2D-534F-3D35-2C04CFD7B0D9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15:21.701" v="136"/>
          <ac:spMkLst>
            <pc:docMk/>
            <pc:sldMk cId="533795967" sldId="257"/>
            <ac:spMk id="4" creationId="{06A854C2-3202-411D-ACB4-D5AB0BEC8837}"/>
          </ac:spMkLst>
        </pc:spChg>
        <pc:spChg chg="add del mod">
          <ac:chgData name="Sarah Hanson" userId="S::shanson@stmichaels.bhcet.org.uk::78b07ceb-ab71-47ee-b0ec-d4041c154d6d" providerId="AD" clId="Web-{120FBF3D-8251-65BE-9B7D-480897C4FAE2}" dt="2023-07-06T16:06:55.089" v="50"/>
          <ac:spMkLst>
            <pc:docMk/>
            <pc:sldMk cId="533795967" sldId="257"/>
            <ac:spMk id="6" creationId="{2ED36547-AC2D-534F-3D35-2C04CFD7B0D9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7:08.969" v="290" actId="14100"/>
          <ac:spMkLst>
            <pc:docMk/>
            <pc:sldMk cId="533795967" sldId="257"/>
            <ac:spMk id="8" creationId="{49663D8B-67C5-4B47-8A35-997F38A69870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5:59:41.731" v="2"/>
          <ac:spMkLst>
            <pc:docMk/>
            <pc:sldMk cId="533795967" sldId="257"/>
            <ac:spMk id="9" creationId="{BCD5092C-3953-4ACF-8CD2-3656088B6DCB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07:42.983" v="62" actId="14100"/>
          <ac:spMkLst>
            <pc:docMk/>
            <pc:sldMk cId="533795967" sldId="257"/>
            <ac:spMk id="10" creationId="{3076F82D-F265-7D1A-8F27-C61BE17A6C4E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3:00.426" v="105" actId="1076"/>
          <ac:spMkLst>
            <pc:docMk/>
            <pc:sldMk cId="533795967" sldId="257"/>
            <ac:spMk id="12" creationId="{937B37C5-A241-4114-AC8B-043C5EE172F0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00:33.813" v="8"/>
          <ac:spMkLst>
            <pc:docMk/>
            <pc:sldMk cId="533795967" sldId="257"/>
            <ac:spMk id="13" creationId="{2F735D90-BCFD-41C0-86BD-7B56163FA2C4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08:30.767" v="65" actId="1076"/>
          <ac:spMkLst>
            <pc:docMk/>
            <pc:sldMk cId="533795967" sldId="257"/>
            <ac:spMk id="14" creationId="{DEEE5BF2-5435-FB89-1920-CA8DF17F5273}"/>
          </ac:spMkLst>
        </pc:spChg>
        <pc:spChg chg="add del">
          <ac:chgData name="Sarah Hanson" userId="S::shanson@stmichaels.bhcet.org.uk::78b07ceb-ab71-47ee-b0ec-d4041c154d6d" providerId="AD" clId="Web-{120FBF3D-8251-65BE-9B7D-480897C4FAE2}" dt="2023-07-06T16:14:17.916" v="121"/>
          <ac:spMkLst>
            <pc:docMk/>
            <pc:sldMk cId="533795967" sldId="257"/>
            <ac:spMk id="16" creationId="{DEEE5BF2-5435-FB89-1920-CA8DF17F5273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15:11.294" v="132" actId="1076"/>
          <ac:spMkLst>
            <pc:docMk/>
            <pc:sldMk cId="533795967" sldId="257"/>
            <ac:spMk id="18" creationId="{C6EEFE7B-D1E7-100C-FF0D-47D42C323DEC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15:46.609" v="144" actId="1076"/>
          <ac:spMkLst>
            <pc:docMk/>
            <pc:sldMk cId="533795967" sldId="257"/>
            <ac:spMk id="19" creationId="{BE90E696-C3C8-8429-66E9-D7F71F3CB191}"/>
          </ac:spMkLst>
        </pc:spChg>
        <pc:spChg chg="add del">
          <ac:chgData name="Sarah Hanson" userId="S::shanson@stmichaels.bhcet.org.uk::78b07ceb-ab71-47ee-b0ec-d4041c154d6d" providerId="AD" clId="Web-{120FBF3D-8251-65BE-9B7D-480897C4FAE2}" dt="2023-07-06T16:18:41.996" v="173"/>
          <ac:spMkLst>
            <pc:docMk/>
            <pc:sldMk cId="533795967" sldId="257"/>
            <ac:spMk id="20" creationId="{BE90E696-C3C8-8429-66E9-D7F71F3CB191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01:16.769" v="16"/>
          <ac:spMkLst>
            <pc:docMk/>
            <pc:sldMk cId="533795967" sldId="257"/>
            <ac:spMk id="21" creationId="{F064E838-0B48-435F-BE8C-EB877D9E52C2}"/>
          </ac:spMkLst>
        </pc:spChg>
        <pc:spChg chg="add del mod">
          <ac:chgData name="Sarah Hanson" userId="S::shanson@stmichaels.bhcet.org.uk::78b07ceb-ab71-47ee-b0ec-d4041c154d6d" providerId="AD" clId="Web-{120FBF3D-8251-65BE-9B7D-480897C4FAE2}" dt="2023-07-06T16:18:37.809" v="172"/>
          <ac:spMkLst>
            <pc:docMk/>
            <pc:sldMk cId="533795967" sldId="257"/>
            <ac:spMk id="22" creationId="{BE90E696-C3C8-8429-66E9-D7F71F3CB191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03:30.325" v="45"/>
          <ac:spMkLst>
            <pc:docMk/>
            <pc:sldMk cId="533795967" sldId="257"/>
            <ac:spMk id="23" creationId="{DB9F214A-433C-4FE0-BFD8-52C89CEFE611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02:48.259" v="34"/>
          <ac:spMkLst>
            <pc:docMk/>
            <pc:sldMk cId="533795967" sldId="257"/>
            <ac:spMk id="24" creationId="{F0F49DAA-49C6-4B04-93F8-401B31B521FE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02:35.086" v="30"/>
          <ac:spMkLst>
            <pc:docMk/>
            <pc:sldMk cId="533795967" sldId="257"/>
            <ac:spMk id="25" creationId="{4F478568-19DA-40D8-B349-284304F8724E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19:20.905" v="184" actId="1076"/>
          <ac:spMkLst>
            <pc:docMk/>
            <pc:sldMk cId="533795967" sldId="257"/>
            <ac:spMk id="26" creationId="{9620EF42-D110-6A90-0F93-544A84FAFD49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19:43.985" v="190" actId="1076"/>
          <ac:spMkLst>
            <pc:docMk/>
            <pc:sldMk cId="533795967" sldId="257"/>
            <ac:spMk id="27" creationId="{2B288282-ACF9-F011-D248-2E7DC302A815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26:56.452" v="284" actId="20577"/>
          <ac:spMkLst>
            <pc:docMk/>
            <pc:sldMk cId="533795967" sldId="257"/>
            <ac:spMk id="28" creationId="{436FC9C5-4956-936B-E976-5F8091B32BD5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16:22.206" v="149"/>
          <ac:spMkLst>
            <pc:docMk/>
            <pc:sldMk cId="533795967" sldId="257"/>
            <ac:spMk id="29" creationId="{724A597F-C810-13B2-3A7F-1F563FE40D27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31:00.360" v="497" actId="1076"/>
          <ac:spMkLst>
            <pc:docMk/>
            <pc:sldMk cId="533795967" sldId="257"/>
            <ac:spMk id="30" creationId="{90D44167-412C-22A2-6785-7E9F3478E51B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0:01.295" v="3" actId="1076"/>
          <ac:spMkLst>
            <pc:docMk/>
            <pc:sldMk cId="533795967" sldId="257"/>
            <ac:spMk id="31" creationId="{08C606B2-8A36-BC44-99E7-13AD3622CF66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0:41.516" v="9" actId="1076"/>
          <ac:spMkLst>
            <pc:docMk/>
            <pc:sldMk cId="533795967" sldId="257"/>
            <ac:spMk id="33" creationId="{A9BC256E-0D66-032C-B069-8AA00B65BBD6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2:02.740" v="25" actId="1076"/>
          <ac:spMkLst>
            <pc:docMk/>
            <pc:sldMk cId="533795967" sldId="257"/>
            <ac:spMk id="34" creationId="{565454A0-C027-A0D3-6A62-2133721D6A59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31:43.456" v="509" actId="20577"/>
          <ac:spMkLst>
            <pc:docMk/>
            <pc:sldMk cId="533795967" sldId="257"/>
            <ac:spMk id="37" creationId="{5B3E1EB2-5A7F-B8DC-6A35-43CC521B66BD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08:23.360" v="63"/>
          <ac:spMkLst>
            <pc:docMk/>
            <pc:sldMk cId="533795967" sldId="257"/>
            <ac:spMk id="38" creationId="{CF1098C9-CC44-3A6E-CD8D-4BF467DEBC89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33:29.245" v="600" actId="14100"/>
          <ac:spMkLst>
            <pc:docMk/>
            <pc:sldMk cId="533795967" sldId="257"/>
            <ac:spMk id="39" creationId="{7E6DB902-82B1-57F2-F183-0A79EE74054F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2:39.587" v="31" actId="1076"/>
          <ac:spMkLst>
            <pc:docMk/>
            <pc:sldMk cId="533795967" sldId="257"/>
            <ac:spMk id="40" creationId="{206F3DF2-48A3-DE46-AE37-00E018ADE186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34:10.779" v="618" actId="20577"/>
          <ac:spMkLst>
            <pc:docMk/>
            <pc:sldMk cId="533795967" sldId="257"/>
            <ac:spMk id="41" creationId="{15F16267-C1AC-93D0-6FAE-A47FDA563424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9:10.067" v="75" actId="1076"/>
          <ac:spMkLst>
            <pc:docMk/>
            <pc:sldMk cId="533795967" sldId="257"/>
            <ac:spMk id="43" creationId="{FE34E2E1-0A51-98CE-905F-5705B9F83E95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2:01.370" v="210" actId="1076"/>
          <ac:spMkLst>
            <pc:docMk/>
            <pc:sldMk cId="533795967" sldId="257"/>
            <ac:spMk id="44" creationId="{8115778B-CAF1-941A-2FAA-8649770FBC62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9:41.428" v="80" actId="1076"/>
          <ac:spMkLst>
            <pc:docMk/>
            <pc:sldMk cId="533795967" sldId="257"/>
            <ac:spMk id="45" creationId="{887F22BC-0D2A-C6CB-DACD-85235897C941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6:26.722" v="150" actId="1076"/>
          <ac:spMkLst>
            <pc:docMk/>
            <pc:sldMk cId="533795967" sldId="257"/>
            <ac:spMk id="47" creationId="{4705DF69-CC90-A531-2924-C35EFB7C55C2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34:46.266" v="641" actId="20577"/>
          <ac:spMkLst>
            <pc:docMk/>
            <pc:sldMk cId="533795967" sldId="257"/>
            <ac:spMk id="48" creationId="{2EF6FA86-2382-CF5A-1D25-AD1B82DE8ED9}"/>
          </ac:spMkLst>
        </pc:spChg>
        <pc:spChg chg="add del mod">
          <ac:chgData name="Sarah Hanson" userId="S::shanson@stmichaels.bhcet.org.uk::78b07ceb-ab71-47ee-b0ec-d4041c154d6d" providerId="AD" clId="Web-{120FBF3D-8251-65BE-9B7D-480897C4FAE2}" dt="2023-07-06T16:35:09.845" v="646"/>
          <ac:spMkLst>
            <pc:docMk/>
            <pc:sldMk cId="533795967" sldId="257"/>
            <ac:spMk id="49" creationId="{9F01440C-F543-7055-5603-54AA0D0DD473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13:52.477" v="119"/>
          <ac:spMkLst>
            <pc:docMk/>
            <pc:sldMk cId="533795967" sldId="257"/>
            <ac:spMk id="50" creationId="{905D15E6-C665-807E-B708-FF0391AEA8B7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15:00.028" v="127"/>
          <ac:spMkLst>
            <pc:docMk/>
            <pc:sldMk cId="533795967" sldId="257"/>
            <ac:spMk id="51" creationId="{107FDD26-829E-C630-D841-587FDA0C8DCD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0:10.639" v="4" actId="1076"/>
          <ac:spMkLst>
            <pc:docMk/>
            <pc:sldMk cId="533795967" sldId="257"/>
            <ac:spMk id="52" creationId="{E3BAC7F4-D91E-1DE9-61CE-C31FDA648CC0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0:52.283" v="13" actId="1076"/>
          <ac:spMkLst>
            <pc:docMk/>
            <pc:sldMk cId="533795967" sldId="257"/>
            <ac:spMk id="55" creationId="{E4AA2F66-B1C1-A3EB-F97E-DB424C7E07DD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19:24.515" v="185"/>
          <ac:spMkLst>
            <pc:docMk/>
            <pc:sldMk cId="533795967" sldId="257"/>
            <ac:spMk id="56" creationId="{7A7D3E05-3DF0-79BE-48BD-48914AEEB79C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3:20.855" v="42" actId="14100"/>
          <ac:spMkLst>
            <pc:docMk/>
            <pc:sldMk cId="533795967" sldId="257"/>
            <ac:spMk id="57" creationId="{5A2CEEFA-0D26-D85B-B53A-6A06DF5866CE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8:46.737" v="71" actId="1076"/>
          <ac:spMkLst>
            <pc:docMk/>
            <pc:sldMk cId="533795967" sldId="257"/>
            <ac:spMk id="58" creationId="{3D46591B-EC88-9B56-E6CE-A81EA39969B8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9:15.848" v="77" actId="14100"/>
          <ac:spMkLst>
            <pc:docMk/>
            <pc:sldMk cId="533795967" sldId="257"/>
            <ac:spMk id="59" creationId="{F3C895F4-7502-CCA6-C434-0A87BDE7DCD9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3:12.521" v="109" actId="1076"/>
          <ac:spMkLst>
            <pc:docMk/>
            <pc:sldMk cId="533795967" sldId="257"/>
            <ac:spMk id="60" creationId="{E975717B-C1B0-3723-9F96-F993D583AE35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2:15.960" v="28" actId="1076"/>
          <ac:spMkLst>
            <pc:docMk/>
            <pc:sldMk cId="533795967" sldId="257"/>
            <ac:spMk id="61" creationId="{8FBA1981-DBDF-7C53-75F2-28C7627B19B2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2:16.214" v="214" actId="1076"/>
          <ac:spMkLst>
            <pc:docMk/>
            <pc:sldMk cId="533795967" sldId="257"/>
            <ac:spMk id="63" creationId="{4CCC1DBF-8FB0-CEAD-0B0D-08D68754889A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7:02.849" v="156" actId="1076"/>
          <ac:spMkLst>
            <pc:docMk/>
            <pc:sldMk cId="533795967" sldId="257"/>
            <ac:spMk id="64" creationId="{A7F8EAC8-1326-B470-CDA8-85D01103A8EC}"/>
          </ac:spMkLst>
        </pc:spChg>
        <pc:spChg chg="add del mod">
          <ac:chgData name="Sarah Hanson" userId="S::shanson@stmichaels.bhcet.org.uk::78b07ceb-ab71-47ee-b0ec-d4041c154d6d" providerId="AD" clId="Web-{120FBF3D-8251-65BE-9B7D-480897C4FAE2}" dt="2023-07-06T16:35:19.565" v="650"/>
          <ac:spMkLst>
            <pc:docMk/>
            <pc:sldMk cId="533795967" sldId="257"/>
            <ac:spMk id="65" creationId="{46982B17-550F-1CD4-0614-F183FCE35C4D}"/>
          </ac:spMkLst>
        </pc:spChg>
        <pc:spChg chg="add mod">
          <ac:chgData name="Sarah Hanson" userId="S::shanson@stmichaels.bhcet.org.uk::78b07ceb-ab71-47ee-b0ec-d4041c154d6d" providerId="AD" clId="Web-{120FBF3D-8251-65BE-9B7D-480897C4FAE2}" dt="2023-07-06T16:36:28.444" v="676" actId="20577"/>
          <ac:spMkLst>
            <pc:docMk/>
            <pc:sldMk cId="533795967" sldId="257"/>
            <ac:spMk id="66" creationId="{FFC1C7A0-6426-5E45-89B2-0AAB388AFFCA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7:19.907" v="291" actId="1076"/>
          <ac:spMkLst>
            <pc:docMk/>
            <pc:sldMk cId="533795967" sldId="257"/>
            <ac:spMk id="103" creationId="{7803BE79-AAD4-4364-8A60-3D3B2FB2FAB5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8:36.006" v="379" actId="14100"/>
          <ac:spMkLst>
            <pc:docMk/>
            <pc:sldMk cId="533795967" sldId="257"/>
            <ac:spMk id="105" creationId="{C6B91527-E81F-4290-9225-DFF4873D0F35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8:33.943" v="378" actId="14100"/>
          <ac:spMkLst>
            <pc:docMk/>
            <pc:sldMk cId="533795967" sldId="257"/>
            <ac:spMk id="107" creationId="{F3592D76-7B50-40FB-BC65-8ED7093C8114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2:12.116" v="27" actId="14100"/>
          <ac:spMkLst>
            <pc:docMk/>
            <pc:sldMk cId="533795967" sldId="257"/>
            <ac:spMk id="126" creationId="{FE661A46-C495-4BA8-AB6E-2152523A2256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9:06.404" v="178" actId="14100"/>
          <ac:spMkLst>
            <pc:docMk/>
            <pc:sldMk cId="533795967" sldId="257"/>
            <ac:spMk id="154" creationId="{D3B46F64-AA01-40A0-ADCB-0C9936D2AA0E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7:32.201" v="60" actId="14100"/>
          <ac:spMkLst>
            <pc:docMk/>
            <pc:sldMk cId="533795967" sldId="257"/>
            <ac:spMk id="156" creationId="{C2CE9D65-9E36-4DD7-A177-035E11831745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2:07.276" v="211" actId="1076"/>
          <ac:spMkLst>
            <pc:docMk/>
            <pc:sldMk cId="533795967" sldId="257"/>
            <ac:spMk id="157" creationId="{AB271FCA-677C-4929-883C-D4C5F2306355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1:44.493" v="209" actId="14100"/>
          <ac:spMkLst>
            <pc:docMk/>
            <pc:sldMk cId="533795967" sldId="257"/>
            <ac:spMk id="163" creationId="{F99A7D01-D861-4AC6-B332-B0CFE0ABE3B0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15:05.044" v="130"/>
          <ac:spMkLst>
            <pc:docMk/>
            <pc:sldMk cId="533795967" sldId="257"/>
            <ac:spMk id="172" creationId="{DC30B279-6BDA-443E-977A-E341A1452766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03:08.995" v="39" actId="14100"/>
          <ac:spMkLst>
            <pc:docMk/>
            <pc:sldMk cId="533795967" sldId="257"/>
            <ac:spMk id="178" creationId="{F72641F1-8BFD-444B-B6CB-8B9A2D34818D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09:22.255" v="79"/>
          <ac:spMkLst>
            <pc:docMk/>
            <pc:sldMk cId="533795967" sldId="257"/>
            <ac:spMk id="184" creationId="{A7337E6F-E43B-453C-87A9-59E229AC78F0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22:24.418" v="217"/>
          <ac:spMkLst>
            <pc:docMk/>
            <pc:sldMk cId="533795967" sldId="257"/>
            <ac:spMk id="185" creationId="{2C3CB1F3-0A17-459A-99AA-9036CBF8FCAD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3:02.051" v="106" actId="1076"/>
          <ac:spMkLst>
            <pc:docMk/>
            <pc:sldMk cId="533795967" sldId="257"/>
            <ac:spMk id="186" creationId="{3F556814-E157-4138-AD95-D7D2EFC94F08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08:55.034" v="74"/>
          <ac:spMkLst>
            <pc:docMk/>
            <pc:sldMk cId="533795967" sldId="257"/>
            <ac:spMk id="187" creationId="{9B9B6DD8-BDE7-44D7-9191-A464E4340EA7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3:06.265" v="232" actId="14100"/>
          <ac:spMkLst>
            <pc:docMk/>
            <pc:sldMk cId="533795967" sldId="257"/>
            <ac:spMk id="190" creationId="{5842C967-D61C-4B6B-8599-621B4332720D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13:23.756" v="112"/>
          <ac:spMkLst>
            <pc:docMk/>
            <pc:sldMk cId="533795967" sldId="257"/>
            <ac:spMk id="200" creationId="{6EA01E8C-9206-42F1-AD53-40EF2F7976BE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0:29.801" v="194" actId="14100"/>
          <ac:spMkLst>
            <pc:docMk/>
            <pc:sldMk cId="533795967" sldId="257"/>
            <ac:spMk id="202" creationId="{5FD19CE3-AA58-4D97-8F48-D7906329CF4F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31:03.766" v="498" actId="1076"/>
          <ac:spMkLst>
            <pc:docMk/>
            <pc:sldMk cId="533795967" sldId="257"/>
            <ac:spMk id="203" creationId="{F226F868-ED41-4895-B8A7-4779C2C5057E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5:59:32.261" v="1"/>
          <ac:spMkLst>
            <pc:docMk/>
            <pc:sldMk cId="533795967" sldId="257"/>
            <ac:spMk id="204" creationId="{90C2E7F4-3610-47D7-8603-048171277829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31:17.361" v="503" actId="14100"/>
          <ac:spMkLst>
            <pc:docMk/>
            <pc:sldMk cId="533795967" sldId="257"/>
            <ac:spMk id="210" creationId="{E975643D-4BBC-457D-8189-D46634823C6D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1:31.867" v="202" actId="14100"/>
          <ac:spMkLst>
            <pc:docMk/>
            <pc:sldMk cId="533795967" sldId="257"/>
            <ac:spMk id="211" creationId="{453BD0C1-4B08-46C8-B033-52C3E388C057}"/>
          </ac:spMkLst>
        </pc:spChg>
        <pc:spChg chg="add del mod">
          <ac:chgData name="Sarah Hanson" userId="S::shanson@stmichaels.bhcet.org.uk::78b07ceb-ab71-47ee-b0ec-d4041c154d6d" providerId="AD" clId="Web-{120FBF3D-8251-65BE-9B7D-480897C4FAE2}" dt="2023-07-06T16:22:45.310" v="223" actId="1076"/>
          <ac:spMkLst>
            <pc:docMk/>
            <pc:sldMk cId="533795967" sldId="257"/>
            <ac:spMk id="214" creationId="{9BB00DD6-C4C4-7348-AD3E-28EAE4D8492B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7:24.454" v="292" actId="1076"/>
          <ac:spMkLst>
            <pc:docMk/>
            <pc:sldMk cId="533795967" sldId="257"/>
            <ac:spMk id="216" creationId="{00000000-0000-0000-0000-000000000000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01:11.362" v="14"/>
          <ac:spMkLst>
            <pc:docMk/>
            <pc:sldMk cId="533795967" sldId="257"/>
            <ac:spMk id="218" creationId="{7A735984-66BE-47C2-A6E7-60169D1318D1}"/>
          </ac:spMkLst>
        </pc:spChg>
        <pc:spChg chg="add del mod">
          <ac:chgData name="Sarah Hanson" userId="S::shanson@stmichaels.bhcet.org.uk::78b07ceb-ab71-47ee-b0ec-d4041c154d6d" providerId="AD" clId="Web-{120FBF3D-8251-65BE-9B7D-480897C4FAE2}" dt="2023-07-06T16:15:44.187" v="143" actId="1076"/>
          <ac:spMkLst>
            <pc:docMk/>
            <pc:sldMk cId="533795967" sldId="257"/>
            <ac:spMk id="219" creationId="{89D483E6-EFB9-476F-9CD4-E49A4FA4C6FF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3:14.427" v="110" actId="1076"/>
          <ac:spMkLst>
            <pc:docMk/>
            <pc:sldMk cId="533795967" sldId="257"/>
            <ac:spMk id="226" creationId="{183B56FE-F742-4473-96E1-673297D1088C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28:43.491" v="389" actId="20577"/>
          <ac:spMkLst>
            <pc:docMk/>
            <pc:sldMk cId="533795967" sldId="257"/>
            <ac:spMk id="227" creationId="{00000000-0000-0000-0000-000000000000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33:23.119" v="598" actId="14100"/>
          <ac:spMkLst>
            <pc:docMk/>
            <pc:sldMk cId="533795967" sldId="257"/>
            <ac:spMk id="237" creationId="{1AA6E607-7E81-4EF0-87FB-2841BC97959A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5:13.216" v="133" actId="1076"/>
          <ac:spMkLst>
            <pc:docMk/>
            <pc:sldMk cId="533795967" sldId="257"/>
            <ac:spMk id="240" creationId="{FA468CC4-DA3D-D04C-A0F3-908B66B1ED58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7:35.257" v="160" actId="14100"/>
          <ac:spMkLst>
            <pc:docMk/>
            <pc:sldMk cId="533795967" sldId="257"/>
            <ac:spMk id="243" creationId="{923AD31D-CE5E-4996-A5A0-4CEE5311BE82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2:57.613" v="104" actId="1076"/>
          <ac:spMkLst>
            <pc:docMk/>
            <pc:sldMk cId="533795967" sldId="257"/>
            <ac:spMk id="245" creationId="{DD606812-0D36-44D0-A578-F6620C4D835E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9:40.485" v="189" actId="14100"/>
          <ac:spMkLst>
            <pc:docMk/>
            <pc:sldMk cId="533795967" sldId="257"/>
            <ac:spMk id="252" creationId="{E433CEA6-0968-4685-B7A7-9B97D7C2813E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6:59.052" v="155" actId="14100"/>
          <ac:spMkLst>
            <pc:docMk/>
            <pc:sldMk cId="533795967" sldId="257"/>
            <ac:spMk id="254" creationId="{365E60A4-BB08-4FF4-9D79-A8498820F215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00:28.203" v="6"/>
          <ac:spMkLst>
            <pc:docMk/>
            <pc:sldMk cId="533795967" sldId="257"/>
            <ac:spMk id="258" creationId="{D836BA23-A8E0-4DE8-994D-1C33E5D0C11E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03:26.731" v="44"/>
          <ac:spMkLst>
            <pc:docMk/>
            <pc:sldMk cId="533795967" sldId="257"/>
            <ac:spMk id="259" creationId="{3F444DFF-03EC-47B4-9DFA-AF03C45F358F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02:31.992" v="29"/>
          <ac:spMkLst>
            <pc:docMk/>
            <pc:sldMk cId="533795967" sldId="257"/>
            <ac:spMk id="260" creationId="{41F669DD-3491-44CB-8246-B4793EEE5E24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5:59:26.652" v="0"/>
          <ac:spMkLst>
            <pc:docMk/>
            <pc:sldMk cId="533795967" sldId="257"/>
            <ac:spMk id="261" creationId="{3CDDB40A-3B1D-4EB7-ADA1-A6445DDD5683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20:36.739" v="195"/>
          <ac:spMkLst>
            <pc:docMk/>
            <pc:sldMk cId="533795967" sldId="257"/>
            <ac:spMk id="262" creationId="{072D6B6F-C480-48A8-81BA-C93286A056C4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22:26.559" v="218"/>
          <ac:spMkLst>
            <pc:docMk/>
            <pc:sldMk cId="533795967" sldId="257"/>
            <ac:spMk id="267" creationId="{75F8A230-FB97-437D-BA11-13BB8C3A1869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22:19.496" v="215"/>
          <ac:spMkLst>
            <pc:docMk/>
            <pc:sldMk cId="533795967" sldId="257"/>
            <ac:spMk id="269" creationId="{96419FA9-E57A-442D-9B4D-4D794AEAED7E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08:38.143" v="68"/>
          <ac:spMkLst>
            <pc:docMk/>
            <pc:sldMk cId="533795967" sldId="257"/>
            <ac:spMk id="273" creationId="{EA0E4970-DECA-4EEA-9F4A-6DCD67500DC9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08:51.972" v="73"/>
          <ac:spMkLst>
            <pc:docMk/>
            <pc:sldMk cId="533795967" sldId="257"/>
            <ac:spMk id="275" creationId="{63394B64-86FF-43B9-860C-06A6AC228748}"/>
          </ac:spMkLst>
        </pc:spChg>
        <pc:spChg chg="del mod">
          <ac:chgData name="Sarah Hanson" userId="S::shanson@stmichaels.bhcet.org.uk::78b07ceb-ab71-47ee-b0ec-d4041c154d6d" providerId="AD" clId="Web-{120FBF3D-8251-65BE-9B7D-480897C4FAE2}" dt="2023-07-06T16:12:27.471" v="95"/>
          <ac:spMkLst>
            <pc:docMk/>
            <pc:sldMk cId="533795967" sldId="257"/>
            <ac:spMk id="276" creationId="{D1A484AC-83AA-4ACE-9288-B20B7B6D9EE4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10:03.664" v="85"/>
          <ac:spMkLst>
            <pc:docMk/>
            <pc:sldMk cId="533795967" sldId="257"/>
            <ac:spMk id="277" creationId="{1BAECFB0-E3FB-45BC-A6CB-3CA2CC3605DE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2:55.348" v="103" actId="1076"/>
          <ac:spMkLst>
            <pc:docMk/>
            <pc:sldMk cId="533795967" sldId="257"/>
            <ac:spMk id="278" creationId="{52F29CFA-FA74-4346-A739-78EEE4474F42}"/>
          </ac:spMkLst>
        </pc:spChg>
        <pc:spChg chg="del">
          <ac:chgData name="Sarah Hanson" userId="S::shanson@stmichaels.bhcet.org.uk::78b07ceb-ab71-47ee-b0ec-d4041c154d6d" providerId="AD" clId="Web-{120FBF3D-8251-65BE-9B7D-480897C4FAE2}" dt="2023-07-06T16:09:19.724" v="78"/>
          <ac:spMkLst>
            <pc:docMk/>
            <pc:sldMk cId="533795967" sldId="257"/>
            <ac:spMk id="280" creationId="{19F2B056-FEF2-44B0-AC2E-9785F58F207C}"/>
          </ac:spMkLst>
        </pc:spChg>
        <pc:spChg chg="mod">
          <ac:chgData name="Sarah Hanson" userId="S::shanson@stmichaels.bhcet.org.uk::78b07ceb-ab71-47ee-b0ec-d4041c154d6d" providerId="AD" clId="Web-{120FBF3D-8251-65BE-9B7D-480897C4FAE2}" dt="2023-07-06T16:18:10.494" v="168" actId="14100"/>
          <ac:spMkLst>
            <pc:docMk/>
            <pc:sldMk cId="533795967" sldId="257"/>
            <ac:spMk id="332" creationId="{FA468CC4-DA3D-D04C-A0F3-908B66B1ED58}"/>
          </ac:spMkLst>
        </pc:spChg>
        <pc:picChg chg="del">
          <ac:chgData name="Sarah Hanson" userId="S::shanson@stmichaels.bhcet.org.uk::78b07ceb-ab71-47ee-b0ec-d4041c154d6d" providerId="AD" clId="Web-{120FBF3D-8251-65BE-9B7D-480897C4FAE2}" dt="2023-07-06T16:12:14.392" v="90"/>
          <ac:picMkLst>
            <pc:docMk/>
            <pc:sldMk cId="533795967" sldId="257"/>
            <ac:picMk id="32" creationId="{72736F32-881D-4E95-813A-E3C5EF180A2D}"/>
          </ac:picMkLst>
        </pc:picChg>
        <pc:cxnChg chg="mod">
          <ac:chgData name="Sarah Hanson" userId="S::shanson@stmichaels.bhcet.org.uk::78b07ceb-ab71-47ee-b0ec-d4041c154d6d" providerId="AD" clId="Web-{120FBF3D-8251-65BE-9B7D-480897C4FAE2}" dt="2023-07-06T16:15:39.093" v="142" actId="1076"/>
          <ac:cxnSpMkLst>
            <pc:docMk/>
            <pc:sldMk cId="533795967" sldId="257"/>
            <ac:cxnSpMk id="149" creationId="{206BE152-910A-2843-A2AB-7EEE1AB8E0D0}"/>
          </ac:cxnSpMkLst>
        </pc:cxnChg>
        <pc:cxnChg chg="mod">
          <ac:chgData name="Sarah Hanson" userId="S::shanson@stmichaels.bhcet.org.uk::78b07ceb-ab71-47ee-b0ec-d4041c154d6d" providerId="AD" clId="Web-{120FBF3D-8251-65BE-9B7D-480897C4FAE2}" dt="2023-07-06T16:31:11.251" v="501" actId="14100"/>
          <ac:cxnSpMkLst>
            <pc:docMk/>
            <pc:sldMk cId="533795967" sldId="257"/>
            <ac:cxnSpMk id="167" creationId="{206BE152-910A-2843-A2AB-7EEE1AB8E0D0}"/>
          </ac:cxnSpMkLst>
        </pc:cxnChg>
        <pc:cxnChg chg="del">
          <ac:chgData name="Sarah Hanson" userId="S::shanson@stmichaels.bhcet.org.uk::78b07ceb-ab71-47ee-b0ec-d4041c154d6d" providerId="AD" clId="Web-{120FBF3D-8251-65BE-9B7D-480897C4FAE2}" dt="2023-07-06T16:22:21.105" v="216"/>
          <ac:cxnSpMkLst>
            <pc:docMk/>
            <pc:sldMk cId="533795967" sldId="257"/>
            <ac:cxnSpMk id="175" creationId="{781BEE47-B08D-4E7A-BD1B-EA2F0BFAA363}"/>
          </ac:cxnSpMkLst>
        </pc:cxnChg>
        <pc:cxnChg chg="del">
          <ac:chgData name="Sarah Hanson" userId="S::shanson@stmichaels.bhcet.org.uk::78b07ceb-ab71-47ee-b0ec-d4041c154d6d" providerId="AD" clId="Web-{120FBF3D-8251-65BE-9B7D-480897C4FAE2}" dt="2023-07-06T16:22:41.310" v="222"/>
          <ac:cxnSpMkLst>
            <pc:docMk/>
            <pc:sldMk cId="533795967" sldId="257"/>
            <ac:cxnSpMk id="234" creationId="{AB541227-197E-4510-B701-0D5DC8F0AD22}"/>
          </ac:cxnSpMkLst>
        </pc:cxnChg>
        <pc:cxnChg chg="del">
          <ac:chgData name="Sarah Hanson" userId="S::shanson@stmichaels.bhcet.org.uk::78b07ceb-ab71-47ee-b0ec-d4041c154d6d" providerId="AD" clId="Web-{120FBF3D-8251-65BE-9B7D-480897C4FAE2}" dt="2023-07-06T16:15:04.653" v="129"/>
          <ac:cxnSpMkLst>
            <pc:docMk/>
            <pc:sldMk cId="533795967" sldId="257"/>
            <ac:cxnSpMk id="238" creationId="{F2B23565-C00E-41C5-B45A-58D82A3352FC}"/>
          </ac:cxnSpMkLst>
        </pc:cxnChg>
        <pc:cxnChg chg="mod">
          <ac:chgData name="Sarah Hanson" userId="S::shanson@stmichaels.bhcet.org.uk::78b07ceb-ab71-47ee-b0ec-d4041c154d6d" providerId="AD" clId="Web-{120FBF3D-8251-65BE-9B7D-480897C4FAE2}" dt="2023-07-06T16:15:02.716" v="128" actId="1076"/>
          <ac:cxnSpMkLst>
            <pc:docMk/>
            <pc:sldMk cId="533795967" sldId="257"/>
            <ac:cxnSpMk id="248" creationId="{98F04DE1-A2B3-4235-BF8F-11ED5985F308}"/>
          </ac:cxnSpMkLst>
        </pc:cxnChg>
        <pc:cxnChg chg="mod">
          <ac:chgData name="Sarah Hanson" userId="S::shanson@stmichaels.bhcet.org.uk::78b07ceb-ab71-47ee-b0ec-d4041c154d6d" providerId="AD" clId="Web-{120FBF3D-8251-65BE-9B7D-480897C4FAE2}" dt="2023-07-06T16:13:04.036" v="107" actId="1076"/>
          <ac:cxnSpMkLst>
            <pc:docMk/>
            <pc:sldMk cId="533795967" sldId="257"/>
            <ac:cxnSpMk id="344" creationId="{206BE152-910A-2843-A2AB-7EEE1AB8E0D0}"/>
          </ac:cxnSpMkLst>
        </pc:cxnChg>
      </pc:sldChg>
      <pc:sldChg chg="add del replId">
        <pc:chgData name="Sarah Hanson" userId="S::shanson@stmichaels.bhcet.org.uk::78b07ceb-ab71-47ee-b0ec-d4041c154d6d" providerId="AD" clId="Web-{120FBF3D-8251-65BE-9B7D-480897C4FAE2}" dt="2023-07-06T16:33:44.668" v="602"/>
        <pc:sldMkLst>
          <pc:docMk/>
          <pc:sldMk cId="1989690057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24D8555F-C3BB-41E5-99E3-408F2C4C712C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05" tIns="45703" rIns="91405" bIns="4570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9788" y="1347788"/>
            <a:ext cx="2516187" cy="3636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06/07/2023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498818" y="7713562"/>
            <a:ext cx="4256646" cy="34456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A1FCFE59-6EE4-4E1C-8FD4-F3CC40C67185}"/>
              </a:ext>
            </a:extLst>
          </p:cNvPr>
          <p:cNvSpPr/>
          <p:nvPr/>
        </p:nvSpPr>
        <p:spPr>
          <a:xfrm>
            <a:off x="3387309" y="7570732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663D8B-67C5-4B47-8A35-997F38A69870}"/>
              </a:ext>
            </a:extLst>
          </p:cNvPr>
          <p:cNvSpPr/>
          <p:nvPr/>
        </p:nvSpPr>
        <p:spPr>
          <a:xfrm>
            <a:off x="6197686" y="6894993"/>
            <a:ext cx="662705" cy="219239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5D8B598-D0A3-400C-8AE9-D00DDFF2516A}"/>
              </a:ext>
            </a:extLst>
          </p:cNvPr>
          <p:cNvSpPr/>
          <p:nvPr/>
        </p:nvSpPr>
        <p:spPr>
          <a:xfrm>
            <a:off x="3967783" y="408694"/>
            <a:ext cx="2638372" cy="103955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students will sit a summative assessment at the end of each term to track progress – scores will be given as grades using exam grade boundaries.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Throughout each term students will receive mini fluency quizzes once a fortnight to assess their knowledge and identify any gaps.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742992" y="7766771"/>
            <a:ext cx="1402154" cy="1246052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336369" y="8744483"/>
            <a:ext cx="4658827" cy="3429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657065" y="6656795"/>
            <a:ext cx="1505216" cy="1275961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229972" y="6531982"/>
            <a:ext cx="4191296" cy="3560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477365" y="5524727"/>
            <a:ext cx="1505214" cy="1251875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F13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582063" y="4315079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solidFill>
            <a:srgbClr val="F13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211427" y="5392939"/>
            <a:ext cx="4179569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F13F3B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800980" y="4203256"/>
            <a:ext cx="4621461" cy="346698"/>
          </a:xfrm>
          <a:prstGeom prst="rect">
            <a:avLst/>
          </a:prstGeom>
          <a:solidFill>
            <a:srgbClr val="F13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62524" y="3134815"/>
            <a:ext cx="1633491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858999" y="1883943"/>
            <a:ext cx="1589957" cy="1248969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918363" y="2964169"/>
            <a:ext cx="4812841" cy="339275"/>
          </a:xfrm>
          <a:prstGeom prst="rect">
            <a:avLst/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769313" y="1710111"/>
            <a:ext cx="4918996" cy="353421"/>
          </a:xfrm>
          <a:prstGeom prst="rect">
            <a:avLst/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997941" y="90712"/>
            <a:ext cx="526978" cy="413286"/>
          </a:xfrm>
          <a:prstGeom prst="triangle">
            <a:avLst>
              <a:gd name="adj" fmla="val 45360"/>
            </a:avLst>
          </a:prstGeom>
          <a:solidFill>
            <a:srgbClr val="F2A4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357327" y="8445672"/>
            <a:ext cx="783426" cy="772673"/>
          </a:xfrm>
          <a:prstGeom prst="ellipse">
            <a:avLst/>
          </a:prstGeom>
          <a:solidFill>
            <a:srgbClr val="FF00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500906" y="8597398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789264" y="8988684"/>
            <a:ext cx="58400" cy="1629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407814" y="8695316"/>
            <a:ext cx="709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10.1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523038" y="8599262"/>
            <a:ext cx="4921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YEAR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157621" y="461290"/>
            <a:ext cx="1859217" cy="1174533"/>
          </a:xfrm>
          <a:prstGeom prst="blockArc">
            <a:avLst>
              <a:gd name="adj1" fmla="val 10799998"/>
              <a:gd name="adj2" fmla="val 156513"/>
              <a:gd name="adj3" fmla="val 28217"/>
            </a:avLst>
          </a:prstGeom>
          <a:solidFill>
            <a:srgbClr val="F2A4A4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>
              <a:solidFill>
                <a:schemeClr val="tx1"/>
              </a:solidFill>
            </a:endParaRP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56127" y="5510632"/>
            <a:ext cx="674205" cy="582985"/>
          </a:xfrm>
          <a:prstGeom prst="ellipse">
            <a:avLst/>
          </a:prstGeom>
          <a:solidFill>
            <a:schemeClr val="bg1"/>
          </a:solidFill>
          <a:ln w="3810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4990302" y="7904667"/>
            <a:ext cx="161856" cy="1559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Oval 33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973970" y="5263080"/>
            <a:ext cx="774305" cy="54857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  <a:ea typeface="Calibri"/>
                <a:cs typeface="Calibri"/>
              </a:rPr>
              <a:t>Statistical diagrams</a:t>
            </a:r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194238" y="6960130"/>
            <a:ext cx="144758" cy="20005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83693" y="4142545"/>
            <a:ext cx="72034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700" b="1" dirty="0"/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956398" y="8936662"/>
            <a:ext cx="208790" cy="2970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614145" y="8881323"/>
            <a:ext cx="146045" cy="1611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622634" y="5485123"/>
            <a:ext cx="165583" cy="837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830524" y="1583281"/>
            <a:ext cx="1847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GB" sz="800" b="1" dirty="0"/>
          </a:p>
        </p:txBody>
      </p: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713946" y="3666753"/>
            <a:ext cx="408835" cy="1902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048607" y="4027364"/>
            <a:ext cx="286306" cy="1576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/>
          <p:cNvSpPr txBox="1"/>
          <p:nvPr/>
        </p:nvSpPr>
        <p:spPr>
          <a:xfrm>
            <a:off x="3421411" y="4610747"/>
            <a:ext cx="7509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b="1" dirty="0"/>
          </a:p>
        </p:txBody>
      </p:sp>
      <p:sp>
        <p:nvSpPr>
          <p:cNvPr id="216" name="TextBox 215"/>
          <p:cNvSpPr txBox="1"/>
          <p:nvPr/>
        </p:nvSpPr>
        <p:spPr>
          <a:xfrm>
            <a:off x="6258422" y="1938259"/>
            <a:ext cx="579871" cy="1754326"/>
          </a:xfrm>
          <a:prstGeom prst="rect">
            <a:avLst/>
          </a:prstGeom>
          <a:solidFill>
            <a:srgbClr val="F2A4A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227" name="TextBox 226"/>
          <p:cNvSpPr txBox="1"/>
          <p:nvPr/>
        </p:nvSpPr>
        <p:spPr>
          <a:xfrm>
            <a:off x="6112913" y="3943616"/>
            <a:ext cx="744433" cy="2031325"/>
          </a:xfrm>
          <a:prstGeom prst="rect">
            <a:avLst/>
          </a:prstGeom>
          <a:solidFill>
            <a:srgbClr val="F13F3B"/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/>
          </a:p>
          <a:p>
            <a:pPr algn="ctr"/>
            <a:endParaRPr lang="en-US" sz="600" dirty="0">
              <a:ea typeface="Calibri"/>
              <a:cs typeface="Calibri"/>
            </a:endParaRPr>
          </a:p>
          <a:p>
            <a:pPr algn="ctr"/>
            <a:endParaRPr lang="en-US" sz="600" dirty="0">
              <a:ea typeface="Calibri"/>
              <a:cs typeface="Calibri"/>
            </a:endParaRPr>
          </a:p>
          <a:p>
            <a:pPr algn="ctr"/>
            <a:endParaRPr lang="en-US" sz="600" dirty="0">
              <a:ea typeface="Calibri"/>
              <a:cs typeface="Calibri"/>
            </a:endParaRPr>
          </a:p>
          <a:p>
            <a:pPr algn="ctr"/>
            <a:endParaRPr lang="en-US" sz="600" dirty="0">
              <a:ea typeface="Calibri"/>
              <a:cs typeface="Calibri"/>
            </a:endParaRPr>
          </a:p>
          <a:p>
            <a:pPr algn="ctr"/>
            <a:endParaRPr lang="en-US" sz="600" dirty="0">
              <a:ea typeface="Calibri"/>
              <a:cs typeface="Calibri"/>
            </a:endParaRPr>
          </a:p>
          <a:p>
            <a:pPr algn="ctr"/>
            <a:endParaRPr lang="en-US" sz="600" dirty="0">
              <a:ea typeface="Calibri"/>
              <a:cs typeface="Calibri"/>
            </a:endParaRPr>
          </a:p>
          <a:p>
            <a:pPr algn="ctr"/>
            <a:endParaRPr lang="en-US" sz="600" dirty="0">
              <a:ea typeface="Calibri"/>
              <a:cs typeface="Calibri"/>
            </a:endParaRPr>
          </a:p>
          <a:p>
            <a:pPr algn="ctr"/>
            <a:endParaRPr lang="en-US" sz="600" dirty="0">
              <a:ea typeface="Calibri"/>
              <a:cs typeface="Calibri"/>
            </a:endParaRPr>
          </a:p>
          <a:p>
            <a:pPr algn="ctr"/>
            <a:endParaRPr lang="en-US" sz="600" dirty="0">
              <a:ea typeface="Calibri"/>
              <a:cs typeface="Calibri"/>
            </a:endParaRPr>
          </a:p>
          <a:p>
            <a:pPr algn="ctr"/>
            <a:endParaRPr lang="en-US" sz="600" dirty="0">
              <a:ea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2078" y="-42266"/>
            <a:ext cx="37253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urier New"/>
                <a:cs typeface="Courier New"/>
              </a:rPr>
              <a:t>Mathematics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919650" y="8607609"/>
            <a:ext cx="670421" cy="60402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2215" y="9599829"/>
            <a:ext cx="652741" cy="243248"/>
          </a:xfrm>
          <a:prstGeom prst="rect">
            <a:avLst/>
          </a:prstGeom>
        </p:spPr>
      </p:pic>
      <p:sp>
        <p:nvSpPr>
          <p:cNvPr id="253" name="TextBox 252">
            <a:extLst>
              <a:ext uri="{FF2B5EF4-FFF2-40B4-BE49-F238E27FC236}">
                <a16:creationId xmlns:a16="http://schemas.microsoft.com/office/drawing/2014/main" id="{84B1ECC1-782C-4E34-A0D6-2A23CBC639D5}"/>
              </a:ext>
            </a:extLst>
          </p:cNvPr>
          <p:cNvSpPr txBox="1"/>
          <p:nvPr/>
        </p:nvSpPr>
        <p:spPr>
          <a:xfrm>
            <a:off x="2792007" y="3447364"/>
            <a:ext cx="9863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750907" y="1025788"/>
            <a:ext cx="9773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886911" y="675492"/>
            <a:ext cx="9123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/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53D47-7638-4133-89AE-255A6093DA89}"/>
              </a:ext>
            </a:extLst>
          </p:cNvPr>
          <p:cNvSpPr/>
          <p:nvPr/>
        </p:nvSpPr>
        <p:spPr>
          <a:xfrm>
            <a:off x="3670838" y="9254757"/>
            <a:ext cx="1189154" cy="5591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29443023-8598-4A17-8DC3-C8C510BD1D4F}"/>
              </a:ext>
            </a:extLst>
          </p:cNvPr>
          <p:cNvSpPr/>
          <p:nvPr/>
        </p:nvSpPr>
        <p:spPr>
          <a:xfrm>
            <a:off x="2263280" y="8680623"/>
            <a:ext cx="646625" cy="478972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FE661A46-C495-4BA8-AB6E-2152523A2256}"/>
              </a:ext>
            </a:extLst>
          </p:cNvPr>
          <p:cNvSpPr/>
          <p:nvPr/>
        </p:nvSpPr>
        <p:spPr>
          <a:xfrm>
            <a:off x="89616" y="9159595"/>
            <a:ext cx="1012340" cy="62459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0F199B4A-D7CC-4FA5-9801-5CDFDD9FE721}"/>
              </a:ext>
            </a:extLst>
          </p:cNvPr>
          <p:cNvSpPr/>
          <p:nvPr/>
        </p:nvSpPr>
        <p:spPr>
          <a:xfrm>
            <a:off x="827839" y="8411456"/>
            <a:ext cx="552866" cy="592887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2777D821-835C-494E-ACA2-5282DDEED088}"/>
              </a:ext>
            </a:extLst>
          </p:cNvPr>
          <p:cNvSpPr/>
          <p:nvPr/>
        </p:nvSpPr>
        <p:spPr>
          <a:xfrm>
            <a:off x="1295311" y="7577442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5742055-A622-41A0-9765-B0814FDC6D8F}"/>
              </a:ext>
            </a:extLst>
          </p:cNvPr>
          <p:cNvSpPr/>
          <p:nvPr/>
        </p:nvSpPr>
        <p:spPr>
          <a:xfrm rot="5400000">
            <a:off x="4453079" y="7549958"/>
            <a:ext cx="402720" cy="153365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2CE9D65-9E36-4DD7-A177-035E11831745}"/>
              </a:ext>
            </a:extLst>
          </p:cNvPr>
          <p:cNvSpPr/>
          <p:nvPr/>
        </p:nvSpPr>
        <p:spPr>
          <a:xfrm>
            <a:off x="1833951" y="8202503"/>
            <a:ext cx="1964975" cy="48090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6962595D-77C6-4533-822C-5A47177431D6}"/>
              </a:ext>
            </a:extLst>
          </p:cNvPr>
          <p:cNvCxnSpPr>
            <a:cxnSpLocks/>
          </p:cNvCxnSpPr>
          <p:nvPr/>
        </p:nvCxnSpPr>
        <p:spPr>
          <a:xfrm flipV="1">
            <a:off x="3062285" y="7953079"/>
            <a:ext cx="206858" cy="2192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angle 218">
            <a:extLst>
              <a:ext uri="{FF2B5EF4-FFF2-40B4-BE49-F238E27FC236}">
                <a16:creationId xmlns:a16="http://schemas.microsoft.com/office/drawing/2014/main" id="{89D483E6-EFB9-476F-9CD4-E49A4FA4C6FF}"/>
              </a:ext>
            </a:extLst>
          </p:cNvPr>
          <p:cNvSpPr/>
          <p:nvPr/>
        </p:nvSpPr>
        <p:spPr>
          <a:xfrm rot="5400000">
            <a:off x="12021" y="4566050"/>
            <a:ext cx="945945" cy="8613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6001DE5A-A08F-478E-8C10-6C078E225933}"/>
              </a:ext>
            </a:extLst>
          </p:cNvPr>
          <p:cNvSpPr/>
          <p:nvPr/>
        </p:nvSpPr>
        <p:spPr>
          <a:xfrm>
            <a:off x="2789861" y="5239530"/>
            <a:ext cx="597795" cy="59125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183B56FE-F742-4473-96E1-673297D1088C}"/>
              </a:ext>
            </a:extLst>
          </p:cNvPr>
          <p:cNvSpPr/>
          <p:nvPr/>
        </p:nvSpPr>
        <p:spPr>
          <a:xfrm rot="5400000">
            <a:off x="2434672" y="6512360"/>
            <a:ext cx="486392" cy="14324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1AA6E607-7E81-4EF0-87FB-2841BC97959A}"/>
              </a:ext>
            </a:extLst>
          </p:cNvPr>
          <p:cNvSpPr/>
          <p:nvPr/>
        </p:nvSpPr>
        <p:spPr>
          <a:xfrm rot="5400000">
            <a:off x="4539390" y="5351297"/>
            <a:ext cx="616749" cy="16424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3F556814-E157-4138-AD95-D7D2EFC94F08}"/>
              </a:ext>
            </a:extLst>
          </p:cNvPr>
          <p:cNvSpPr/>
          <p:nvPr/>
        </p:nvSpPr>
        <p:spPr>
          <a:xfrm>
            <a:off x="137703" y="6957402"/>
            <a:ext cx="1053958" cy="488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C3DCCB99-4DAE-48A9-BD00-7A83F0EF7009}"/>
              </a:ext>
            </a:extLst>
          </p:cNvPr>
          <p:cNvSpPr/>
          <p:nvPr/>
        </p:nvSpPr>
        <p:spPr>
          <a:xfrm>
            <a:off x="1314517" y="4085387"/>
            <a:ext cx="685823" cy="591197"/>
          </a:xfrm>
          <a:prstGeom prst="ellipse">
            <a:avLst/>
          </a:prstGeom>
          <a:solidFill>
            <a:schemeClr val="bg1"/>
          </a:solidFill>
          <a:ln w="3175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60C82E07-337F-4D40-9AB5-643894E553F3}"/>
              </a:ext>
            </a:extLst>
          </p:cNvPr>
          <p:cNvCxnSpPr>
            <a:cxnSpLocks/>
          </p:cNvCxnSpPr>
          <p:nvPr/>
        </p:nvCxnSpPr>
        <p:spPr>
          <a:xfrm>
            <a:off x="4988093" y="4168414"/>
            <a:ext cx="182999" cy="15756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Oval 201">
            <a:extLst>
              <a:ext uri="{FF2B5EF4-FFF2-40B4-BE49-F238E27FC236}">
                <a16:creationId xmlns:a16="http://schemas.microsoft.com/office/drawing/2014/main" id="{5FD19CE3-AA58-4D97-8F48-D7906329CF4F}"/>
              </a:ext>
            </a:extLst>
          </p:cNvPr>
          <p:cNvSpPr/>
          <p:nvPr/>
        </p:nvSpPr>
        <p:spPr>
          <a:xfrm>
            <a:off x="3303525" y="4112555"/>
            <a:ext cx="845342" cy="568318"/>
          </a:xfrm>
          <a:prstGeom prst="ellipse">
            <a:avLst/>
          </a:prstGeom>
          <a:solidFill>
            <a:schemeClr val="bg1"/>
          </a:solidFill>
          <a:ln w="3175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  <a:ea typeface="Calibri"/>
                <a:cs typeface="Calibri"/>
              </a:rPr>
              <a:t>Quadratics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453BD0C1-4B08-46C8-B033-52C3E388C057}"/>
              </a:ext>
            </a:extLst>
          </p:cNvPr>
          <p:cNvSpPr/>
          <p:nvPr/>
        </p:nvSpPr>
        <p:spPr>
          <a:xfrm>
            <a:off x="344398" y="3989875"/>
            <a:ext cx="769070" cy="580881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  <a:ea typeface="Calibri"/>
                <a:cs typeface="Calibri"/>
              </a:rPr>
              <a:t>Similarity in 2D and 3D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3843719F-A0CC-4B20-8626-17F059D119A5}"/>
              </a:ext>
            </a:extLst>
          </p:cNvPr>
          <p:cNvSpPr/>
          <p:nvPr/>
        </p:nvSpPr>
        <p:spPr>
          <a:xfrm>
            <a:off x="706882" y="1545301"/>
            <a:ext cx="703756" cy="597214"/>
          </a:xfrm>
          <a:prstGeom prst="ellipse">
            <a:avLst/>
          </a:prstGeom>
          <a:solidFill>
            <a:schemeClr val="bg1"/>
          </a:solidFill>
          <a:ln w="762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803BE79-AAD4-4364-8A60-3D3B2FB2FAB5}"/>
              </a:ext>
            </a:extLst>
          </p:cNvPr>
          <p:cNvSpPr txBox="1"/>
          <p:nvPr/>
        </p:nvSpPr>
        <p:spPr>
          <a:xfrm>
            <a:off x="6119187" y="6957457"/>
            <a:ext cx="831300" cy="19543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By the end of  term 1 students should be able to  calculate the volume and surface area of spheres, cones and pyramids </a:t>
            </a:r>
            <a:r>
              <a:rPr lang="en-GB" sz="700" dirty="0"/>
              <a:t> and inverse proportion, manipulate fractional indices and convert between recurring decimals and fractions.</a:t>
            </a:r>
            <a:endParaRPr lang="en-GB" sz="8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6B91527-E81F-4290-9225-DFF4873D0F35}"/>
              </a:ext>
            </a:extLst>
          </p:cNvPr>
          <p:cNvSpPr txBox="1"/>
          <p:nvPr/>
        </p:nvSpPr>
        <p:spPr>
          <a:xfrm>
            <a:off x="6075443" y="3965641"/>
            <a:ext cx="874602" cy="187743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By the end of term 2 students should be able to </a:t>
            </a:r>
            <a:r>
              <a:rPr lang="en-GB" sz="800" dirty="0"/>
              <a:t>factorise and solve quadratics when x</a:t>
            </a:r>
            <a:r>
              <a:rPr lang="en-GB" sz="600" dirty="0"/>
              <a:t>2</a:t>
            </a:r>
            <a:r>
              <a:rPr lang="en-GB" sz="800" dirty="0"/>
              <a:t> &gt; 1, interpret and use gradients as a rate of change</a:t>
            </a:r>
            <a:endParaRPr lang="en-US" sz="800" dirty="0"/>
          </a:p>
          <a:p>
            <a:r>
              <a:rPr lang="en-GB" sz="700" dirty="0"/>
              <a:t>solve problems with direct, </a:t>
            </a:r>
            <a:r>
              <a:rPr lang="en-GB" sz="800" dirty="0"/>
              <a:t>fully describe any type of transformation and work with vectors</a:t>
            </a:r>
            <a:endParaRPr lang="en-GB" sz="800" dirty="0">
              <a:ea typeface="Calibri"/>
              <a:cs typeface="Calibri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3592D76-7B50-40FB-BC65-8ED7093C8114}"/>
              </a:ext>
            </a:extLst>
          </p:cNvPr>
          <p:cNvSpPr txBox="1"/>
          <p:nvPr/>
        </p:nvSpPr>
        <p:spPr>
          <a:xfrm>
            <a:off x="6199849" y="1939742"/>
            <a:ext cx="747331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By the end of term 3 students should be able to find probabilities of dependent events and combinations of events.  </a:t>
            </a:r>
            <a:endParaRPr lang="en-GB" sz="800" dirty="0">
              <a:ea typeface="Calibri"/>
              <a:cs typeface="Calibri"/>
            </a:endParaRPr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DD606812-0D36-44D0-A578-F6620C4D835E}"/>
              </a:ext>
            </a:extLst>
          </p:cNvPr>
          <p:cNvSpPr/>
          <p:nvPr/>
        </p:nvSpPr>
        <p:spPr>
          <a:xfrm>
            <a:off x="1087510" y="6441096"/>
            <a:ext cx="648604" cy="563733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3B46F64-AA01-40A0-ADCB-0C9936D2AA0E}"/>
              </a:ext>
            </a:extLst>
          </p:cNvPr>
          <p:cNvSpPr/>
          <p:nvPr/>
        </p:nvSpPr>
        <p:spPr>
          <a:xfrm>
            <a:off x="5210210" y="4193563"/>
            <a:ext cx="690220" cy="585140"/>
          </a:xfrm>
          <a:prstGeom prst="ellipse">
            <a:avLst/>
          </a:prstGeom>
          <a:solidFill>
            <a:schemeClr val="bg1"/>
          </a:solidFill>
          <a:ln w="31750">
            <a:solidFill>
              <a:srgbClr val="F13F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4403D9A6-2B59-4D93-8A83-BD823377FB71}"/>
              </a:ext>
            </a:extLst>
          </p:cNvPr>
          <p:cNvSpPr txBox="1"/>
          <p:nvPr/>
        </p:nvSpPr>
        <p:spPr>
          <a:xfrm>
            <a:off x="1330593" y="4216095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End of Term Assessment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16B6583-58B8-4C01-9D75-8FEF57597588}"/>
              </a:ext>
            </a:extLst>
          </p:cNvPr>
          <p:cNvSpPr/>
          <p:nvPr/>
        </p:nvSpPr>
        <p:spPr>
          <a:xfrm rot="5400000">
            <a:off x="2028168" y="8745960"/>
            <a:ext cx="507833" cy="14744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247F0D40-828E-473F-AB2D-E636CED1629C}"/>
              </a:ext>
            </a:extLst>
          </p:cNvPr>
          <p:cNvSpPr/>
          <p:nvPr/>
        </p:nvSpPr>
        <p:spPr>
          <a:xfrm>
            <a:off x="5234599" y="7580316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F72641F1-8BFD-444B-B6CB-8B9A2D34818D}"/>
              </a:ext>
            </a:extLst>
          </p:cNvPr>
          <p:cNvSpPr/>
          <p:nvPr/>
        </p:nvSpPr>
        <p:spPr>
          <a:xfrm>
            <a:off x="57142" y="7742136"/>
            <a:ext cx="626552" cy="104216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8273BA91-FE8F-4C92-ABA2-B1BBECB7FF1C}"/>
              </a:ext>
            </a:extLst>
          </p:cNvPr>
          <p:cNvCxnSpPr>
            <a:cxnSpLocks/>
          </p:cNvCxnSpPr>
          <p:nvPr/>
        </p:nvCxnSpPr>
        <p:spPr>
          <a:xfrm flipV="1">
            <a:off x="770061" y="7887312"/>
            <a:ext cx="392646" cy="819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F99A7D01-D861-4AC6-B332-B0CFE0ABE3B0}"/>
              </a:ext>
            </a:extLst>
          </p:cNvPr>
          <p:cNvSpPr/>
          <p:nvPr/>
        </p:nvSpPr>
        <p:spPr>
          <a:xfrm>
            <a:off x="566486" y="2816990"/>
            <a:ext cx="785398" cy="572715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  <a:ea typeface="Calibri"/>
                <a:cs typeface="Calibri"/>
              </a:rPr>
              <a:t>Functions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FDB0F80A-5090-47FE-8ABD-AD28B82AE590}"/>
              </a:ext>
            </a:extLst>
          </p:cNvPr>
          <p:cNvSpPr/>
          <p:nvPr/>
        </p:nvSpPr>
        <p:spPr>
          <a:xfrm>
            <a:off x="5445614" y="2828898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5842C967-D61C-4B6B-8599-621B4332720D}"/>
              </a:ext>
            </a:extLst>
          </p:cNvPr>
          <p:cNvSpPr/>
          <p:nvPr/>
        </p:nvSpPr>
        <p:spPr>
          <a:xfrm>
            <a:off x="2811364" y="1544250"/>
            <a:ext cx="842548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  <a:ea typeface="Calibri"/>
                <a:cs typeface="Calibri"/>
              </a:rPr>
              <a:t>Probability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3123C984-E970-40F2-912E-FCF7B27F0B43}"/>
              </a:ext>
            </a:extLst>
          </p:cNvPr>
          <p:cNvSpPr/>
          <p:nvPr/>
        </p:nvSpPr>
        <p:spPr>
          <a:xfrm rot="5400000">
            <a:off x="1132470" y="3380819"/>
            <a:ext cx="707884" cy="6256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DEA8F78B-8E86-4002-9B16-4D34C286F51E}"/>
              </a:ext>
            </a:extLst>
          </p:cNvPr>
          <p:cNvSpPr/>
          <p:nvPr/>
        </p:nvSpPr>
        <p:spPr>
          <a:xfrm rot="5400000">
            <a:off x="4607253" y="2047063"/>
            <a:ext cx="647711" cy="9561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DEA84AF4-5CFA-4B17-9027-00FEE88E7401}"/>
              </a:ext>
            </a:extLst>
          </p:cNvPr>
          <p:cNvSpPr/>
          <p:nvPr/>
        </p:nvSpPr>
        <p:spPr>
          <a:xfrm rot="5400000">
            <a:off x="1406258" y="2005244"/>
            <a:ext cx="597215" cy="102275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E975643D-4BBC-457D-8189-D46634823C6D}"/>
              </a:ext>
            </a:extLst>
          </p:cNvPr>
          <p:cNvSpPr/>
          <p:nvPr/>
        </p:nvSpPr>
        <p:spPr>
          <a:xfrm rot="5400000">
            <a:off x="4298528" y="4301906"/>
            <a:ext cx="617443" cy="12175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E1596201-F7FC-4E3C-836B-E3BCDD6EC707}"/>
              </a:ext>
            </a:extLst>
          </p:cNvPr>
          <p:cNvCxnSpPr>
            <a:cxnSpLocks/>
          </p:cNvCxnSpPr>
          <p:nvPr/>
        </p:nvCxnSpPr>
        <p:spPr>
          <a:xfrm>
            <a:off x="4746031" y="5290237"/>
            <a:ext cx="169137" cy="2404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72057597-C463-44EA-B76D-0347D20DDDE9}"/>
              </a:ext>
            </a:extLst>
          </p:cNvPr>
          <p:cNvCxnSpPr>
            <a:cxnSpLocks/>
          </p:cNvCxnSpPr>
          <p:nvPr/>
        </p:nvCxnSpPr>
        <p:spPr>
          <a:xfrm>
            <a:off x="2707104" y="1299842"/>
            <a:ext cx="114036" cy="2620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Oval 193">
            <a:extLst>
              <a:ext uri="{FF2B5EF4-FFF2-40B4-BE49-F238E27FC236}">
                <a16:creationId xmlns:a16="http://schemas.microsoft.com/office/drawing/2014/main" id="{57877EF6-DA87-43AA-BACD-0FC1C77F22DF}"/>
              </a:ext>
            </a:extLst>
          </p:cNvPr>
          <p:cNvSpPr/>
          <p:nvPr/>
        </p:nvSpPr>
        <p:spPr>
          <a:xfrm>
            <a:off x="2627075" y="6466526"/>
            <a:ext cx="906965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CAD68CAF-76B6-4840-9CB0-07A3881B1D1C}"/>
              </a:ext>
            </a:extLst>
          </p:cNvPr>
          <p:cNvSpPr/>
          <p:nvPr/>
        </p:nvSpPr>
        <p:spPr>
          <a:xfrm rot="5400000">
            <a:off x="4410870" y="6539907"/>
            <a:ext cx="466767" cy="15211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923AD31D-CE5E-4996-A5A0-4CEE5311BE82}"/>
              </a:ext>
            </a:extLst>
          </p:cNvPr>
          <p:cNvSpPr/>
          <p:nvPr/>
        </p:nvSpPr>
        <p:spPr>
          <a:xfrm>
            <a:off x="3712917" y="5270202"/>
            <a:ext cx="744605" cy="550765"/>
          </a:xfrm>
          <a:prstGeom prst="ellipse">
            <a:avLst/>
          </a:prstGeom>
          <a:solidFill>
            <a:schemeClr val="bg1"/>
          </a:solidFill>
          <a:ln w="31750">
            <a:solidFill>
              <a:srgbClr val="E54B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700" b="1" dirty="0">
                <a:solidFill>
                  <a:schemeClr val="tx1"/>
                </a:solidFill>
                <a:ea typeface="Calibri"/>
                <a:cs typeface="Calibri"/>
              </a:rPr>
              <a:t>Sampling</a:t>
            </a:r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A33A962F-E64B-4396-9750-C64E199AC700}"/>
              </a:ext>
            </a:extLst>
          </p:cNvPr>
          <p:cNvSpPr/>
          <p:nvPr/>
        </p:nvSpPr>
        <p:spPr>
          <a:xfrm>
            <a:off x="1730317" y="5264310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E54B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7A3467A7-D964-4EF3-B0FA-3FD2312A0090}"/>
              </a:ext>
            </a:extLst>
          </p:cNvPr>
          <p:cNvCxnSpPr>
            <a:cxnSpLocks/>
          </p:cNvCxnSpPr>
          <p:nvPr/>
        </p:nvCxnSpPr>
        <p:spPr>
          <a:xfrm flipH="1" flipV="1">
            <a:off x="4382463" y="5650727"/>
            <a:ext cx="141158" cy="14054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98F04DE1-A2B3-4235-BF8F-11ED5985F308}"/>
              </a:ext>
            </a:extLst>
          </p:cNvPr>
          <p:cNvCxnSpPr>
            <a:cxnSpLocks/>
          </p:cNvCxnSpPr>
          <p:nvPr/>
        </p:nvCxnSpPr>
        <p:spPr>
          <a:xfrm flipH="1" flipV="1">
            <a:off x="3087308" y="5756497"/>
            <a:ext cx="86821" cy="2105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3604D341-1B3F-4DF8-A40A-04CC1DD2DB3A}"/>
              </a:ext>
            </a:extLst>
          </p:cNvPr>
          <p:cNvCxnSpPr>
            <a:cxnSpLocks/>
          </p:cNvCxnSpPr>
          <p:nvPr/>
        </p:nvCxnSpPr>
        <p:spPr>
          <a:xfrm flipV="1">
            <a:off x="2458461" y="6739984"/>
            <a:ext cx="118125" cy="2584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5E712CF7-291E-431F-B362-5F683F61D110}"/>
              </a:ext>
            </a:extLst>
          </p:cNvPr>
          <p:cNvCxnSpPr>
            <a:cxnSpLocks/>
          </p:cNvCxnSpPr>
          <p:nvPr/>
        </p:nvCxnSpPr>
        <p:spPr>
          <a:xfrm flipV="1">
            <a:off x="4622468" y="6762605"/>
            <a:ext cx="322856" cy="2006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251">
            <a:extLst>
              <a:ext uri="{FF2B5EF4-FFF2-40B4-BE49-F238E27FC236}">
                <a16:creationId xmlns:a16="http://schemas.microsoft.com/office/drawing/2014/main" id="{E433CEA6-0968-4685-B7A7-9B97D7C2813E}"/>
              </a:ext>
            </a:extLst>
          </p:cNvPr>
          <p:cNvSpPr/>
          <p:nvPr/>
        </p:nvSpPr>
        <p:spPr>
          <a:xfrm rot="5400000">
            <a:off x="4892955" y="3301228"/>
            <a:ext cx="663895" cy="100955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365E60A4-BB08-4FF4-9D79-A8498820F215}"/>
              </a:ext>
            </a:extLst>
          </p:cNvPr>
          <p:cNvSpPr/>
          <p:nvPr/>
        </p:nvSpPr>
        <p:spPr>
          <a:xfrm rot="5400000">
            <a:off x="2656336" y="5341616"/>
            <a:ext cx="524362" cy="158323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A170039D-753A-4383-8000-8BCA0083933C}"/>
              </a:ext>
            </a:extLst>
          </p:cNvPr>
          <p:cNvSpPr/>
          <p:nvPr/>
        </p:nvSpPr>
        <p:spPr>
          <a:xfrm>
            <a:off x="2849921" y="2864136"/>
            <a:ext cx="703756" cy="597214"/>
          </a:xfrm>
          <a:prstGeom prst="ellipse">
            <a:avLst/>
          </a:prstGeom>
          <a:solidFill>
            <a:schemeClr val="bg1"/>
          </a:solidFill>
          <a:ln w="38100">
            <a:solidFill>
              <a:srgbClr val="F2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75A633B0-12F8-4ECA-A556-4EFEA93D4F67}"/>
              </a:ext>
            </a:extLst>
          </p:cNvPr>
          <p:cNvSpPr/>
          <p:nvPr/>
        </p:nvSpPr>
        <p:spPr>
          <a:xfrm rot="5400000">
            <a:off x="2021510" y="316935"/>
            <a:ext cx="770651" cy="102775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3878A0AD-5C6E-4060-A576-88A83DF3BE73}"/>
              </a:ext>
            </a:extLst>
          </p:cNvPr>
          <p:cNvCxnSpPr>
            <a:cxnSpLocks/>
          </p:cNvCxnSpPr>
          <p:nvPr/>
        </p:nvCxnSpPr>
        <p:spPr>
          <a:xfrm flipH="1">
            <a:off x="1341457" y="2883824"/>
            <a:ext cx="179816" cy="1707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63AAC5CD-FDFD-4FE6-BC6C-DFC5179705AF}"/>
              </a:ext>
            </a:extLst>
          </p:cNvPr>
          <p:cNvCxnSpPr>
            <a:cxnSpLocks/>
          </p:cNvCxnSpPr>
          <p:nvPr/>
        </p:nvCxnSpPr>
        <p:spPr>
          <a:xfrm>
            <a:off x="5085414" y="2898951"/>
            <a:ext cx="201246" cy="1604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 descr="Chart, pie chart&#10;&#10;Description automatically generated">
            <a:extLst>
              <a:ext uri="{FF2B5EF4-FFF2-40B4-BE49-F238E27FC236}">
                <a16:creationId xmlns:a16="http://schemas.microsoft.com/office/drawing/2014/main" id="{FC7DDDB7-ECF6-40DC-9C66-638E1113F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632" y="9260139"/>
            <a:ext cx="476162" cy="476162"/>
          </a:xfrm>
          <a:prstGeom prst="rect">
            <a:avLst/>
          </a:prstGeom>
        </p:spPr>
      </p:pic>
      <p:sp>
        <p:nvSpPr>
          <p:cNvPr id="177" name="Oval 176">
            <a:extLst>
              <a:ext uri="{FF2B5EF4-FFF2-40B4-BE49-F238E27FC236}">
                <a16:creationId xmlns:a16="http://schemas.microsoft.com/office/drawing/2014/main" id="{2F7BCF7E-8A19-4A57-A1FC-7C25E9E1BCAC}"/>
              </a:ext>
            </a:extLst>
          </p:cNvPr>
          <p:cNvSpPr/>
          <p:nvPr/>
        </p:nvSpPr>
        <p:spPr>
          <a:xfrm>
            <a:off x="5053541" y="6449296"/>
            <a:ext cx="597649" cy="542599"/>
          </a:xfrm>
          <a:prstGeom prst="ellipse">
            <a:avLst/>
          </a:prstGeom>
          <a:solidFill>
            <a:schemeClr val="bg1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52F29CFA-FA74-4346-A739-78EEE4474F42}"/>
              </a:ext>
            </a:extLst>
          </p:cNvPr>
          <p:cNvSpPr txBox="1"/>
          <p:nvPr/>
        </p:nvSpPr>
        <p:spPr>
          <a:xfrm>
            <a:off x="1037435" y="6550025"/>
            <a:ext cx="803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Direct/Inverse proportion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7B37C5-A241-4114-AC8B-043C5EE172F0}"/>
              </a:ext>
            </a:extLst>
          </p:cNvPr>
          <p:cNvSpPr/>
          <p:nvPr/>
        </p:nvSpPr>
        <p:spPr>
          <a:xfrm>
            <a:off x="199321" y="6959025"/>
            <a:ext cx="11214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Solving problems algebraically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F226F868-ED41-4895-B8A7-4779C2C5057E}"/>
              </a:ext>
            </a:extLst>
          </p:cNvPr>
          <p:cNvSpPr/>
          <p:nvPr/>
        </p:nvSpPr>
        <p:spPr>
          <a:xfrm rot="5400000">
            <a:off x="2991372" y="2928970"/>
            <a:ext cx="419993" cy="178062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C606B2-8A36-BC44-99E7-13AD3622CF66}"/>
              </a:ext>
            </a:extLst>
          </p:cNvPr>
          <p:cNvSpPr txBox="1"/>
          <p:nvPr/>
        </p:nvSpPr>
        <p:spPr>
          <a:xfrm>
            <a:off x="3937242" y="8704004"/>
            <a:ext cx="90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Recurring Fractions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BC256E-0D66-032C-B069-8AA00B65BBD6}"/>
              </a:ext>
            </a:extLst>
          </p:cNvPr>
          <p:cNvSpPr txBox="1"/>
          <p:nvPr/>
        </p:nvSpPr>
        <p:spPr>
          <a:xfrm>
            <a:off x="2233743" y="8786100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Index Laws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65454A0-C027-A0D3-6A62-2133721D6A59}"/>
              </a:ext>
            </a:extLst>
          </p:cNvPr>
          <p:cNvSpPr txBox="1"/>
          <p:nvPr/>
        </p:nvSpPr>
        <p:spPr>
          <a:xfrm>
            <a:off x="809501" y="8514891"/>
            <a:ext cx="6758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Bounds of Measurement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271FCA-677C-4929-883C-D4C5F2306355}"/>
              </a:ext>
            </a:extLst>
          </p:cNvPr>
          <p:cNvSpPr txBox="1"/>
          <p:nvPr/>
        </p:nvSpPr>
        <p:spPr>
          <a:xfrm>
            <a:off x="5556007" y="2959754"/>
            <a:ext cx="6797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Year 10 mocks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A504AA-56B5-421A-B50E-9BBF71DF23AC}"/>
              </a:ext>
            </a:extLst>
          </p:cNvPr>
          <p:cNvSpPr txBox="1"/>
          <p:nvPr/>
        </p:nvSpPr>
        <p:spPr>
          <a:xfrm>
            <a:off x="752339" y="1611391"/>
            <a:ext cx="60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Year 11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6F3DF2-48A3-DE46-AE37-00E018ADE186}"/>
              </a:ext>
            </a:extLst>
          </p:cNvPr>
          <p:cNvSpPr txBox="1"/>
          <p:nvPr/>
        </p:nvSpPr>
        <p:spPr>
          <a:xfrm>
            <a:off x="1361300" y="7743555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Surds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E34E2E1-0A51-98CE-905F-5705B9F83E95}"/>
              </a:ext>
            </a:extLst>
          </p:cNvPr>
          <p:cNvSpPr txBox="1"/>
          <p:nvPr/>
        </p:nvSpPr>
        <p:spPr>
          <a:xfrm>
            <a:off x="5029053" y="6589310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Formulae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115778B-CAF1-941A-2FAA-8649770FBC62}"/>
              </a:ext>
            </a:extLst>
          </p:cNvPr>
          <p:cNvSpPr txBox="1"/>
          <p:nvPr/>
        </p:nvSpPr>
        <p:spPr>
          <a:xfrm>
            <a:off x="2960392" y="3017759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Recap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87F22BC-0D2A-C6CB-DACD-85235897C941}"/>
              </a:ext>
            </a:extLst>
          </p:cNvPr>
          <p:cNvSpPr txBox="1"/>
          <p:nvPr/>
        </p:nvSpPr>
        <p:spPr>
          <a:xfrm>
            <a:off x="2713905" y="6608891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Sequences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705DF69-CC90-A531-2924-C35EFB7C55C2}"/>
              </a:ext>
            </a:extLst>
          </p:cNvPr>
          <p:cNvSpPr txBox="1"/>
          <p:nvPr/>
        </p:nvSpPr>
        <p:spPr>
          <a:xfrm>
            <a:off x="2741671" y="5355220"/>
            <a:ext cx="901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/>
              <a:t>Coordinate Geometry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3BAC7F4-D91E-1DE9-61CE-C31FDA648CC0}"/>
              </a:ext>
            </a:extLst>
          </p:cNvPr>
          <p:cNvSpPr/>
          <p:nvPr/>
        </p:nvSpPr>
        <p:spPr>
          <a:xfrm>
            <a:off x="3758729" y="9262569"/>
            <a:ext cx="10577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Convert a recurring decimal to a fraction and vice versa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4AA2F66-B1C1-A3EB-F97E-DB424C7E07DD}"/>
              </a:ext>
            </a:extLst>
          </p:cNvPr>
          <p:cNvSpPr/>
          <p:nvPr/>
        </p:nvSpPr>
        <p:spPr>
          <a:xfrm>
            <a:off x="1555460" y="9190141"/>
            <a:ext cx="14664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Simplify and estimate expressions involving fraction and negative indices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2CEEFA-0D26-D85B-B53A-6A06DF5866CE}"/>
              </a:ext>
            </a:extLst>
          </p:cNvPr>
          <p:cNvSpPr/>
          <p:nvPr/>
        </p:nvSpPr>
        <p:spPr>
          <a:xfrm>
            <a:off x="3705" y="7682377"/>
            <a:ext cx="7470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Simplify expressions with surds, </a:t>
            </a:r>
            <a:r>
              <a:rPr lang="en-US" sz="800" dirty="0" err="1">
                <a:cs typeface="Calibri"/>
              </a:rPr>
              <a:t>rationalise</a:t>
            </a:r>
            <a:r>
              <a:rPr lang="en-US" sz="800" dirty="0">
                <a:cs typeface="Calibri"/>
              </a:rPr>
              <a:t> the denominator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D46591B-EC88-9B56-E6CE-A81EA39969B8}"/>
              </a:ext>
            </a:extLst>
          </p:cNvPr>
          <p:cNvSpPr/>
          <p:nvPr/>
        </p:nvSpPr>
        <p:spPr>
          <a:xfrm>
            <a:off x="3919375" y="8083329"/>
            <a:ext cx="13772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Expand and </a:t>
            </a:r>
            <a:r>
              <a:rPr lang="en-US" sz="800" dirty="0" err="1">
                <a:cs typeface="Calibri"/>
              </a:rPr>
              <a:t>factorise</a:t>
            </a:r>
            <a:r>
              <a:rPr lang="en-US" sz="800" dirty="0">
                <a:cs typeface="Calibri"/>
              </a:rPr>
              <a:t> more complex quadratics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3C895F4-7502-CCA6-C434-0A87BDE7DCD9}"/>
              </a:ext>
            </a:extLst>
          </p:cNvPr>
          <p:cNvSpPr/>
          <p:nvPr/>
        </p:nvSpPr>
        <p:spPr>
          <a:xfrm>
            <a:off x="3885837" y="7020135"/>
            <a:ext cx="14906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Rearrange and work with more complex formulae, </a:t>
            </a:r>
            <a:r>
              <a:rPr lang="en-US" sz="800" dirty="0" err="1">
                <a:cs typeface="Calibri"/>
              </a:rPr>
              <a:t>eg</a:t>
            </a:r>
            <a:r>
              <a:rPr lang="en-US" sz="800" dirty="0">
                <a:cs typeface="Calibri"/>
              </a:rPr>
              <a:t> involving fractions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975717B-C1B0-3723-9F96-F993D583AE35}"/>
              </a:ext>
            </a:extLst>
          </p:cNvPr>
          <p:cNvSpPr/>
          <p:nvPr/>
        </p:nvSpPr>
        <p:spPr>
          <a:xfrm>
            <a:off x="1954331" y="6938902"/>
            <a:ext cx="14354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Generate and find the nth term for more complex sequences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FBA1981-DBDF-7C53-75F2-28C7627B19B2}"/>
              </a:ext>
            </a:extLst>
          </p:cNvPr>
          <p:cNvSpPr/>
          <p:nvPr/>
        </p:nvSpPr>
        <p:spPr>
          <a:xfrm>
            <a:off x="100617" y="9106527"/>
            <a:ext cx="10099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Review key areas from the year where gaps have been identified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CCC1DBF-8FB0-CEAD-0B0D-08D68754889A}"/>
              </a:ext>
            </a:extLst>
          </p:cNvPr>
          <p:cNvSpPr/>
          <p:nvPr/>
        </p:nvSpPr>
        <p:spPr>
          <a:xfrm>
            <a:off x="4482817" y="2296038"/>
            <a:ext cx="962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A full GCSE series – 3 papers (2 calc and 1 non calc). 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7F8EAC8-1326-B470-CDA8-85D01103A8EC}"/>
              </a:ext>
            </a:extLst>
          </p:cNvPr>
          <p:cNvSpPr/>
          <p:nvPr/>
        </p:nvSpPr>
        <p:spPr>
          <a:xfrm>
            <a:off x="2146588" y="5843716"/>
            <a:ext cx="1632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/>
              <a:t>Skills</a:t>
            </a:r>
            <a:endParaRPr lang="en-US" sz="800" b="1" u="sng" dirty="0">
              <a:cs typeface="Calibri"/>
            </a:endParaRPr>
          </a:p>
          <a:p>
            <a:r>
              <a:rPr lang="en-US" sz="800" dirty="0">
                <a:cs typeface="Calibri"/>
              </a:rPr>
              <a:t>Find the equation of a line given 2 coordinates, solve problems with parallel and perpendicular line</a:t>
            </a:r>
            <a:endParaRPr lang="en-GB" sz="800" dirty="0"/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2ED36547-AC2D-534F-3D35-2C04CFD7B0D9}"/>
              </a:ext>
            </a:extLst>
          </p:cNvPr>
          <p:cNvSpPr txBox="1"/>
          <p:nvPr/>
        </p:nvSpPr>
        <p:spPr>
          <a:xfrm>
            <a:off x="3329312" y="7735447"/>
            <a:ext cx="9069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dirty="0"/>
              <a:t>Percentages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76F82D-F265-7D1A-8F27-C61BE17A6C4E}"/>
              </a:ext>
            </a:extLst>
          </p:cNvPr>
          <p:cNvSpPr txBox="1"/>
          <p:nvPr/>
        </p:nvSpPr>
        <p:spPr>
          <a:xfrm>
            <a:off x="1837030" y="8161561"/>
            <a:ext cx="20574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800" b="1">
                <a:cs typeface="Segoe UI"/>
              </a:rPr>
              <a:t>Skills</a:t>
            </a:r>
            <a:r>
              <a:rPr lang="en-US" sz="800">
                <a:cs typeface="Segoe UI"/>
              </a:rPr>
              <a:t>​</a:t>
            </a:r>
          </a:p>
          <a:p>
            <a:r>
              <a:rPr lang="en-US" sz="800">
                <a:cs typeface="Segoe UI"/>
              </a:rPr>
              <a:t>Calculating percentages, increase, decrease, interest problems and reverse percentages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DEEE5BF2-5435-FB89-1920-CA8DF17F5273}"/>
              </a:ext>
            </a:extLst>
          </p:cNvPr>
          <p:cNvSpPr txBox="1"/>
          <p:nvPr/>
        </p:nvSpPr>
        <p:spPr>
          <a:xfrm>
            <a:off x="5214183" y="7756570"/>
            <a:ext cx="901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dirty="0"/>
              <a:t>Brackets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C6EEFE7B-D1E7-100C-FF0D-47D42C323DEC}"/>
              </a:ext>
            </a:extLst>
          </p:cNvPr>
          <p:cNvSpPr txBox="1"/>
          <p:nvPr/>
        </p:nvSpPr>
        <p:spPr>
          <a:xfrm>
            <a:off x="569711" y="5633117"/>
            <a:ext cx="789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dirty="0"/>
              <a:t>Surface Area and Volume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90E696-C3C8-8429-66E9-D7F71F3CB191}"/>
              </a:ext>
            </a:extLst>
          </p:cNvPr>
          <p:cNvSpPr/>
          <p:nvPr/>
        </p:nvSpPr>
        <p:spPr>
          <a:xfrm>
            <a:off x="93026" y="4608047"/>
            <a:ext cx="785496" cy="7848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Calculating volume and surface area of 3D shapes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61940-CFB0-4939-BC97-424527878AC9}"/>
              </a:ext>
            </a:extLst>
          </p:cNvPr>
          <p:cNvSpPr txBox="1"/>
          <p:nvPr/>
        </p:nvSpPr>
        <p:spPr>
          <a:xfrm>
            <a:off x="1676948" y="5379340"/>
            <a:ext cx="906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End of Term Assessment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9620EF42-D110-6A90-0F93-544A84FAFD49}"/>
              </a:ext>
            </a:extLst>
          </p:cNvPr>
          <p:cNvSpPr txBox="1"/>
          <p:nvPr/>
        </p:nvSpPr>
        <p:spPr>
          <a:xfrm>
            <a:off x="5149443" y="4358184"/>
            <a:ext cx="901411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dirty="0"/>
              <a:t>Transformations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2B288282-ACF9-F011-D248-2E7DC302A815}"/>
              </a:ext>
            </a:extLst>
          </p:cNvPr>
          <p:cNvSpPr txBox="1"/>
          <p:nvPr/>
        </p:nvSpPr>
        <p:spPr>
          <a:xfrm>
            <a:off x="4710714" y="3456900"/>
            <a:ext cx="13176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cs typeface="Calibri"/>
              </a:rPr>
              <a:t>Complete and describe reflections, rotations, translations and enlargements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36FC9C5-4956-936B-E976-5F8091B32BD5}"/>
              </a:ext>
            </a:extLst>
          </p:cNvPr>
          <p:cNvSpPr txBox="1"/>
          <p:nvPr/>
        </p:nvSpPr>
        <p:spPr>
          <a:xfrm>
            <a:off x="7274378" y="2408463"/>
            <a:ext cx="2588078" cy="44627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sz="700" dirty="0">
              <a:ea typeface="Calibri"/>
              <a:cs typeface="Calibri"/>
            </a:endParaRPr>
          </a:p>
          <a:p>
            <a:endParaRPr lang="en-GB" sz="800" dirty="0">
              <a:ea typeface="Calibri"/>
              <a:cs typeface="Calibri"/>
            </a:endParaRPr>
          </a:p>
          <a:p>
            <a:endParaRPr lang="en-GB" sz="800" dirty="0">
              <a:ea typeface="Calibri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0D44167-412C-22A2-6785-7E9F3478E51B}"/>
              </a:ext>
            </a:extLst>
          </p:cNvPr>
          <p:cNvSpPr txBox="1"/>
          <p:nvPr/>
        </p:nvSpPr>
        <p:spPr>
          <a:xfrm>
            <a:off x="2286145" y="3567792"/>
            <a:ext cx="1934935" cy="4710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b="1" u="sng" dirty="0">
                <a:ea typeface="Calibri"/>
                <a:cs typeface="Calibri"/>
              </a:rPr>
              <a:t>Skills</a:t>
            </a:r>
          </a:p>
          <a:p>
            <a:r>
              <a:rPr lang="en-US" sz="800" dirty="0">
                <a:ea typeface="Calibri"/>
                <a:cs typeface="Calibri"/>
              </a:rPr>
              <a:t>Solve quadratics by factoring, formula or completing the square where a&gt;1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3E1EB2-5A7F-B8DC-6A35-43CC521B66BD}"/>
              </a:ext>
            </a:extLst>
          </p:cNvPr>
          <p:cNvSpPr txBox="1"/>
          <p:nvPr/>
        </p:nvSpPr>
        <p:spPr>
          <a:xfrm>
            <a:off x="3918975" y="4604661"/>
            <a:ext cx="1338941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800" b="1" u="sng" dirty="0">
                <a:ea typeface="Calibri"/>
                <a:cs typeface="Calibri"/>
              </a:rPr>
              <a:t>Skills</a:t>
            </a:r>
            <a:endParaRPr lang="en-US" b="1" dirty="0">
              <a:ea typeface="Calibri"/>
              <a:cs typeface="Calibri"/>
            </a:endParaRPr>
          </a:p>
          <a:p>
            <a:r>
              <a:rPr lang="en-US" sz="800" dirty="0">
                <a:ea typeface="Calibri"/>
                <a:cs typeface="Calibri"/>
              </a:rPr>
              <a:t>Draw and interpret cumulative frequency, box plots and histograms</a:t>
            </a:r>
            <a:endParaRPr lang="en-US" sz="800" b="1" u="sng" dirty="0" err="1">
              <a:ea typeface="Calibri"/>
              <a:cs typeface="Calibri"/>
            </a:endParaRPr>
          </a:p>
        </p:txBody>
      </p:sp>
      <p:sp>
        <p:nvSpPr>
          <p:cNvPr id="39" name="TextBox 1">
            <a:extLst>
              <a:ext uri="{FF2B5EF4-FFF2-40B4-BE49-F238E27FC236}">
                <a16:creationId xmlns:a16="http://schemas.microsoft.com/office/drawing/2014/main" id="{7E6DB902-82B1-57F2-F183-0A79EE74054F}"/>
              </a:ext>
            </a:extLst>
          </p:cNvPr>
          <p:cNvSpPr txBox="1"/>
          <p:nvPr/>
        </p:nvSpPr>
        <p:spPr>
          <a:xfrm>
            <a:off x="3985669" y="5832745"/>
            <a:ext cx="1742170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 u="sng" dirty="0"/>
              <a:t>Skills</a:t>
            </a:r>
          </a:p>
          <a:p>
            <a:r>
              <a:rPr lang="en-US" sz="800" dirty="0">
                <a:ea typeface="Calibri"/>
                <a:cs typeface="Calibri"/>
              </a:rPr>
              <a:t>Describe each method of sampling including bias. To find strategic samples and apply capture recapture.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F16267-C1AC-93D0-6FAE-A47FDA563424}"/>
              </a:ext>
            </a:extLst>
          </p:cNvPr>
          <p:cNvSpPr/>
          <p:nvPr/>
        </p:nvSpPr>
        <p:spPr>
          <a:xfrm>
            <a:off x="1113383" y="3301799"/>
            <a:ext cx="785496" cy="7848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cs typeface="Calibri"/>
              </a:rPr>
              <a:t>Calculating volume and </a:t>
            </a:r>
            <a:r>
              <a:rPr lang="en-US" sz="900">
                <a:cs typeface="Calibri"/>
              </a:rPr>
              <a:t>area using</a:t>
            </a:r>
            <a:r>
              <a:rPr lang="en-US" sz="900" dirty="0">
                <a:cs typeface="Calibri"/>
              </a:rPr>
              <a:t> scale factors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EF6FA86-2382-CF5A-1D25-AD1B82DE8ED9}"/>
              </a:ext>
            </a:extLst>
          </p:cNvPr>
          <p:cNvSpPr/>
          <p:nvPr/>
        </p:nvSpPr>
        <p:spPr>
          <a:xfrm>
            <a:off x="1113455" y="2199659"/>
            <a:ext cx="1112066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b="1" u="sng" dirty="0"/>
              <a:t>Skills</a:t>
            </a:r>
          </a:p>
          <a:p>
            <a:r>
              <a:rPr lang="en-US" sz="900" dirty="0">
                <a:ea typeface="Calibri"/>
                <a:cs typeface="Calibri"/>
              </a:rPr>
              <a:t>Use functions, compound and inverse functions.</a:t>
            </a:r>
            <a:endParaRPr lang="en-US" sz="900" dirty="0">
              <a:cs typeface="Calibri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FC1C7A0-6426-5E45-89B2-0AAB388AFFCA}"/>
              </a:ext>
            </a:extLst>
          </p:cNvPr>
          <p:cNvSpPr txBox="1"/>
          <p:nvPr/>
        </p:nvSpPr>
        <p:spPr>
          <a:xfrm>
            <a:off x="1894159" y="495300"/>
            <a:ext cx="1069521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800" b="1" dirty="0">
                <a:cs typeface="Segoe UI"/>
              </a:rPr>
              <a:t>Skills</a:t>
            </a:r>
            <a:r>
              <a:rPr lang="en-US" sz="800" dirty="0">
                <a:cs typeface="Segoe UI"/>
              </a:rPr>
              <a:t>​</a:t>
            </a:r>
          </a:p>
          <a:p>
            <a:r>
              <a:rPr lang="en-US" sz="800" dirty="0">
                <a:cs typeface="Segoe UI"/>
              </a:rPr>
              <a:t>Draw and use probability trees with and without replacement.</a:t>
            </a:r>
            <a:endParaRPr lang="en-US" sz="800" dirty="0">
              <a:ea typeface="Calibr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5337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3" ma:contentTypeDescription="Create a new document." ma:contentTypeScope="" ma:versionID="39a5c142d3b91015bbe30f7cc1588534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cae4f68a3033f7a3322ba9501b533f60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3181517-0476-48f2-9718-264791a35d43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ff680cc-455a-4a14-ab0b-b7a7cac6390f">
      <UserInfo>
        <DisplayName/>
        <AccountId xsi:nil="true"/>
        <AccountType/>
      </UserInfo>
    </SharedWithUsers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A5C30B-8816-4B8A-B6A5-1C9BA9D86604}"/>
</file>

<file path=customXml/itemProps2.xml><?xml version="1.0" encoding="utf-8"?>
<ds:datastoreItem xmlns:ds="http://schemas.openxmlformats.org/officeDocument/2006/customXml" ds:itemID="{2CDF570C-37D1-4B35-8553-4ADCE5F50DFE}">
  <ds:schemaRefs>
    <ds:schemaRef ds:uri="http://purl.org/dc/terms/"/>
    <ds:schemaRef ds:uri="4df887c9-54c2-4252-ab57-556de1ab8e4e"/>
    <ds:schemaRef ds:uri="http://purl.org/dc/dcmitype/"/>
    <ds:schemaRef ds:uri="201ef758-b3e6-410f-8f58-074ef08bee75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a67bb42f-36bd-425f-95ac-aff803650243"/>
    <ds:schemaRef ds:uri="811e16ea-e5c1-4223-9b64-718a9910d4ae"/>
  </ds:schemaRefs>
</ds:datastoreItem>
</file>

<file path=customXml/itemProps3.xml><?xml version="1.0" encoding="utf-8"?>
<ds:datastoreItem xmlns:ds="http://schemas.openxmlformats.org/officeDocument/2006/customXml" ds:itemID="{A9A89E4B-51AD-430F-9C20-5D2A0069D4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5994</TotalTime>
  <Words>418</Words>
  <Application>Microsoft Office PowerPoint</Application>
  <PresentationFormat>A4 Paper (210x297 mm)</PresentationFormat>
  <Paragraphs>112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Kirsty Huxley</cp:lastModifiedBy>
  <cp:revision>499</cp:revision>
  <cp:lastPrinted>2021-09-10T10:08:15Z</cp:lastPrinted>
  <dcterms:created xsi:type="dcterms:W3CDTF">2019-10-28T16:02:33Z</dcterms:created>
  <dcterms:modified xsi:type="dcterms:W3CDTF">2023-07-06T16:36:35Z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  <property fmtid="{D5CDD505-2E9C-101B-9397-08002B2CF9AE}" pid="4" name="Order">
    <vt:r8>2831900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