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50D"/>
    <a:srgbClr val="FFFA55"/>
    <a:srgbClr val="FEDEFC"/>
    <a:srgbClr val="FDCBFB"/>
    <a:srgbClr val="FF99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>
        <p:scale>
          <a:sx n="80" d="100"/>
          <a:sy n="80" d="100"/>
        </p:scale>
        <p:origin x="1572" y="-150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Hanson" userId="78b07ceb-ab71-47ee-b0ec-d4041c154d6d" providerId="ADAL" clId="{8272D5C1-1DE2-4A17-9019-FE46C37B76AC}"/>
    <pc:docChg chg="custSel modSld">
      <pc:chgData name="Sarah Hanson" userId="78b07ceb-ab71-47ee-b0ec-d4041c154d6d" providerId="ADAL" clId="{8272D5C1-1DE2-4A17-9019-FE46C37B76AC}" dt="2023-07-17T14:56:13.708" v="187" actId="20577"/>
      <pc:docMkLst>
        <pc:docMk/>
      </pc:docMkLst>
      <pc:sldChg chg="addSp delSp modSp">
        <pc:chgData name="Sarah Hanson" userId="78b07ceb-ab71-47ee-b0ec-d4041c154d6d" providerId="ADAL" clId="{8272D5C1-1DE2-4A17-9019-FE46C37B76AC}" dt="2023-07-17T14:56:13.708" v="187" actId="20577"/>
        <pc:sldMkLst>
          <pc:docMk/>
          <pc:sldMk cId="533795967" sldId="257"/>
        </pc:sldMkLst>
        <pc:spChg chg="del mod">
          <ac:chgData name="Sarah Hanson" userId="78b07ceb-ab71-47ee-b0ec-d4041c154d6d" providerId="ADAL" clId="{8272D5C1-1DE2-4A17-9019-FE46C37B76AC}" dt="2023-07-17T12:43:11.958" v="8" actId="478"/>
          <ac:spMkLst>
            <pc:docMk/>
            <pc:sldMk cId="533795967" sldId="257"/>
            <ac:spMk id="4" creationId="{06A854C2-3202-411D-ACB4-D5AB0BEC8837}"/>
          </ac:spMkLst>
        </pc:spChg>
        <pc:spChg chg="add del mod">
          <ac:chgData name="Sarah Hanson" userId="78b07ceb-ab71-47ee-b0ec-d4041c154d6d" providerId="ADAL" clId="{8272D5C1-1DE2-4A17-9019-FE46C37B76AC}" dt="2023-07-17T12:43:07.109" v="6" actId="478"/>
          <ac:spMkLst>
            <pc:docMk/>
            <pc:sldMk cId="533795967" sldId="257"/>
            <ac:spMk id="6" creationId="{70034A2D-BFBB-45E2-9C8B-490F503AAEC9}"/>
          </ac:spMkLst>
        </pc:spChg>
        <pc:spChg chg="add mod">
          <ac:chgData name="Sarah Hanson" userId="78b07ceb-ab71-47ee-b0ec-d4041c154d6d" providerId="ADAL" clId="{8272D5C1-1DE2-4A17-9019-FE46C37B76AC}" dt="2023-07-17T12:43:35.797" v="36" actId="1076"/>
          <ac:spMkLst>
            <pc:docMk/>
            <pc:sldMk cId="533795967" sldId="257"/>
            <ac:spMk id="9" creationId="{451610A3-1930-47AC-A964-867C384F2BC3}"/>
          </ac:spMkLst>
        </pc:spChg>
        <pc:spChg chg="add mod">
          <ac:chgData name="Sarah Hanson" userId="78b07ceb-ab71-47ee-b0ec-d4041c154d6d" providerId="ADAL" clId="{8272D5C1-1DE2-4A17-9019-FE46C37B76AC}" dt="2023-07-17T12:44:31.880" v="92" actId="14100"/>
          <ac:spMkLst>
            <pc:docMk/>
            <pc:sldMk cId="533795967" sldId="257"/>
            <ac:spMk id="14" creationId="{474B3855-87A4-4635-BA62-9D609A9B2F4C}"/>
          </ac:spMkLst>
        </pc:spChg>
        <pc:spChg chg="mod">
          <ac:chgData name="Sarah Hanson" userId="78b07ceb-ab71-47ee-b0ec-d4041c154d6d" providerId="ADAL" clId="{8272D5C1-1DE2-4A17-9019-FE46C37B76AC}" dt="2023-07-17T13:05:38.842" v="116" actId="1076"/>
          <ac:spMkLst>
            <pc:docMk/>
            <pc:sldMk cId="533795967" sldId="257"/>
            <ac:spMk id="17" creationId="{55A504AA-56B5-421A-B50E-9BBF71DF23AC}"/>
          </ac:spMkLst>
        </pc:spChg>
        <pc:spChg chg="add del mod">
          <ac:chgData name="Sarah Hanson" userId="78b07ceb-ab71-47ee-b0ec-d4041c154d6d" providerId="ADAL" clId="{8272D5C1-1DE2-4A17-9019-FE46C37B76AC}" dt="2023-07-17T13:03:39.951" v="110" actId="478"/>
          <ac:spMkLst>
            <pc:docMk/>
            <pc:sldMk cId="533795967" sldId="257"/>
            <ac:spMk id="22" creationId="{D0448FB9-0899-436E-8ACA-E76E5FDD9CB6}"/>
          </ac:spMkLst>
        </pc:spChg>
        <pc:spChg chg="add mod">
          <ac:chgData name="Sarah Hanson" userId="78b07ceb-ab71-47ee-b0ec-d4041c154d6d" providerId="ADAL" clId="{8272D5C1-1DE2-4A17-9019-FE46C37B76AC}" dt="2023-07-17T14:55:47.555" v="160" actId="1076"/>
          <ac:spMkLst>
            <pc:docMk/>
            <pc:sldMk cId="533795967" sldId="257"/>
            <ac:spMk id="26" creationId="{76651E75-8B1E-4305-9E99-E41DC7A7F0AF}"/>
          </ac:spMkLst>
        </pc:spChg>
        <pc:spChg chg="mod">
          <ac:chgData name="Sarah Hanson" userId="78b07ceb-ab71-47ee-b0ec-d4041c154d6d" providerId="ADAL" clId="{8272D5C1-1DE2-4A17-9019-FE46C37B76AC}" dt="2023-07-17T13:07:16.738" v="137" actId="1076"/>
          <ac:spMkLst>
            <pc:docMk/>
            <pc:sldMk cId="533795967" sldId="257"/>
            <ac:spMk id="38" creationId="{20133D6B-69F1-4651-9365-EA40D898E868}"/>
          </ac:spMkLst>
        </pc:spChg>
        <pc:spChg chg="mod">
          <ac:chgData name="Sarah Hanson" userId="78b07ceb-ab71-47ee-b0ec-d4041c154d6d" providerId="ADAL" clId="{8272D5C1-1DE2-4A17-9019-FE46C37B76AC}" dt="2023-07-17T13:01:45.368" v="103" actId="1076"/>
          <ac:spMkLst>
            <pc:docMk/>
            <pc:sldMk cId="533795967" sldId="257"/>
            <ac:spMk id="92" creationId="{9E106EA1-321E-475D-9089-CBB47980B3BD}"/>
          </ac:spMkLst>
        </pc:spChg>
        <pc:spChg chg="mod">
          <ac:chgData name="Sarah Hanson" userId="78b07ceb-ab71-47ee-b0ec-d4041c154d6d" providerId="ADAL" clId="{8272D5C1-1DE2-4A17-9019-FE46C37B76AC}" dt="2023-07-17T13:01:12.094" v="101" actId="20577"/>
          <ac:spMkLst>
            <pc:docMk/>
            <pc:sldMk cId="533795967" sldId="257"/>
            <ac:spMk id="103" creationId="{7803BE79-AAD4-4364-8A60-3D3B2FB2FAB5}"/>
          </ac:spMkLst>
        </pc:spChg>
        <pc:spChg chg="mod">
          <ac:chgData name="Sarah Hanson" userId="78b07ceb-ab71-47ee-b0ec-d4041c154d6d" providerId="ADAL" clId="{8272D5C1-1DE2-4A17-9019-FE46C37B76AC}" dt="2023-07-17T13:00:57.837" v="99"/>
          <ac:spMkLst>
            <pc:docMk/>
            <pc:sldMk cId="533795967" sldId="257"/>
            <ac:spMk id="105" creationId="{C6B91527-E81F-4290-9225-DFF4873D0F35}"/>
          </ac:spMkLst>
        </pc:spChg>
        <pc:spChg chg="mod">
          <ac:chgData name="Sarah Hanson" userId="78b07ceb-ab71-47ee-b0ec-d4041c154d6d" providerId="ADAL" clId="{8272D5C1-1DE2-4A17-9019-FE46C37B76AC}" dt="2023-07-17T14:56:13.708" v="187" actId="20577"/>
          <ac:spMkLst>
            <pc:docMk/>
            <pc:sldMk cId="533795967" sldId="257"/>
            <ac:spMk id="107" creationId="{F3592D76-7B50-40FB-BC65-8ED7093C8114}"/>
          </ac:spMkLst>
        </pc:spChg>
        <pc:spChg chg="mod">
          <ac:chgData name="Sarah Hanson" userId="78b07ceb-ab71-47ee-b0ec-d4041c154d6d" providerId="ADAL" clId="{8272D5C1-1DE2-4A17-9019-FE46C37B76AC}" dt="2023-07-17T13:01:42.560" v="102" actId="1076"/>
          <ac:spMkLst>
            <pc:docMk/>
            <pc:sldMk cId="533795967" sldId="257"/>
            <ac:spMk id="145" creationId="{04B3507A-A7FB-475C-8C5A-24E4008A47CE}"/>
          </ac:spMkLst>
        </pc:spChg>
        <pc:spChg chg="mod">
          <ac:chgData name="Sarah Hanson" userId="78b07ceb-ab71-47ee-b0ec-d4041c154d6d" providerId="ADAL" clId="{8272D5C1-1DE2-4A17-9019-FE46C37B76AC}" dt="2023-07-17T13:01:50.741" v="104" actId="1076"/>
          <ac:spMkLst>
            <pc:docMk/>
            <pc:sldMk cId="533795967" sldId="257"/>
            <ac:spMk id="147" creationId="{F0232065-0E87-4191-8A69-1AC8E387A1E4}"/>
          </ac:spMkLst>
        </pc:spChg>
        <pc:spChg chg="del">
          <ac:chgData name="Sarah Hanson" userId="78b07ceb-ab71-47ee-b0ec-d4041c154d6d" providerId="ADAL" clId="{8272D5C1-1DE2-4A17-9019-FE46C37B76AC}" dt="2023-07-17T13:00:29.870" v="96" actId="478"/>
          <ac:spMkLst>
            <pc:docMk/>
            <pc:sldMk cId="533795967" sldId="257"/>
            <ac:spMk id="150" creationId="{0B03ADA5-F476-48D0-AACB-E4D59D79B9FD}"/>
          </ac:spMkLst>
        </pc:spChg>
        <pc:spChg chg="mod">
          <ac:chgData name="Sarah Hanson" userId="78b07ceb-ab71-47ee-b0ec-d4041c154d6d" providerId="ADAL" clId="{8272D5C1-1DE2-4A17-9019-FE46C37B76AC}" dt="2023-07-17T13:06:10.049" v="122" actId="1076"/>
          <ac:spMkLst>
            <pc:docMk/>
            <pc:sldMk cId="533795967" sldId="257"/>
            <ac:spMk id="155" creationId="{4403D9A6-2B59-4D93-8A83-BD823377FB71}"/>
          </ac:spMkLst>
        </pc:spChg>
        <pc:spChg chg="mod">
          <ac:chgData name="Sarah Hanson" userId="78b07ceb-ab71-47ee-b0ec-d4041c154d6d" providerId="ADAL" clId="{8272D5C1-1DE2-4A17-9019-FE46C37B76AC}" dt="2023-07-17T13:05:44.754" v="118" actId="1076"/>
          <ac:spMkLst>
            <pc:docMk/>
            <pc:sldMk cId="533795967" sldId="257"/>
            <ac:spMk id="157" creationId="{AB271FCA-677C-4929-883C-D4C5F2306355}"/>
          </ac:spMkLst>
        </pc:spChg>
        <pc:spChg chg="mod">
          <ac:chgData name="Sarah Hanson" userId="78b07ceb-ab71-47ee-b0ec-d4041c154d6d" providerId="ADAL" clId="{8272D5C1-1DE2-4A17-9019-FE46C37B76AC}" dt="2023-07-17T13:06:28.817" v="124" actId="1076"/>
          <ac:spMkLst>
            <pc:docMk/>
            <pc:sldMk cId="533795967" sldId="257"/>
            <ac:spMk id="162" creationId="{706A5128-8CB1-4A82-B742-7C891805F439}"/>
          </ac:spMkLst>
        </pc:spChg>
        <pc:spChg chg="add mod">
          <ac:chgData name="Sarah Hanson" userId="78b07ceb-ab71-47ee-b0ec-d4041c154d6d" providerId="ADAL" clId="{8272D5C1-1DE2-4A17-9019-FE46C37B76AC}" dt="2023-07-17T13:05:21.625" v="112" actId="1076"/>
          <ac:spMkLst>
            <pc:docMk/>
            <pc:sldMk cId="533795967" sldId="257"/>
            <ac:spMk id="166" creationId="{931C56C1-2EC8-4085-BF47-606BB502D446}"/>
          </ac:spMkLst>
        </pc:spChg>
        <pc:spChg chg="add mod">
          <ac:chgData name="Sarah Hanson" userId="78b07ceb-ab71-47ee-b0ec-d4041c154d6d" providerId="ADAL" clId="{8272D5C1-1DE2-4A17-9019-FE46C37B76AC}" dt="2023-07-17T13:05:32.002" v="114" actId="1076"/>
          <ac:spMkLst>
            <pc:docMk/>
            <pc:sldMk cId="533795967" sldId="257"/>
            <ac:spMk id="169" creationId="{72D737E0-6998-4EFD-A20D-BCD8BD18944A}"/>
          </ac:spMkLst>
        </pc:spChg>
        <pc:spChg chg="mod">
          <ac:chgData name="Sarah Hanson" userId="78b07ceb-ab71-47ee-b0ec-d4041c154d6d" providerId="ADAL" clId="{8272D5C1-1DE2-4A17-9019-FE46C37B76AC}" dt="2023-07-17T13:01:55.626" v="106" actId="14100"/>
          <ac:spMkLst>
            <pc:docMk/>
            <pc:sldMk cId="533795967" sldId="257"/>
            <ac:spMk id="171" creationId="{7105806D-4623-469C-993D-4F52FDB3D0B3}"/>
          </ac:spMkLst>
        </pc:spChg>
        <pc:spChg chg="add mod ord">
          <ac:chgData name="Sarah Hanson" userId="78b07ceb-ab71-47ee-b0ec-d4041c154d6d" providerId="ADAL" clId="{8272D5C1-1DE2-4A17-9019-FE46C37B76AC}" dt="2023-07-17T13:06:47.410" v="129" actId="1076"/>
          <ac:spMkLst>
            <pc:docMk/>
            <pc:sldMk cId="533795967" sldId="257"/>
            <ac:spMk id="173" creationId="{E98C92C5-944C-41D1-909C-3AC983572924}"/>
          </ac:spMkLst>
        </pc:spChg>
        <pc:spChg chg="mod">
          <ac:chgData name="Sarah Hanson" userId="78b07ceb-ab71-47ee-b0ec-d4041c154d6d" providerId="ADAL" clId="{8272D5C1-1DE2-4A17-9019-FE46C37B76AC}" dt="2023-07-17T13:07:14.161" v="136" actId="1076"/>
          <ac:spMkLst>
            <pc:docMk/>
            <pc:sldMk cId="533795967" sldId="257"/>
            <ac:spMk id="176" creationId="{3D3305F3-5413-4985-B765-65FFE907D1AB}"/>
          </ac:spMkLst>
        </pc:spChg>
        <pc:spChg chg="add mod">
          <ac:chgData name="Sarah Hanson" userId="78b07ceb-ab71-47ee-b0ec-d4041c154d6d" providerId="ADAL" clId="{8272D5C1-1DE2-4A17-9019-FE46C37B76AC}" dt="2023-07-17T13:06:39.625" v="127" actId="1076"/>
          <ac:spMkLst>
            <pc:docMk/>
            <pc:sldMk cId="533795967" sldId="257"/>
            <ac:spMk id="178" creationId="{747FA9B1-A512-4392-AE11-402862C7F6A4}"/>
          </ac:spMkLst>
        </pc:spChg>
        <pc:spChg chg="add mod">
          <ac:chgData name="Sarah Hanson" userId="78b07ceb-ab71-47ee-b0ec-d4041c154d6d" providerId="ADAL" clId="{8272D5C1-1DE2-4A17-9019-FE46C37B76AC}" dt="2023-07-17T14:55:44.427" v="159" actId="14100"/>
          <ac:spMkLst>
            <pc:docMk/>
            <pc:sldMk cId="533795967" sldId="257"/>
            <ac:spMk id="179" creationId="{419330AB-CD70-44BC-8A93-08AC5C1D5410}"/>
          </ac:spMkLst>
        </pc:spChg>
        <pc:spChg chg="del mod">
          <ac:chgData name="Sarah Hanson" userId="78b07ceb-ab71-47ee-b0ec-d4041c154d6d" providerId="ADAL" clId="{8272D5C1-1DE2-4A17-9019-FE46C37B76AC}" dt="2023-07-17T13:00:27.720" v="95" actId="478"/>
          <ac:spMkLst>
            <pc:docMk/>
            <pc:sldMk cId="533795967" sldId="257"/>
            <ac:spMk id="184" creationId="{6CE143F9-93D0-45A1-B7CF-B6AA91CC1396}"/>
          </ac:spMkLst>
        </pc:spChg>
        <pc:spChg chg="mod">
          <ac:chgData name="Sarah Hanson" userId="78b07ceb-ab71-47ee-b0ec-d4041c154d6d" providerId="ADAL" clId="{8272D5C1-1DE2-4A17-9019-FE46C37B76AC}" dt="2023-07-17T13:06:07.306" v="121" actId="1076"/>
          <ac:spMkLst>
            <pc:docMk/>
            <pc:sldMk cId="533795967" sldId="257"/>
            <ac:spMk id="188" creationId="{C3DCCB99-4DAE-48A9-BD00-7A83F0EF7009}"/>
          </ac:spMkLst>
        </pc:spChg>
        <pc:spChg chg="mod">
          <ac:chgData name="Sarah Hanson" userId="78b07ceb-ab71-47ee-b0ec-d4041c154d6d" providerId="ADAL" clId="{8272D5C1-1DE2-4A17-9019-FE46C37B76AC}" dt="2023-07-17T12:44:23.758" v="90" actId="14100"/>
          <ac:spMkLst>
            <pc:docMk/>
            <pc:sldMk cId="533795967" sldId="257"/>
            <ac:spMk id="219" creationId="{89D483E6-EFB9-476F-9CD4-E49A4FA4C6FF}"/>
          </ac:spMkLst>
        </pc:spChg>
        <pc:spChg chg="mod">
          <ac:chgData name="Sarah Hanson" userId="78b07ceb-ab71-47ee-b0ec-d4041c154d6d" providerId="ADAL" clId="{8272D5C1-1DE2-4A17-9019-FE46C37B76AC}" dt="2023-07-17T13:05:41.514" v="117" actId="1076"/>
          <ac:spMkLst>
            <pc:docMk/>
            <pc:sldMk cId="533795967" sldId="257"/>
            <ac:spMk id="224" creationId="{3843719F-A0CC-4B20-8626-17F059D119A5}"/>
          </ac:spMkLst>
        </pc:spChg>
        <pc:spChg chg="mod">
          <ac:chgData name="Sarah Hanson" userId="78b07ceb-ab71-47ee-b0ec-d4041c154d6d" providerId="ADAL" clId="{8272D5C1-1DE2-4A17-9019-FE46C37B76AC}" dt="2023-07-17T12:42:48.744" v="2"/>
          <ac:spMkLst>
            <pc:docMk/>
            <pc:sldMk cId="533795967" sldId="257"/>
            <ac:spMk id="240" creationId="{FA468CC4-DA3D-D04C-A0F3-908B66B1ED58}"/>
          </ac:spMkLst>
        </pc:spChg>
        <pc:spChg chg="mod">
          <ac:chgData name="Sarah Hanson" userId="78b07ceb-ab71-47ee-b0ec-d4041c154d6d" providerId="ADAL" clId="{8272D5C1-1DE2-4A17-9019-FE46C37B76AC}" dt="2023-07-17T13:05:36.489" v="115" actId="1076"/>
          <ac:spMkLst>
            <pc:docMk/>
            <pc:sldMk cId="533795967" sldId="257"/>
            <ac:spMk id="339" creationId="{FA468CC4-DA3D-D04C-A0F3-908B66B1ED58}"/>
          </ac:spMkLst>
        </pc:spChg>
        <pc:picChg chg="mod">
          <ac:chgData name="Sarah Hanson" userId="78b07ceb-ab71-47ee-b0ec-d4041c154d6d" providerId="ADAL" clId="{8272D5C1-1DE2-4A17-9019-FE46C37B76AC}" dt="2023-07-17T13:06:59.911" v="131" actId="1076"/>
          <ac:picMkLst>
            <pc:docMk/>
            <pc:sldMk cId="533795967" sldId="257"/>
            <ac:picMk id="25" creationId="{4060EC40-24CE-455E-A27F-1CC63230E097}"/>
          </ac:picMkLst>
        </pc:picChg>
        <pc:picChg chg="mod">
          <ac:chgData name="Sarah Hanson" userId="78b07ceb-ab71-47ee-b0ec-d4041c154d6d" providerId="ADAL" clId="{8272D5C1-1DE2-4A17-9019-FE46C37B76AC}" dt="2023-07-17T13:07:18.951" v="138" actId="1076"/>
          <ac:picMkLst>
            <pc:docMk/>
            <pc:sldMk cId="533795967" sldId="257"/>
            <ac:picMk id="27" creationId="{0265CF8E-EB9A-4AAE-A48E-4D8421E46DAB}"/>
          </ac:picMkLst>
        </pc:picChg>
        <pc:cxnChg chg="mod">
          <ac:chgData name="Sarah Hanson" userId="78b07ceb-ab71-47ee-b0ec-d4041c154d6d" providerId="ADAL" clId="{8272D5C1-1DE2-4A17-9019-FE46C37B76AC}" dt="2023-07-17T13:07:24.044" v="140" actId="14100"/>
          <ac:cxnSpMkLst>
            <pc:docMk/>
            <pc:sldMk cId="533795967" sldId="257"/>
            <ac:cxnSpMk id="174" creationId="{206BE152-910A-2843-A2AB-7EEE1AB8E0D0}"/>
          </ac:cxnSpMkLst>
        </pc:cxnChg>
        <pc:cxnChg chg="mod">
          <ac:chgData name="Sarah Hanson" userId="78b07ceb-ab71-47ee-b0ec-d4041c154d6d" providerId="ADAL" clId="{8272D5C1-1DE2-4A17-9019-FE46C37B76AC}" dt="2023-07-17T12:44:36.147" v="93" actId="14100"/>
          <ac:cxnSpMkLst>
            <pc:docMk/>
            <pc:sldMk cId="533795967" sldId="257"/>
            <ac:cxnSpMk id="344" creationId="{206BE152-910A-2843-A2AB-7EEE1AB8E0D0}"/>
          </ac:cxnSpMkLst>
        </pc:cxnChg>
      </pc:sldChg>
    </pc:docChg>
  </pc:docChgLst>
  <pc:docChgLst>
    <pc:chgData name="Sarah Hanson" userId="78b07ceb-ab71-47ee-b0ec-d4041c154d6d" providerId="ADAL" clId="{F294E493-8F70-41EC-9274-7D3152780E58}"/>
    <pc:docChg chg="custSel modSld">
      <pc:chgData name="Sarah Hanson" userId="78b07ceb-ab71-47ee-b0ec-d4041c154d6d" providerId="ADAL" clId="{F294E493-8F70-41EC-9274-7D3152780E58}" dt="2023-07-18T08:51:46.768" v="123" actId="1076"/>
      <pc:docMkLst>
        <pc:docMk/>
      </pc:docMkLst>
      <pc:sldChg chg="addSp delSp modSp">
        <pc:chgData name="Sarah Hanson" userId="78b07ceb-ab71-47ee-b0ec-d4041c154d6d" providerId="ADAL" clId="{F294E493-8F70-41EC-9274-7D3152780E58}" dt="2023-07-18T08:51:46.768" v="123" actId="1076"/>
        <pc:sldMkLst>
          <pc:docMk/>
          <pc:sldMk cId="533795967" sldId="257"/>
        </pc:sldMkLst>
        <pc:spChg chg="mod">
          <ac:chgData name="Sarah Hanson" userId="78b07ceb-ab71-47ee-b0ec-d4041c154d6d" providerId="ADAL" clId="{F294E493-8F70-41EC-9274-7D3152780E58}" dt="2023-07-18T08:50:13.881" v="90" actId="1076"/>
          <ac:spMkLst>
            <pc:docMk/>
            <pc:sldMk cId="533795967" sldId="257"/>
            <ac:spMk id="12" creationId="{38EFE9ED-BEDB-4720-BF41-57D515D68717}"/>
          </ac:spMkLst>
        </pc:spChg>
        <pc:spChg chg="mod">
          <ac:chgData name="Sarah Hanson" userId="78b07ceb-ab71-47ee-b0ec-d4041c154d6d" providerId="ADAL" clId="{F294E493-8F70-41EC-9274-7D3152780E58}" dt="2023-07-18T08:46:57.655" v="79" actId="1076"/>
          <ac:spMkLst>
            <pc:docMk/>
            <pc:sldMk cId="533795967" sldId="257"/>
            <ac:spMk id="18" creationId="{D4C46EDA-AC1E-4F32-A1AA-26165663768C}"/>
          </ac:spMkLst>
        </pc:spChg>
        <pc:spChg chg="add mod">
          <ac:chgData name="Sarah Hanson" userId="78b07ceb-ab71-47ee-b0ec-d4041c154d6d" providerId="ADAL" clId="{F294E493-8F70-41EC-9274-7D3152780E58}" dt="2023-07-18T08:50:22.988" v="92" actId="1076"/>
          <ac:spMkLst>
            <pc:docMk/>
            <pc:sldMk cId="533795967" sldId="257"/>
            <ac:spMk id="37" creationId="{6B61CD43-9BB6-4EF9-B61B-50485B640762}"/>
          </ac:spMkLst>
        </pc:spChg>
        <pc:spChg chg="mod">
          <ac:chgData name="Sarah Hanson" userId="78b07ceb-ab71-47ee-b0ec-d4041c154d6d" providerId="ADAL" clId="{F294E493-8F70-41EC-9274-7D3152780E58}" dt="2023-07-18T08:51:32.751" v="116" actId="1076"/>
          <ac:spMkLst>
            <pc:docMk/>
            <pc:sldMk cId="533795967" sldId="257"/>
            <ac:spMk id="41" creationId="{CC4E8053-C913-4F2E-A0C4-4AD20762C1FD}"/>
          </ac:spMkLst>
        </pc:spChg>
        <pc:spChg chg="mod">
          <ac:chgData name="Sarah Hanson" userId="78b07ceb-ab71-47ee-b0ec-d4041c154d6d" providerId="ADAL" clId="{F294E493-8F70-41EC-9274-7D3152780E58}" dt="2023-07-18T08:50:51.348" v="102" actId="1076"/>
          <ac:spMkLst>
            <pc:docMk/>
            <pc:sldMk cId="533795967" sldId="257"/>
            <ac:spMk id="82" creationId="{732424C1-2843-4D13-B99B-75EE11303F9A}"/>
          </ac:spMkLst>
        </pc:spChg>
        <pc:spChg chg="del mod">
          <ac:chgData name="Sarah Hanson" userId="78b07ceb-ab71-47ee-b0ec-d4041c154d6d" providerId="ADAL" clId="{F294E493-8F70-41EC-9274-7D3152780E58}" dt="2023-07-18T08:45:45.984" v="63"/>
          <ac:spMkLst>
            <pc:docMk/>
            <pc:sldMk cId="533795967" sldId="257"/>
            <ac:spMk id="90" creationId="{D287E52F-AE0F-4F00-B226-8E47AFDBFF04}"/>
          </ac:spMkLst>
        </pc:spChg>
        <pc:spChg chg="mod">
          <ac:chgData name="Sarah Hanson" userId="78b07ceb-ab71-47ee-b0ec-d4041c154d6d" providerId="ADAL" clId="{F294E493-8F70-41EC-9274-7D3152780E58}" dt="2023-07-18T08:50:18.751" v="91" actId="1076"/>
          <ac:spMkLst>
            <pc:docMk/>
            <pc:sldMk cId="533795967" sldId="257"/>
            <ac:spMk id="114" creationId="{361D24CC-941E-4C47-B0EC-E144352A4A74}"/>
          </ac:spMkLst>
        </pc:spChg>
        <pc:spChg chg="mod">
          <ac:chgData name="Sarah Hanson" userId="78b07ceb-ab71-47ee-b0ec-d4041c154d6d" providerId="ADAL" clId="{F294E493-8F70-41EC-9274-7D3152780E58}" dt="2023-07-18T08:47:04.302" v="81" actId="14100"/>
          <ac:spMkLst>
            <pc:docMk/>
            <pc:sldMk cId="533795967" sldId="257"/>
            <ac:spMk id="126" creationId="{FE661A46-C495-4BA8-AB6E-2152523A2256}"/>
          </ac:spMkLst>
        </pc:spChg>
        <pc:spChg chg="mod">
          <ac:chgData name="Sarah Hanson" userId="78b07ceb-ab71-47ee-b0ec-d4041c154d6d" providerId="ADAL" clId="{F294E493-8F70-41EC-9274-7D3152780E58}" dt="2023-07-18T08:50:55.321" v="103" actId="1076"/>
          <ac:spMkLst>
            <pc:docMk/>
            <pc:sldMk cId="533795967" sldId="257"/>
            <ac:spMk id="135" creationId="{BBA4EACD-79B2-9047-926C-4179677F6DF3}"/>
          </ac:spMkLst>
        </pc:spChg>
        <pc:spChg chg="mod">
          <ac:chgData name="Sarah Hanson" userId="78b07ceb-ab71-47ee-b0ec-d4041c154d6d" providerId="ADAL" clId="{F294E493-8F70-41EC-9274-7D3152780E58}" dt="2023-07-18T08:44:42.899" v="44" actId="1076"/>
          <ac:spMkLst>
            <pc:docMk/>
            <pc:sldMk cId="533795967" sldId="257"/>
            <ac:spMk id="138" creationId="{0F199B4A-D7CC-4FA5-9801-5CDFDD9FE721}"/>
          </ac:spMkLst>
        </pc:spChg>
        <pc:spChg chg="mod">
          <ac:chgData name="Sarah Hanson" userId="78b07ceb-ab71-47ee-b0ec-d4041c154d6d" providerId="ADAL" clId="{F294E493-8F70-41EC-9274-7D3152780E58}" dt="2023-07-18T08:50:33.369" v="96" actId="1076"/>
          <ac:spMkLst>
            <pc:docMk/>
            <pc:sldMk cId="533795967" sldId="257"/>
            <ac:spMk id="144" creationId="{2777D821-835C-494E-ACA2-5282DDEED088}"/>
          </ac:spMkLst>
        </pc:spChg>
        <pc:spChg chg="mod">
          <ac:chgData name="Sarah Hanson" userId="78b07ceb-ab71-47ee-b0ec-d4041c154d6d" providerId="ADAL" clId="{F294E493-8F70-41EC-9274-7D3152780E58}" dt="2023-07-18T08:45:13.066" v="54" actId="1076"/>
          <ac:spMkLst>
            <pc:docMk/>
            <pc:sldMk cId="533795967" sldId="257"/>
            <ac:spMk id="146" creationId="{B11AF666-45E3-4687-B194-58D6A2EFC3F5}"/>
          </ac:spMkLst>
        </pc:spChg>
        <pc:spChg chg="mod">
          <ac:chgData name="Sarah Hanson" userId="78b07ceb-ab71-47ee-b0ec-d4041c154d6d" providerId="ADAL" clId="{F294E493-8F70-41EC-9274-7D3152780E58}" dt="2023-07-18T08:50:40.921" v="99" actId="1076"/>
          <ac:spMkLst>
            <pc:docMk/>
            <pc:sldMk cId="533795967" sldId="257"/>
            <ac:spMk id="148" creationId="{A5742055-A622-41A0-9765-B0814FDC6D8F}"/>
          </ac:spMkLst>
        </pc:spChg>
        <pc:spChg chg="mod">
          <ac:chgData name="Sarah Hanson" userId="78b07ceb-ab71-47ee-b0ec-d4041c154d6d" providerId="ADAL" clId="{F294E493-8F70-41EC-9274-7D3152780E58}" dt="2023-07-18T08:50:35.580" v="97" actId="1076"/>
          <ac:spMkLst>
            <pc:docMk/>
            <pc:sldMk cId="533795967" sldId="257"/>
            <ac:spMk id="153" creationId="{65E746B9-880B-4E18-B117-FA946AF7ED02}"/>
          </ac:spMkLst>
        </pc:spChg>
        <pc:spChg chg="mod">
          <ac:chgData name="Sarah Hanson" userId="78b07ceb-ab71-47ee-b0ec-d4041c154d6d" providerId="ADAL" clId="{F294E493-8F70-41EC-9274-7D3152780E58}" dt="2023-07-18T08:49:45.129" v="86" actId="1076"/>
          <ac:spMkLst>
            <pc:docMk/>
            <pc:sldMk cId="533795967" sldId="257"/>
            <ac:spMk id="156" creationId="{C2CE9D65-9E36-4DD7-A177-035E11831745}"/>
          </ac:spMkLst>
        </pc:spChg>
        <pc:spChg chg="mod">
          <ac:chgData name="Sarah Hanson" userId="78b07ceb-ab71-47ee-b0ec-d4041c154d6d" providerId="ADAL" clId="{F294E493-8F70-41EC-9274-7D3152780E58}" dt="2023-07-18T08:44:08.027" v="35" actId="1076"/>
          <ac:spMkLst>
            <pc:docMk/>
            <pc:sldMk cId="533795967" sldId="257"/>
            <ac:spMk id="158" creationId="{B8389792-6BC4-48C5-91EC-C0BF37EE92C9}"/>
          </ac:spMkLst>
        </pc:spChg>
        <pc:spChg chg="mod">
          <ac:chgData name="Sarah Hanson" userId="78b07ceb-ab71-47ee-b0ec-d4041c154d6d" providerId="ADAL" clId="{F294E493-8F70-41EC-9274-7D3152780E58}" dt="2023-07-18T08:51:23.992" v="113" actId="1076"/>
          <ac:spMkLst>
            <pc:docMk/>
            <pc:sldMk cId="533795967" sldId="257"/>
            <ac:spMk id="159" creationId="{3F0F67FB-97EA-4916-9BA8-DB515CA84F0C}"/>
          </ac:spMkLst>
        </pc:spChg>
        <pc:spChg chg="mod">
          <ac:chgData name="Sarah Hanson" userId="78b07ceb-ab71-47ee-b0ec-d4041c154d6d" providerId="ADAL" clId="{F294E493-8F70-41EC-9274-7D3152780E58}" dt="2023-07-18T08:43:22.965" v="18" actId="1076"/>
          <ac:spMkLst>
            <pc:docMk/>
            <pc:sldMk cId="533795967" sldId="257"/>
            <ac:spMk id="161" creationId="{67C7A640-8759-454D-98B5-98497B54463E}"/>
          </ac:spMkLst>
        </pc:spChg>
        <pc:spChg chg="mod">
          <ac:chgData name="Sarah Hanson" userId="78b07ceb-ab71-47ee-b0ec-d4041c154d6d" providerId="ADAL" clId="{F294E493-8F70-41EC-9274-7D3152780E58}" dt="2023-07-18T08:43:41.405" v="24" actId="1076"/>
          <ac:spMkLst>
            <pc:docMk/>
            <pc:sldMk cId="533795967" sldId="257"/>
            <ac:spMk id="163" creationId="{48476AE0-4A40-4D59-AF76-C838973BA10B}"/>
          </ac:spMkLst>
        </pc:spChg>
        <pc:spChg chg="mod">
          <ac:chgData name="Sarah Hanson" userId="78b07ceb-ab71-47ee-b0ec-d4041c154d6d" providerId="ADAL" clId="{F294E493-8F70-41EC-9274-7D3152780E58}" dt="2023-07-18T08:51:13.344" v="108" actId="1076"/>
          <ac:spMkLst>
            <pc:docMk/>
            <pc:sldMk cId="533795967" sldId="257"/>
            <ac:spMk id="164" creationId="{DD218FCE-40BF-4638-AD11-C053B793EFC9}"/>
          </ac:spMkLst>
        </pc:spChg>
        <pc:spChg chg="mod">
          <ac:chgData name="Sarah Hanson" userId="78b07ceb-ab71-47ee-b0ec-d4041c154d6d" providerId="ADAL" clId="{F294E493-8F70-41EC-9274-7D3152780E58}" dt="2023-07-18T08:51:30.336" v="115" actId="1076"/>
          <ac:spMkLst>
            <pc:docMk/>
            <pc:sldMk cId="533795967" sldId="257"/>
            <ac:spMk id="165" creationId="{416B6583-58B8-4C01-9D75-8FEF57597588}"/>
          </ac:spMkLst>
        </pc:spChg>
        <pc:spChg chg="mod">
          <ac:chgData name="Sarah Hanson" userId="78b07ceb-ab71-47ee-b0ec-d4041c154d6d" providerId="ADAL" clId="{F294E493-8F70-41EC-9274-7D3152780E58}" dt="2023-07-18T08:43:56.932" v="30" actId="1076"/>
          <ac:spMkLst>
            <pc:docMk/>
            <pc:sldMk cId="533795967" sldId="257"/>
            <ac:spMk id="166" creationId="{931C56C1-2EC8-4085-BF47-606BB502D446}"/>
          </ac:spMkLst>
        </pc:spChg>
        <pc:spChg chg="mod">
          <ac:chgData name="Sarah Hanson" userId="78b07ceb-ab71-47ee-b0ec-d4041c154d6d" providerId="ADAL" clId="{F294E493-8F70-41EC-9274-7D3152780E58}" dt="2023-07-18T08:44:01.269" v="32" actId="1076"/>
          <ac:spMkLst>
            <pc:docMk/>
            <pc:sldMk cId="533795967" sldId="257"/>
            <ac:spMk id="169" creationId="{72D737E0-6998-4EFD-A20D-BCD8BD18944A}"/>
          </ac:spMkLst>
        </pc:spChg>
        <pc:spChg chg="mod">
          <ac:chgData name="Sarah Hanson" userId="78b07ceb-ab71-47ee-b0ec-d4041c154d6d" providerId="ADAL" clId="{F294E493-8F70-41EC-9274-7D3152780E58}" dt="2023-07-18T08:51:16.677" v="110" actId="1076"/>
          <ac:spMkLst>
            <pc:docMk/>
            <pc:sldMk cId="533795967" sldId="257"/>
            <ac:spMk id="172" creationId="{DC30B279-6BDA-443E-977A-E341A1452766}"/>
          </ac:spMkLst>
        </pc:spChg>
        <pc:spChg chg="add mod">
          <ac:chgData name="Sarah Hanson" userId="78b07ceb-ab71-47ee-b0ec-d4041c154d6d" providerId="ADAL" clId="{F294E493-8F70-41EC-9274-7D3152780E58}" dt="2023-07-18T08:18:33.889" v="3" actId="1076"/>
          <ac:spMkLst>
            <pc:docMk/>
            <pc:sldMk cId="533795967" sldId="257"/>
            <ac:spMk id="180" creationId="{2A9BC20E-F37F-42AD-80DD-6C57D3712CEC}"/>
          </ac:spMkLst>
        </pc:spChg>
        <pc:spChg chg="mod">
          <ac:chgData name="Sarah Hanson" userId="78b07ceb-ab71-47ee-b0ec-d4041c154d6d" providerId="ADAL" clId="{F294E493-8F70-41EC-9274-7D3152780E58}" dt="2023-07-18T08:51:14.680" v="109" actId="1076"/>
          <ac:spMkLst>
            <pc:docMk/>
            <pc:sldMk cId="533795967" sldId="257"/>
            <ac:spMk id="181" creationId="{36A2D1A5-DC6A-41A0-B141-DB2FFCDDA8B1}"/>
          </ac:spMkLst>
        </pc:spChg>
        <pc:spChg chg="mod">
          <ac:chgData name="Sarah Hanson" userId="78b07ceb-ab71-47ee-b0ec-d4041c154d6d" providerId="ADAL" clId="{F294E493-8F70-41EC-9274-7D3152780E58}" dt="2023-07-18T08:43:44.815" v="25" actId="1076"/>
          <ac:spMkLst>
            <pc:docMk/>
            <pc:sldMk cId="533795967" sldId="257"/>
            <ac:spMk id="182" creationId="{F8305852-E57B-4478-A54D-BFEA8676707A}"/>
          </ac:spMkLst>
        </pc:spChg>
        <pc:spChg chg="add mod">
          <ac:chgData name="Sarah Hanson" userId="78b07ceb-ab71-47ee-b0ec-d4041c154d6d" providerId="ADAL" clId="{F294E493-8F70-41EC-9274-7D3152780E58}" dt="2023-07-18T08:19:05.464" v="11" actId="208"/>
          <ac:spMkLst>
            <pc:docMk/>
            <pc:sldMk cId="533795967" sldId="257"/>
            <ac:spMk id="183" creationId="{A37D9C23-893E-4751-BC1F-90BCA0DD4969}"/>
          </ac:spMkLst>
        </pc:spChg>
        <pc:spChg chg="add mod">
          <ac:chgData name="Sarah Hanson" userId="78b07ceb-ab71-47ee-b0ec-d4041c154d6d" providerId="ADAL" clId="{F294E493-8F70-41EC-9274-7D3152780E58}" dt="2023-07-18T08:18:43.320" v="6" actId="1076"/>
          <ac:spMkLst>
            <pc:docMk/>
            <pc:sldMk cId="533795967" sldId="257"/>
            <ac:spMk id="184" creationId="{788071D8-649D-47C0-A3B2-05CF67095AAC}"/>
          </ac:spMkLst>
        </pc:spChg>
        <pc:spChg chg="mod">
          <ac:chgData name="Sarah Hanson" userId="78b07ceb-ab71-47ee-b0ec-d4041c154d6d" providerId="ADAL" clId="{F294E493-8F70-41EC-9274-7D3152780E58}" dt="2023-07-18T08:43:47.325" v="26" actId="1076"/>
          <ac:spMkLst>
            <pc:docMk/>
            <pc:sldMk cId="533795967" sldId="257"/>
            <ac:spMk id="194" creationId="{C3DD8D84-3D70-4D35-813B-9283E1880688}"/>
          </ac:spMkLst>
        </pc:spChg>
        <pc:spChg chg="mod">
          <ac:chgData name="Sarah Hanson" userId="78b07ceb-ab71-47ee-b0ec-d4041c154d6d" providerId="ADAL" clId="{F294E493-8F70-41EC-9274-7D3152780E58}" dt="2023-07-18T08:43:20.757" v="17" actId="1076"/>
          <ac:spMkLst>
            <pc:docMk/>
            <pc:sldMk cId="533795967" sldId="257"/>
            <ac:spMk id="202" creationId="{5FD19CE3-AA58-4D97-8F48-D7906329CF4F}"/>
          </ac:spMkLst>
        </pc:spChg>
        <pc:spChg chg="mod">
          <ac:chgData name="Sarah Hanson" userId="78b07ceb-ab71-47ee-b0ec-d4041c154d6d" providerId="ADAL" clId="{F294E493-8F70-41EC-9274-7D3152780E58}" dt="2023-07-18T08:50:25.630" v="93" actId="1076"/>
          <ac:spMkLst>
            <pc:docMk/>
            <pc:sldMk cId="533795967" sldId="257"/>
            <ac:spMk id="203" creationId="{D681536C-9F9E-49B7-AC09-A5F9DDBA5FFE}"/>
          </ac:spMkLst>
        </pc:spChg>
        <pc:spChg chg="mod">
          <ac:chgData name="Sarah Hanson" userId="78b07ceb-ab71-47ee-b0ec-d4041c154d6d" providerId="ADAL" clId="{F294E493-8F70-41EC-9274-7D3152780E58}" dt="2023-07-18T08:43:35.949" v="22" actId="1076"/>
          <ac:spMkLst>
            <pc:docMk/>
            <pc:sldMk cId="533795967" sldId="257"/>
            <ac:spMk id="205" creationId="{32E0A152-C681-4B80-AE52-B09C475E9271}"/>
          </ac:spMkLst>
        </pc:spChg>
        <pc:spChg chg="mod">
          <ac:chgData name="Sarah Hanson" userId="78b07ceb-ab71-47ee-b0ec-d4041c154d6d" providerId="ADAL" clId="{F294E493-8F70-41EC-9274-7D3152780E58}" dt="2023-07-18T08:44:03.525" v="33" actId="1076"/>
          <ac:spMkLst>
            <pc:docMk/>
            <pc:sldMk cId="533795967" sldId="257"/>
            <ac:spMk id="209" creationId="{13081403-2F31-4DB1-ADFC-379221475FDC}"/>
          </ac:spMkLst>
        </pc:spChg>
        <pc:spChg chg="mod">
          <ac:chgData name="Sarah Hanson" userId="78b07ceb-ab71-47ee-b0ec-d4041c154d6d" providerId="ADAL" clId="{F294E493-8F70-41EC-9274-7D3152780E58}" dt="2023-07-18T08:51:11.200" v="107" actId="1076"/>
          <ac:spMkLst>
            <pc:docMk/>
            <pc:sldMk cId="533795967" sldId="257"/>
            <ac:spMk id="211" creationId="{453BD0C1-4B08-46C8-B033-52C3E388C057}"/>
          </ac:spMkLst>
        </pc:spChg>
        <pc:spChg chg="mod">
          <ac:chgData name="Sarah Hanson" userId="78b07ceb-ab71-47ee-b0ec-d4041c154d6d" providerId="ADAL" clId="{F294E493-8F70-41EC-9274-7D3152780E58}" dt="2023-07-18T08:49:48.114" v="87" actId="1076"/>
          <ac:spMkLst>
            <pc:docMk/>
            <pc:sldMk cId="533795967" sldId="257"/>
            <ac:spMk id="212" creationId="{072D6B6F-C480-48A8-81BA-C93286A056C4}"/>
          </ac:spMkLst>
        </pc:spChg>
        <pc:spChg chg="mod">
          <ac:chgData name="Sarah Hanson" userId="78b07ceb-ab71-47ee-b0ec-d4041c154d6d" providerId="ADAL" clId="{F294E493-8F70-41EC-9274-7D3152780E58}" dt="2023-07-18T08:44:05.756" v="34" actId="1076"/>
          <ac:spMkLst>
            <pc:docMk/>
            <pc:sldMk cId="533795967" sldId="257"/>
            <ac:spMk id="218" creationId="{B19B804A-C9ED-46E0-A5BF-042FE0E9C2CD}"/>
          </ac:spMkLst>
        </pc:spChg>
        <pc:spChg chg="mod">
          <ac:chgData name="Sarah Hanson" userId="78b07ceb-ab71-47ee-b0ec-d4041c154d6d" providerId="ADAL" clId="{F294E493-8F70-41EC-9274-7D3152780E58}" dt="2023-07-18T08:45:15.570" v="55" actId="1076"/>
          <ac:spMkLst>
            <pc:docMk/>
            <pc:sldMk cId="533795967" sldId="257"/>
            <ac:spMk id="220" creationId="{9DDCC4D4-AED5-4C7F-9C0C-9BEE222B2C95}"/>
          </ac:spMkLst>
        </pc:spChg>
        <pc:spChg chg="mod">
          <ac:chgData name="Sarah Hanson" userId="78b07ceb-ab71-47ee-b0ec-d4041c154d6d" providerId="ADAL" clId="{F294E493-8F70-41EC-9274-7D3152780E58}" dt="2023-07-18T08:44:58.326" v="49" actId="1076"/>
          <ac:spMkLst>
            <pc:docMk/>
            <pc:sldMk cId="533795967" sldId="257"/>
            <ac:spMk id="233" creationId="{FA468CC4-DA3D-D04C-A0F3-908B66B1ED58}"/>
          </ac:spMkLst>
        </pc:spChg>
        <pc:spChg chg="mod">
          <ac:chgData name="Sarah Hanson" userId="78b07ceb-ab71-47ee-b0ec-d4041c154d6d" providerId="ADAL" clId="{F294E493-8F70-41EC-9274-7D3152780E58}" dt="2023-07-18T08:44:45.387" v="45" actId="1076"/>
          <ac:spMkLst>
            <pc:docMk/>
            <pc:sldMk cId="533795967" sldId="257"/>
            <ac:spMk id="243" creationId="{1CB7AD48-71DB-490C-B249-F6218552F89E}"/>
          </ac:spMkLst>
        </pc:spChg>
        <pc:spChg chg="mod">
          <ac:chgData name="Sarah Hanson" userId="78b07ceb-ab71-47ee-b0ec-d4041c154d6d" providerId="ADAL" clId="{F294E493-8F70-41EC-9274-7D3152780E58}" dt="2023-07-18T08:51:21.097" v="112" actId="1076"/>
          <ac:spMkLst>
            <pc:docMk/>
            <pc:sldMk cId="533795967" sldId="257"/>
            <ac:spMk id="245" creationId="{DD606812-0D36-44D0-A578-F6620C4D835E}"/>
          </ac:spMkLst>
        </pc:spChg>
        <pc:spChg chg="del mod">
          <ac:chgData name="Sarah Hanson" userId="78b07ceb-ab71-47ee-b0ec-d4041c154d6d" providerId="ADAL" clId="{F294E493-8F70-41EC-9274-7D3152780E58}" dt="2023-07-18T08:43:27.293" v="20" actId="478"/>
          <ac:spMkLst>
            <pc:docMk/>
            <pc:sldMk cId="533795967" sldId="257"/>
            <ac:spMk id="253" creationId="{84B1ECC1-782C-4E34-A0D6-2A23CBC639D5}"/>
          </ac:spMkLst>
        </pc:spChg>
        <pc:spChg chg="mod">
          <ac:chgData name="Sarah Hanson" userId="78b07ceb-ab71-47ee-b0ec-d4041c154d6d" providerId="ADAL" clId="{F294E493-8F70-41EC-9274-7D3152780E58}" dt="2023-07-18T08:43:54.461" v="29" actId="1076"/>
          <ac:spMkLst>
            <pc:docMk/>
            <pc:sldMk cId="533795967" sldId="257"/>
            <ac:spMk id="336" creationId="{FA468CC4-DA3D-D04C-A0F3-908B66B1ED58}"/>
          </ac:spMkLst>
        </pc:spChg>
        <pc:picChg chg="mod">
          <ac:chgData name="Sarah Hanson" userId="78b07ceb-ab71-47ee-b0ec-d4041c154d6d" providerId="ADAL" clId="{F294E493-8F70-41EC-9274-7D3152780E58}" dt="2023-07-18T08:18:54.168" v="8" actId="1076"/>
          <ac:picMkLst>
            <pc:docMk/>
            <pc:sldMk cId="533795967" sldId="257"/>
            <ac:picMk id="13" creationId="{452D129D-4716-4D8A-809C-1A1A263CDE46}"/>
          </ac:picMkLst>
        </pc:picChg>
        <pc:picChg chg="mod">
          <ac:chgData name="Sarah Hanson" userId="78b07ceb-ab71-47ee-b0ec-d4041c154d6d" providerId="ADAL" clId="{F294E493-8F70-41EC-9274-7D3152780E58}" dt="2023-07-18T08:51:46.768" v="123" actId="1076"/>
          <ac:picMkLst>
            <pc:docMk/>
            <pc:sldMk cId="533795967" sldId="257"/>
            <ac:picMk id="21" creationId="{C79BF593-1039-4421-AAEF-5C8FB6D8B50D}"/>
          </ac:picMkLst>
        </pc:picChg>
        <pc:picChg chg="mod">
          <ac:chgData name="Sarah Hanson" userId="78b07ceb-ab71-47ee-b0ec-d4041c154d6d" providerId="ADAL" clId="{F294E493-8F70-41EC-9274-7D3152780E58}" dt="2023-07-18T08:18:35.506" v="4" actId="1076"/>
          <ac:picMkLst>
            <pc:docMk/>
            <pc:sldMk cId="533795967" sldId="257"/>
            <ac:picMk id="25" creationId="{4060EC40-24CE-455E-A27F-1CC63230E097}"/>
          </ac:picMkLst>
        </pc:picChg>
        <pc:picChg chg="mod">
          <ac:chgData name="Sarah Hanson" userId="78b07ceb-ab71-47ee-b0ec-d4041c154d6d" providerId="ADAL" clId="{F294E493-8F70-41EC-9274-7D3152780E58}" dt="2023-07-18T08:51:44.966" v="122" actId="1076"/>
          <ac:picMkLst>
            <pc:docMk/>
            <pc:sldMk cId="533795967" sldId="257"/>
            <ac:picMk id="58" creationId="{1C589278-FA33-4240-A13C-BD598D9A7DBF}"/>
          </ac:picMkLst>
        </pc:picChg>
        <pc:picChg chg="mod">
          <ac:chgData name="Sarah Hanson" userId="78b07ceb-ab71-47ee-b0ec-d4041c154d6d" providerId="ADAL" clId="{F294E493-8F70-41EC-9274-7D3152780E58}" dt="2023-07-18T08:50:43.496" v="100" actId="1076"/>
          <ac:picMkLst>
            <pc:docMk/>
            <pc:sldMk cId="533795967" sldId="257"/>
            <ac:picMk id="72" creationId="{3CFC8ABF-4431-441D-A980-EA2F368151A2}"/>
          </ac:picMkLst>
        </pc:picChg>
        <pc:picChg chg="mod">
          <ac:chgData name="Sarah Hanson" userId="78b07ceb-ab71-47ee-b0ec-d4041c154d6d" providerId="ADAL" clId="{F294E493-8F70-41EC-9274-7D3152780E58}" dt="2023-07-18T08:51:28.384" v="114" actId="1076"/>
          <ac:picMkLst>
            <pc:docMk/>
            <pc:sldMk cId="533795967" sldId="257"/>
            <ac:picMk id="87" creationId="{9B6757C7-4901-4233-9615-E0FC4C432789}"/>
          </ac:picMkLst>
        </pc:picChg>
        <pc:cxnChg chg="mod">
          <ac:chgData name="Sarah Hanson" userId="78b07ceb-ab71-47ee-b0ec-d4041c154d6d" providerId="ADAL" clId="{F294E493-8F70-41EC-9274-7D3152780E58}" dt="2023-07-18T08:51:35.432" v="117" actId="1076"/>
          <ac:cxnSpMkLst>
            <pc:docMk/>
            <pc:sldMk cId="533795967" sldId="257"/>
            <ac:cxnSpMk id="112" creationId="{206BE152-910A-2843-A2AB-7EEE1AB8E0D0}"/>
          </ac:cxnSpMkLst>
        </pc:cxnChg>
        <pc:cxnChg chg="mod">
          <ac:chgData name="Sarah Hanson" userId="78b07ceb-ab71-47ee-b0ec-d4041c154d6d" providerId="ADAL" clId="{F294E493-8F70-41EC-9274-7D3152780E58}" dt="2023-07-18T08:47:12.981" v="85" actId="14100"/>
          <ac:cxnSpMkLst>
            <pc:docMk/>
            <pc:sldMk cId="533795967" sldId="257"/>
            <ac:cxnSpMk id="137" creationId="{206BE152-910A-2843-A2AB-7EEE1AB8E0D0}"/>
          </ac:cxnSpMkLst>
        </pc:cxnChg>
        <pc:cxnChg chg="mod">
          <ac:chgData name="Sarah Hanson" userId="78b07ceb-ab71-47ee-b0ec-d4041c154d6d" providerId="ADAL" clId="{F294E493-8F70-41EC-9274-7D3152780E58}" dt="2023-07-18T08:50:30.027" v="95" actId="14100"/>
          <ac:cxnSpMkLst>
            <pc:docMk/>
            <pc:sldMk cId="533795967" sldId="257"/>
            <ac:cxnSpMk id="149" creationId="{206BE152-910A-2843-A2AB-7EEE1AB8E0D0}"/>
          </ac:cxnSpMkLst>
        </pc:cxnChg>
        <pc:cxnChg chg="mod">
          <ac:chgData name="Sarah Hanson" userId="78b07ceb-ab71-47ee-b0ec-d4041c154d6d" providerId="ADAL" clId="{F294E493-8F70-41EC-9274-7D3152780E58}" dt="2023-07-18T08:51:18.344" v="111" actId="1076"/>
          <ac:cxnSpMkLst>
            <pc:docMk/>
            <pc:sldMk cId="533795967" sldId="257"/>
            <ac:cxnSpMk id="160" creationId="{206BE152-910A-2843-A2AB-7EEE1AB8E0D0}"/>
          </ac:cxnSpMkLst>
        </pc:cxnChg>
        <pc:cxnChg chg="mod">
          <ac:chgData name="Sarah Hanson" userId="78b07ceb-ab71-47ee-b0ec-d4041c154d6d" providerId="ADAL" clId="{F294E493-8F70-41EC-9274-7D3152780E58}" dt="2023-07-18T08:43:30.101" v="21" actId="1076"/>
          <ac:cxnSpMkLst>
            <pc:docMk/>
            <pc:sldMk cId="533795967" sldId="257"/>
            <ac:cxnSpMk id="167" creationId="{206BE152-910A-2843-A2AB-7EEE1AB8E0D0}"/>
          </ac:cxnSpMkLst>
        </pc:cxnChg>
        <pc:cxnChg chg="mod">
          <ac:chgData name="Sarah Hanson" userId="78b07ceb-ab71-47ee-b0ec-d4041c154d6d" providerId="ADAL" clId="{F294E493-8F70-41EC-9274-7D3152780E58}" dt="2023-07-18T08:49:53.953" v="89" actId="14100"/>
          <ac:cxnSpMkLst>
            <pc:docMk/>
            <pc:sldMk cId="533795967" sldId="257"/>
            <ac:cxnSpMk id="170" creationId="{6962595D-77C6-4533-822C-5A47177431D6}"/>
          </ac:cxnSpMkLst>
        </pc:cxnChg>
        <pc:cxnChg chg="mod">
          <ac:chgData name="Sarah Hanson" userId="78b07ceb-ab71-47ee-b0ec-d4041c154d6d" providerId="ADAL" clId="{F294E493-8F70-41EC-9274-7D3152780E58}" dt="2023-07-18T08:43:59.596" v="31" actId="14100"/>
          <ac:cxnSpMkLst>
            <pc:docMk/>
            <pc:sldMk cId="533795967" sldId="257"/>
            <ac:cxnSpMk id="175" creationId="{781BEE47-B08D-4E7A-BD1B-EA2F0BFAA363}"/>
          </ac:cxnSpMkLst>
        </pc:cxnChg>
        <pc:cxnChg chg="mod">
          <ac:chgData name="Sarah Hanson" userId="78b07ceb-ab71-47ee-b0ec-d4041c154d6d" providerId="ADAL" clId="{F294E493-8F70-41EC-9274-7D3152780E58}" dt="2023-07-18T08:43:51.453" v="28" actId="14100"/>
          <ac:cxnSpMkLst>
            <pc:docMk/>
            <pc:sldMk cId="533795967" sldId="257"/>
            <ac:cxnSpMk id="177" creationId="{80042A87-5AE7-4BD0-8C6C-201A32D9B6D5}"/>
          </ac:cxnSpMkLst>
        </pc:cxnChg>
        <pc:cxnChg chg="add mod">
          <ac:chgData name="Sarah Hanson" userId="78b07ceb-ab71-47ee-b0ec-d4041c154d6d" providerId="ADAL" clId="{F294E493-8F70-41EC-9274-7D3152780E58}" dt="2023-07-18T08:19:29.452" v="14" actId="14100"/>
          <ac:cxnSpMkLst>
            <pc:docMk/>
            <pc:sldMk cId="533795967" sldId="257"/>
            <ac:cxnSpMk id="185" creationId="{124D64BB-C88E-43A2-8244-77C702C41426}"/>
          </ac:cxnSpMkLst>
        </pc:cxnChg>
        <pc:cxnChg chg="mod">
          <ac:chgData name="Sarah Hanson" userId="78b07ceb-ab71-47ee-b0ec-d4041c154d6d" providerId="ADAL" clId="{F294E493-8F70-41EC-9274-7D3152780E58}" dt="2023-07-18T08:44:13.796" v="38" actId="1076"/>
          <ac:cxnSpMkLst>
            <pc:docMk/>
            <pc:sldMk cId="533795967" sldId="257"/>
            <ac:cxnSpMk id="187" creationId="{206BE152-910A-2843-A2AB-7EEE1AB8E0D0}"/>
          </ac:cxnSpMkLst>
        </pc:cxnChg>
        <pc:cxnChg chg="add mod">
          <ac:chgData name="Sarah Hanson" userId="78b07ceb-ab71-47ee-b0ec-d4041c154d6d" providerId="ADAL" clId="{F294E493-8F70-41EC-9274-7D3152780E58}" dt="2023-07-18T08:44:23.597" v="41" actId="14100"/>
          <ac:cxnSpMkLst>
            <pc:docMk/>
            <pc:sldMk cId="533795967" sldId="257"/>
            <ac:cxnSpMk id="190" creationId="{4B87113C-D4E0-423A-AEA9-5B1F2B4728F8}"/>
          </ac:cxnSpMkLst>
        </pc:cxnChg>
        <pc:cxnChg chg="mod">
          <ac:chgData name="Sarah Hanson" userId="78b07ceb-ab71-47ee-b0ec-d4041c154d6d" providerId="ADAL" clId="{F294E493-8F70-41EC-9274-7D3152780E58}" dt="2023-07-18T08:51:07.465" v="106" actId="14100"/>
          <ac:cxnSpMkLst>
            <pc:docMk/>
            <pc:sldMk cId="533795967" sldId="257"/>
            <ac:cxnSpMk id="265" creationId="{206BE152-910A-2843-A2AB-7EEE1AB8E0D0}"/>
          </ac:cxnSpMkLst>
        </pc:cxnChg>
      </pc:sldChg>
    </pc:docChg>
  </pc:docChgLst>
  <pc:docChgLst>
    <pc:chgData name="Sarah Hanson" userId="78b07ceb-ab71-47ee-b0ec-d4041c154d6d" providerId="ADAL" clId="{22B2702B-5AFD-4A98-808D-FFF0D0ABFCC1}"/>
    <pc:docChg chg="undo custSel modSld">
      <pc:chgData name="Sarah Hanson" userId="78b07ceb-ab71-47ee-b0ec-d4041c154d6d" providerId="ADAL" clId="{22B2702B-5AFD-4A98-808D-FFF0D0ABFCC1}" dt="2023-07-17T09:08:23.832" v="84" actId="1076"/>
      <pc:docMkLst>
        <pc:docMk/>
      </pc:docMkLst>
      <pc:sldChg chg="addSp delSp modSp">
        <pc:chgData name="Sarah Hanson" userId="78b07ceb-ab71-47ee-b0ec-d4041c154d6d" providerId="ADAL" clId="{22B2702B-5AFD-4A98-808D-FFF0D0ABFCC1}" dt="2023-07-17T09:08:23.832" v="84" actId="1076"/>
        <pc:sldMkLst>
          <pc:docMk/>
          <pc:sldMk cId="533795967" sldId="257"/>
        </pc:sldMkLst>
        <pc:spChg chg="mod">
          <ac:chgData name="Sarah Hanson" userId="78b07ceb-ab71-47ee-b0ec-d4041c154d6d" providerId="ADAL" clId="{22B2702B-5AFD-4A98-808D-FFF0D0ABFCC1}" dt="2023-07-17T09:07:54.351" v="73" actId="1076"/>
          <ac:spMkLst>
            <pc:docMk/>
            <pc:sldMk cId="533795967" sldId="257"/>
            <ac:spMk id="2" creationId="{77161940-CFB0-4939-BC97-424527878AC9}"/>
          </ac:spMkLst>
        </pc:spChg>
        <pc:spChg chg="mod">
          <ac:chgData name="Sarah Hanson" userId="78b07ceb-ab71-47ee-b0ec-d4041c154d6d" providerId="ADAL" clId="{22B2702B-5AFD-4A98-808D-FFF0D0ABFCC1}" dt="2023-07-17T09:02:34.902" v="18" actId="1076"/>
          <ac:spMkLst>
            <pc:docMk/>
            <pc:sldMk cId="533795967" sldId="257"/>
            <ac:spMk id="18" creationId="{D4C46EDA-AC1E-4F32-A1AA-26165663768C}"/>
          </ac:spMkLst>
        </pc:spChg>
        <pc:spChg chg="mod">
          <ac:chgData name="Sarah Hanson" userId="78b07ceb-ab71-47ee-b0ec-d4041c154d6d" providerId="ADAL" clId="{22B2702B-5AFD-4A98-808D-FFF0D0ABFCC1}" dt="2023-07-17T09:08:21.672" v="83" actId="1076"/>
          <ac:spMkLst>
            <pc:docMk/>
            <pc:sldMk cId="533795967" sldId="257"/>
            <ac:spMk id="41" creationId="{CC4E8053-C913-4F2E-A0C4-4AD20762C1FD}"/>
          </ac:spMkLst>
        </pc:spChg>
        <pc:spChg chg="mod">
          <ac:chgData name="Sarah Hanson" userId="78b07ceb-ab71-47ee-b0ec-d4041c154d6d" providerId="ADAL" clId="{22B2702B-5AFD-4A98-808D-FFF0D0ABFCC1}" dt="2023-07-17T09:01:50.153" v="1" actId="6549"/>
          <ac:spMkLst>
            <pc:docMk/>
            <pc:sldMk cId="533795967" sldId="257"/>
            <ac:spMk id="55" creationId="{97BAEF51-6F26-4ED5-A922-7DFFA6E7BEC3}"/>
          </ac:spMkLst>
        </pc:spChg>
        <pc:spChg chg="del">
          <ac:chgData name="Sarah Hanson" userId="78b07ceb-ab71-47ee-b0ec-d4041c154d6d" providerId="ADAL" clId="{22B2702B-5AFD-4A98-808D-FFF0D0ABFCC1}" dt="2023-07-17T09:02:07.101" v="7" actId="478"/>
          <ac:spMkLst>
            <pc:docMk/>
            <pc:sldMk cId="533795967" sldId="257"/>
            <ac:spMk id="70" creationId="{C533C944-B180-4BB1-A120-B8F6C27E194E}"/>
          </ac:spMkLst>
        </pc:spChg>
        <pc:spChg chg="mod">
          <ac:chgData name="Sarah Hanson" userId="78b07ceb-ab71-47ee-b0ec-d4041c154d6d" providerId="ADAL" clId="{22B2702B-5AFD-4A98-808D-FFF0D0ABFCC1}" dt="2023-07-17T09:05:18.960" v="47" actId="14100"/>
          <ac:spMkLst>
            <pc:docMk/>
            <pc:sldMk cId="533795967" sldId="257"/>
            <ac:spMk id="82" creationId="{732424C1-2843-4D13-B99B-75EE11303F9A}"/>
          </ac:spMkLst>
        </pc:spChg>
        <pc:spChg chg="mod">
          <ac:chgData name="Sarah Hanson" userId="78b07ceb-ab71-47ee-b0ec-d4041c154d6d" providerId="ADAL" clId="{22B2702B-5AFD-4A98-808D-FFF0D0ABFCC1}" dt="2023-07-17T09:04:02.404" v="36" actId="1076"/>
          <ac:spMkLst>
            <pc:docMk/>
            <pc:sldMk cId="533795967" sldId="257"/>
            <ac:spMk id="90" creationId="{D287E52F-AE0F-4F00-B226-8E47AFDBFF04}"/>
          </ac:spMkLst>
        </pc:spChg>
        <pc:spChg chg="mod">
          <ac:chgData name="Sarah Hanson" userId="78b07ceb-ab71-47ee-b0ec-d4041c154d6d" providerId="ADAL" clId="{22B2702B-5AFD-4A98-808D-FFF0D0ABFCC1}" dt="2023-07-17T09:02:29.694" v="16" actId="1076"/>
          <ac:spMkLst>
            <pc:docMk/>
            <pc:sldMk cId="533795967" sldId="257"/>
            <ac:spMk id="122" creationId="{29443023-8598-4A17-8DC3-C8C510BD1D4F}"/>
          </ac:spMkLst>
        </pc:spChg>
        <pc:spChg chg="mod">
          <ac:chgData name="Sarah Hanson" userId="78b07ceb-ab71-47ee-b0ec-d4041c154d6d" providerId="ADAL" clId="{22B2702B-5AFD-4A98-808D-FFF0D0ABFCC1}" dt="2023-07-17T09:02:44.757" v="21" actId="1076"/>
          <ac:spMkLst>
            <pc:docMk/>
            <pc:sldMk cId="533795967" sldId="257"/>
            <ac:spMk id="126" creationId="{FE661A46-C495-4BA8-AB6E-2152523A2256}"/>
          </ac:spMkLst>
        </pc:spChg>
        <pc:spChg chg="mod">
          <ac:chgData name="Sarah Hanson" userId="78b07ceb-ab71-47ee-b0ec-d4041c154d6d" providerId="ADAL" clId="{22B2702B-5AFD-4A98-808D-FFF0D0ABFCC1}" dt="2023-07-17T09:02:51.174" v="22" actId="1076"/>
          <ac:spMkLst>
            <pc:docMk/>
            <pc:sldMk cId="533795967" sldId="257"/>
            <ac:spMk id="138" creationId="{0F199B4A-D7CC-4FA5-9801-5CDFDD9FE721}"/>
          </ac:spMkLst>
        </pc:spChg>
        <pc:spChg chg="mod">
          <ac:chgData name="Sarah Hanson" userId="78b07ceb-ab71-47ee-b0ec-d4041c154d6d" providerId="ADAL" clId="{22B2702B-5AFD-4A98-808D-FFF0D0ABFCC1}" dt="2023-07-17T09:04:57.606" v="41" actId="1076"/>
          <ac:spMkLst>
            <pc:docMk/>
            <pc:sldMk cId="533795967" sldId="257"/>
            <ac:spMk id="144" creationId="{2777D821-835C-494E-ACA2-5282DDEED088}"/>
          </ac:spMkLst>
        </pc:spChg>
        <pc:spChg chg="mod">
          <ac:chgData name="Sarah Hanson" userId="78b07ceb-ab71-47ee-b0ec-d4041c154d6d" providerId="ADAL" clId="{22B2702B-5AFD-4A98-808D-FFF0D0ABFCC1}" dt="2023-07-17T09:03:37.790" v="29" actId="1076"/>
          <ac:spMkLst>
            <pc:docMk/>
            <pc:sldMk cId="533795967" sldId="257"/>
            <ac:spMk id="146" creationId="{B11AF666-45E3-4687-B194-58D6A2EFC3F5}"/>
          </ac:spMkLst>
        </pc:spChg>
        <pc:spChg chg="mod">
          <ac:chgData name="Sarah Hanson" userId="78b07ceb-ab71-47ee-b0ec-d4041c154d6d" providerId="ADAL" clId="{22B2702B-5AFD-4A98-808D-FFF0D0ABFCC1}" dt="2023-07-17T09:05:01.935" v="43" actId="1076"/>
          <ac:spMkLst>
            <pc:docMk/>
            <pc:sldMk cId="533795967" sldId="257"/>
            <ac:spMk id="148" creationId="{A5742055-A622-41A0-9765-B0814FDC6D8F}"/>
          </ac:spMkLst>
        </pc:spChg>
        <pc:spChg chg="add del mod">
          <ac:chgData name="Sarah Hanson" userId="78b07ceb-ab71-47ee-b0ec-d4041c154d6d" providerId="ADAL" clId="{22B2702B-5AFD-4A98-808D-FFF0D0ABFCC1}" dt="2023-07-17T09:07:35.942" v="68" actId="1076"/>
          <ac:spMkLst>
            <pc:docMk/>
            <pc:sldMk cId="533795967" sldId="257"/>
            <ac:spMk id="150" creationId="{0B03ADA5-F476-48D0-AACB-E4D59D79B9FD}"/>
          </ac:spMkLst>
        </pc:spChg>
        <pc:spChg chg="mod">
          <ac:chgData name="Sarah Hanson" userId="78b07ceb-ab71-47ee-b0ec-d4041c154d6d" providerId="ADAL" clId="{22B2702B-5AFD-4A98-808D-FFF0D0ABFCC1}" dt="2023-07-17T09:05:11.407" v="45" actId="1076"/>
          <ac:spMkLst>
            <pc:docMk/>
            <pc:sldMk cId="533795967" sldId="257"/>
            <ac:spMk id="153" creationId="{65E746B9-880B-4E18-B117-FA946AF7ED02}"/>
          </ac:spMkLst>
        </pc:spChg>
        <pc:spChg chg="mod">
          <ac:chgData name="Sarah Hanson" userId="78b07ceb-ab71-47ee-b0ec-d4041c154d6d" providerId="ADAL" clId="{22B2702B-5AFD-4A98-808D-FFF0D0ABFCC1}" dt="2023-07-17T09:03:48.270" v="33" actId="1076"/>
          <ac:spMkLst>
            <pc:docMk/>
            <pc:sldMk cId="533795967" sldId="257"/>
            <ac:spMk id="156" creationId="{C2CE9D65-9E36-4DD7-A177-035E11831745}"/>
          </ac:spMkLst>
        </pc:spChg>
        <pc:spChg chg="mod">
          <ac:chgData name="Sarah Hanson" userId="78b07ceb-ab71-47ee-b0ec-d4041c154d6d" providerId="ADAL" clId="{22B2702B-5AFD-4A98-808D-FFF0D0ABFCC1}" dt="2023-07-17T09:07:32.039" v="67" actId="1076"/>
          <ac:spMkLst>
            <pc:docMk/>
            <pc:sldMk cId="533795967" sldId="257"/>
            <ac:spMk id="159" creationId="{3F0F67FB-97EA-4916-9BA8-DB515CA84F0C}"/>
          </ac:spMkLst>
        </pc:spChg>
        <pc:spChg chg="mod">
          <ac:chgData name="Sarah Hanson" userId="78b07ceb-ab71-47ee-b0ec-d4041c154d6d" providerId="ADAL" clId="{22B2702B-5AFD-4A98-808D-FFF0D0ABFCC1}" dt="2023-07-17T09:06:24.199" v="49" actId="1076"/>
          <ac:spMkLst>
            <pc:docMk/>
            <pc:sldMk cId="533795967" sldId="257"/>
            <ac:spMk id="164" creationId="{DD218FCE-40BF-4638-AD11-C053B793EFC9}"/>
          </ac:spMkLst>
        </pc:spChg>
        <pc:spChg chg="mod">
          <ac:chgData name="Sarah Hanson" userId="78b07ceb-ab71-47ee-b0ec-d4041c154d6d" providerId="ADAL" clId="{22B2702B-5AFD-4A98-808D-FFF0D0ABFCC1}" dt="2023-07-17T09:08:14.759" v="81" actId="14100"/>
          <ac:spMkLst>
            <pc:docMk/>
            <pc:sldMk cId="533795967" sldId="257"/>
            <ac:spMk id="165" creationId="{416B6583-58B8-4C01-9D75-8FEF57597588}"/>
          </ac:spMkLst>
        </pc:spChg>
        <pc:spChg chg="mod">
          <ac:chgData name="Sarah Hanson" userId="78b07ceb-ab71-47ee-b0ec-d4041c154d6d" providerId="ADAL" clId="{22B2702B-5AFD-4A98-808D-FFF0D0ABFCC1}" dt="2023-07-17T09:06:53.599" v="58" actId="1076"/>
          <ac:spMkLst>
            <pc:docMk/>
            <pc:sldMk cId="533795967" sldId="257"/>
            <ac:spMk id="172" creationId="{DC30B279-6BDA-443E-977A-E341A1452766}"/>
          </ac:spMkLst>
        </pc:spChg>
        <pc:spChg chg="mod">
          <ac:chgData name="Sarah Hanson" userId="78b07ceb-ab71-47ee-b0ec-d4041c154d6d" providerId="ADAL" clId="{22B2702B-5AFD-4A98-808D-FFF0D0ABFCC1}" dt="2023-07-17T09:06:51.559" v="57" actId="1076"/>
          <ac:spMkLst>
            <pc:docMk/>
            <pc:sldMk cId="533795967" sldId="257"/>
            <ac:spMk id="181" creationId="{36A2D1A5-DC6A-41A0-B141-DB2FFCDDA8B1}"/>
          </ac:spMkLst>
        </pc:spChg>
        <pc:spChg chg="add del mod">
          <ac:chgData name="Sarah Hanson" userId="78b07ceb-ab71-47ee-b0ec-d4041c154d6d" providerId="ADAL" clId="{22B2702B-5AFD-4A98-808D-FFF0D0ABFCC1}" dt="2023-07-17T09:07:40.415" v="69" actId="1076"/>
          <ac:spMkLst>
            <pc:docMk/>
            <pc:sldMk cId="533795967" sldId="257"/>
            <ac:spMk id="184" creationId="{6CE143F9-93D0-45A1-B7CF-B6AA91CC1396}"/>
          </ac:spMkLst>
        </pc:spChg>
        <pc:spChg chg="mod">
          <ac:chgData name="Sarah Hanson" userId="78b07ceb-ab71-47ee-b0ec-d4041c154d6d" providerId="ADAL" clId="{22B2702B-5AFD-4A98-808D-FFF0D0ABFCC1}" dt="2023-07-17T09:04:05.282" v="37" actId="1076"/>
          <ac:spMkLst>
            <pc:docMk/>
            <pc:sldMk cId="533795967" sldId="257"/>
            <ac:spMk id="203" creationId="{D681536C-9F9E-49B7-AC09-A5F9DDBA5FFE}"/>
          </ac:spMkLst>
        </pc:spChg>
        <pc:spChg chg="mod">
          <ac:chgData name="Sarah Hanson" userId="78b07ceb-ab71-47ee-b0ec-d4041c154d6d" providerId="ADAL" clId="{22B2702B-5AFD-4A98-808D-FFF0D0ABFCC1}" dt="2023-07-17T09:02:24.246" v="14" actId="1076"/>
          <ac:spMkLst>
            <pc:docMk/>
            <pc:sldMk cId="533795967" sldId="257"/>
            <ac:spMk id="206" creationId="{DE40CBA2-AA9A-4F71-B76E-310ECA600154}"/>
          </ac:spMkLst>
        </pc:spChg>
        <pc:spChg chg="mod">
          <ac:chgData name="Sarah Hanson" userId="78b07ceb-ab71-47ee-b0ec-d4041c154d6d" providerId="ADAL" clId="{22B2702B-5AFD-4A98-808D-FFF0D0ABFCC1}" dt="2023-07-17T09:06:20.647" v="48" actId="1076"/>
          <ac:spMkLst>
            <pc:docMk/>
            <pc:sldMk cId="533795967" sldId="257"/>
            <ac:spMk id="211" creationId="{453BD0C1-4B08-46C8-B033-52C3E388C057}"/>
          </ac:spMkLst>
        </pc:spChg>
        <pc:spChg chg="mod">
          <ac:chgData name="Sarah Hanson" userId="78b07ceb-ab71-47ee-b0ec-d4041c154d6d" providerId="ADAL" clId="{22B2702B-5AFD-4A98-808D-FFF0D0ABFCC1}" dt="2023-07-17T09:03:41.289" v="30" actId="1076"/>
          <ac:spMkLst>
            <pc:docMk/>
            <pc:sldMk cId="533795967" sldId="257"/>
            <ac:spMk id="212" creationId="{072D6B6F-C480-48A8-81BA-C93286A056C4}"/>
          </ac:spMkLst>
        </pc:spChg>
        <pc:spChg chg="mod">
          <ac:chgData name="Sarah Hanson" userId="78b07ceb-ab71-47ee-b0ec-d4041c154d6d" providerId="ADAL" clId="{22B2702B-5AFD-4A98-808D-FFF0D0ABFCC1}" dt="2023-07-17T09:02:32.678" v="17" actId="1076"/>
          <ac:spMkLst>
            <pc:docMk/>
            <pc:sldMk cId="533795967" sldId="257"/>
            <ac:spMk id="217" creationId="{87C3E1BA-EFA8-4ECC-A14D-79BAE835DFB9}"/>
          </ac:spMkLst>
        </pc:spChg>
        <pc:spChg chg="mod">
          <ac:chgData name="Sarah Hanson" userId="78b07ceb-ab71-47ee-b0ec-d4041c154d6d" providerId="ADAL" clId="{22B2702B-5AFD-4A98-808D-FFF0D0ABFCC1}" dt="2023-07-17T09:03:34.315" v="28" actId="1076"/>
          <ac:spMkLst>
            <pc:docMk/>
            <pc:sldMk cId="533795967" sldId="257"/>
            <ac:spMk id="220" creationId="{9DDCC4D4-AED5-4C7F-9C0C-9BEE222B2C95}"/>
          </ac:spMkLst>
        </pc:spChg>
        <pc:spChg chg="mod">
          <ac:chgData name="Sarah Hanson" userId="78b07ceb-ab71-47ee-b0ec-d4041c154d6d" providerId="ADAL" clId="{22B2702B-5AFD-4A98-808D-FFF0D0ABFCC1}" dt="2023-07-17T09:02:21.650" v="13" actId="1076"/>
          <ac:spMkLst>
            <pc:docMk/>
            <pc:sldMk cId="533795967" sldId="257"/>
            <ac:spMk id="225" creationId="{FA468CC4-DA3D-D04C-A0F3-908B66B1ED58}"/>
          </ac:spMkLst>
        </pc:spChg>
        <pc:spChg chg="mod">
          <ac:chgData name="Sarah Hanson" userId="78b07ceb-ab71-47ee-b0ec-d4041c154d6d" providerId="ADAL" clId="{22B2702B-5AFD-4A98-808D-FFF0D0ABFCC1}" dt="2023-07-17T09:02:54.302" v="23" actId="1076"/>
          <ac:spMkLst>
            <pc:docMk/>
            <pc:sldMk cId="533795967" sldId="257"/>
            <ac:spMk id="243" creationId="{1CB7AD48-71DB-490C-B249-F6218552F89E}"/>
          </ac:spMkLst>
        </pc:spChg>
        <pc:spChg chg="del">
          <ac:chgData name="Sarah Hanson" userId="78b07ceb-ab71-47ee-b0ec-d4041c154d6d" providerId="ADAL" clId="{22B2702B-5AFD-4A98-808D-FFF0D0ABFCC1}" dt="2023-07-17T09:02:05.538" v="6" actId="478"/>
          <ac:spMkLst>
            <pc:docMk/>
            <pc:sldMk cId="533795967" sldId="257"/>
            <ac:spMk id="244" creationId="{25612943-82A9-427C-8F3E-580D7C8A1994}"/>
          </ac:spMkLst>
        </pc:spChg>
        <pc:picChg chg="mod">
          <ac:chgData name="Sarah Hanson" userId="78b07ceb-ab71-47ee-b0ec-d4041c154d6d" providerId="ADAL" clId="{22B2702B-5AFD-4A98-808D-FFF0D0ABFCC1}" dt="2023-07-17T09:08:23.832" v="84" actId="1076"/>
          <ac:picMkLst>
            <pc:docMk/>
            <pc:sldMk cId="533795967" sldId="257"/>
            <ac:picMk id="58" creationId="{1C589278-FA33-4240-A13C-BD598D9A7DBF}"/>
          </ac:picMkLst>
        </pc:picChg>
        <pc:picChg chg="mod">
          <ac:chgData name="Sarah Hanson" userId="78b07ceb-ab71-47ee-b0ec-d4041c154d6d" providerId="ADAL" clId="{22B2702B-5AFD-4A98-808D-FFF0D0ABFCC1}" dt="2023-07-17T09:05:00.327" v="42" actId="1076"/>
          <ac:picMkLst>
            <pc:docMk/>
            <pc:sldMk cId="533795967" sldId="257"/>
            <ac:picMk id="72" creationId="{3CFC8ABF-4431-441D-A980-EA2F368151A2}"/>
          </ac:picMkLst>
        </pc:picChg>
        <pc:picChg chg="mod">
          <ac:chgData name="Sarah Hanson" userId="78b07ceb-ab71-47ee-b0ec-d4041c154d6d" providerId="ADAL" clId="{22B2702B-5AFD-4A98-808D-FFF0D0ABFCC1}" dt="2023-07-17T09:07:16.407" v="66" actId="1076"/>
          <ac:picMkLst>
            <pc:docMk/>
            <pc:sldMk cId="533795967" sldId="257"/>
            <ac:picMk id="87" creationId="{9B6757C7-4901-4233-9615-E0FC4C432789}"/>
          </ac:picMkLst>
        </pc:picChg>
        <pc:cxnChg chg="mod">
          <ac:chgData name="Sarah Hanson" userId="78b07ceb-ab71-47ee-b0ec-d4041c154d6d" providerId="ADAL" clId="{22B2702B-5AFD-4A98-808D-FFF0D0ABFCC1}" dt="2023-07-17T09:08:01.415" v="75" actId="14100"/>
          <ac:cxnSpMkLst>
            <pc:docMk/>
            <pc:sldMk cId="533795967" sldId="257"/>
            <ac:cxnSpMk id="112" creationId="{206BE152-910A-2843-A2AB-7EEE1AB8E0D0}"/>
          </ac:cxnSpMkLst>
        </pc:cxnChg>
        <pc:cxnChg chg="mod">
          <ac:chgData name="Sarah Hanson" userId="78b07ceb-ab71-47ee-b0ec-d4041c154d6d" providerId="ADAL" clId="{22B2702B-5AFD-4A98-808D-FFF0D0ABFCC1}" dt="2023-07-17T09:02:40.669" v="20" actId="14100"/>
          <ac:cxnSpMkLst>
            <pc:docMk/>
            <pc:sldMk cId="533795967" sldId="257"/>
            <ac:cxnSpMk id="137" creationId="{206BE152-910A-2843-A2AB-7EEE1AB8E0D0}"/>
          </ac:cxnSpMkLst>
        </pc:cxnChg>
        <pc:cxnChg chg="mod">
          <ac:chgData name="Sarah Hanson" userId="78b07ceb-ab71-47ee-b0ec-d4041c154d6d" providerId="ADAL" clId="{22B2702B-5AFD-4A98-808D-FFF0D0ABFCC1}" dt="2023-07-17T09:04:12.878" v="40" actId="14100"/>
          <ac:cxnSpMkLst>
            <pc:docMk/>
            <pc:sldMk cId="533795967" sldId="257"/>
            <ac:cxnSpMk id="149" creationId="{206BE152-910A-2843-A2AB-7EEE1AB8E0D0}"/>
          </ac:cxnSpMkLst>
        </pc:cxnChg>
        <pc:cxnChg chg="mod">
          <ac:chgData name="Sarah Hanson" userId="78b07ceb-ab71-47ee-b0ec-d4041c154d6d" providerId="ADAL" clId="{22B2702B-5AFD-4A98-808D-FFF0D0ABFCC1}" dt="2023-07-17T09:07:10.879" v="65" actId="14100"/>
          <ac:cxnSpMkLst>
            <pc:docMk/>
            <pc:sldMk cId="533795967" sldId="257"/>
            <ac:cxnSpMk id="160" creationId="{206BE152-910A-2843-A2AB-7EEE1AB8E0D0}"/>
          </ac:cxnSpMkLst>
        </pc:cxnChg>
        <pc:cxnChg chg="mod">
          <ac:chgData name="Sarah Hanson" userId="78b07ceb-ab71-47ee-b0ec-d4041c154d6d" providerId="ADAL" clId="{22B2702B-5AFD-4A98-808D-FFF0D0ABFCC1}" dt="2023-07-17T09:03:53.150" v="35" actId="14100"/>
          <ac:cxnSpMkLst>
            <pc:docMk/>
            <pc:sldMk cId="533795967" sldId="257"/>
            <ac:cxnSpMk id="170" creationId="{6962595D-77C6-4533-822C-5A47177431D6}"/>
          </ac:cxnSpMkLst>
        </pc:cxnChg>
        <pc:cxnChg chg="mod">
          <ac:chgData name="Sarah Hanson" userId="78b07ceb-ab71-47ee-b0ec-d4041c154d6d" providerId="ADAL" clId="{22B2702B-5AFD-4A98-808D-FFF0D0ABFCC1}" dt="2023-07-17T09:05:04.158" v="44" actId="1076"/>
          <ac:cxnSpMkLst>
            <pc:docMk/>
            <pc:sldMk cId="533795967" sldId="257"/>
            <ac:cxnSpMk id="265" creationId="{206BE152-910A-2843-A2AB-7EEE1AB8E0D0}"/>
          </ac:cxnSpMkLst>
        </pc:cxnChg>
        <pc:cxnChg chg="mod">
          <ac:chgData name="Sarah Hanson" userId="78b07ceb-ab71-47ee-b0ec-d4041c154d6d" providerId="ADAL" clId="{22B2702B-5AFD-4A98-808D-FFF0D0ABFCC1}" dt="2023-07-17T09:02:26.543" v="15" actId="1076"/>
          <ac:cxnSpMkLst>
            <pc:docMk/>
            <pc:sldMk cId="533795967" sldId="257"/>
            <ac:cxnSpMk id="318" creationId="{206BE152-910A-2843-A2AB-7EEE1AB8E0D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6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056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r">
              <a:defRPr sz="1200"/>
            </a:lvl1pPr>
          </a:lstStyle>
          <a:p>
            <a:fld id="{24D8555F-C3BB-41E5-99E3-408F2C4C712C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5" tIns="45703" rIns="91405" bIns="4570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05" tIns="45703" rIns="91405" bIns="4570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r">
              <a:defRPr sz="1200"/>
            </a:lvl1pPr>
          </a:lstStyle>
          <a:p>
            <a:fld id="{17B6E8E7-E69B-4E27-B3AE-9C05322EF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5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9788" y="1347788"/>
            <a:ext cx="2516187" cy="3636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84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54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25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1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28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03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48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91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13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9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97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15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8EA7-B45B-4203-B34C-5DDD6848E4EB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41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gi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9663D8B-67C5-4B47-8A35-997F38A69870}"/>
              </a:ext>
            </a:extLst>
          </p:cNvPr>
          <p:cNvSpPr/>
          <p:nvPr/>
        </p:nvSpPr>
        <p:spPr>
          <a:xfrm>
            <a:off x="6203371" y="7034038"/>
            <a:ext cx="627196" cy="171044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85D8B598-D0A3-400C-8AE9-D00DDFF2516A}"/>
              </a:ext>
            </a:extLst>
          </p:cNvPr>
          <p:cNvSpPr/>
          <p:nvPr/>
        </p:nvSpPr>
        <p:spPr>
          <a:xfrm>
            <a:off x="3967783" y="433674"/>
            <a:ext cx="2638372" cy="101457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 students will sit a summative assessment at the end of each term to track progress – scores will be given as percentages.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Throughout each term students will receive mini fluency quizzes once a fortnight to assess their knowledge and identify any gaps.</a:t>
            </a: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742992" y="7766771"/>
            <a:ext cx="1402154" cy="1246052"/>
          </a:xfrm>
          <a:prstGeom prst="blockArc">
            <a:avLst>
              <a:gd name="adj1" fmla="val 10794187"/>
              <a:gd name="adj2" fmla="val 156513"/>
              <a:gd name="adj3" fmla="val 282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350087" y="8659292"/>
            <a:ext cx="4658827" cy="34295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4657065" y="6656795"/>
            <a:ext cx="1505216" cy="1275961"/>
          </a:xfrm>
          <a:prstGeom prst="blockArc">
            <a:avLst>
              <a:gd name="adj1" fmla="val 10800009"/>
              <a:gd name="adj2" fmla="val 1572"/>
              <a:gd name="adj3" fmla="val 2764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276913" y="7685082"/>
            <a:ext cx="4256646" cy="34456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217642" y="6556485"/>
            <a:ext cx="4191296" cy="35600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477365" y="5524727"/>
            <a:ext cx="1505214" cy="1251875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4582063" y="4315079"/>
            <a:ext cx="1560157" cy="1309607"/>
          </a:xfrm>
          <a:prstGeom prst="blockArc">
            <a:avLst>
              <a:gd name="adj1" fmla="val 10800000"/>
              <a:gd name="adj2" fmla="val 1517"/>
              <a:gd name="adj3" fmla="val 26435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266465" y="5404784"/>
            <a:ext cx="4179569" cy="366567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800980" y="4203256"/>
            <a:ext cx="4621461" cy="3466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170768" y="3141322"/>
            <a:ext cx="1633491" cy="1226661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4891647" y="1867614"/>
            <a:ext cx="1589957" cy="1248969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977253" y="2942908"/>
            <a:ext cx="4812841" cy="3392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769313" y="1710111"/>
            <a:ext cx="4918996" cy="3534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997941" y="90712"/>
            <a:ext cx="526978" cy="413286"/>
          </a:xfrm>
          <a:prstGeom prst="triangle">
            <a:avLst>
              <a:gd name="adj" fmla="val 4536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5357327" y="8445672"/>
            <a:ext cx="783426" cy="772673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500906" y="8597398"/>
            <a:ext cx="509117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3125033" y="9132890"/>
            <a:ext cx="273423" cy="1121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5533558" y="8681826"/>
            <a:ext cx="497686" cy="507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95" b="1" dirty="0"/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5523038" y="8599262"/>
            <a:ext cx="4921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YEAR</a:t>
            </a:r>
          </a:p>
        </p:txBody>
      </p: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157621" y="461290"/>
            <a:ext cx="1859217" cy="1174533"/>
          </a:xfrm>
          <a:prstGeom prst="blockArc">
            <a:avLst>
              <a:gd name="adj1" fmla="val 10799998"/>
              <a:gd name="adj2" fmla="val 156513"/>
              <a:gd name="adj3" fmla="val 28217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412611" y="8641482"/>
            <a:ext cx="783426" cy="701916"/>
          </a:xfrm>
          <a:prstGeom prst="ellips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691355" y="5321634"/>
            <a:ext cx="674205" cy="58298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US" sz="700" b="1" dirty="0">
              <a:solidFill>
                <a:schemeClr val="tx1"/>
              </a:solidFill>
            </a:endParaRPr>
          </a:p>
        </p:txBody>
      </p: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5122045" y="9022410"/>
            <a:ext cx="48920" cy="20685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4989504" y="7040025"/>
            <a:ext cx="152529" cy="1132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898846" y="9103771"/>
            <a:ext cx="194695" cy="822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Oval 331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4839631" y="4080811"/>
            <a:ext cx="668169" cy="67107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4" name="Oval 333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47789" y="2769182"/>
            <a:ext cx="662936" cy="60897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36" name="Oval 335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611891" y="1763182"/>
            <a:ext cx="685823" cy="70236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9" name="Oval 338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84240" y="722602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754542" y="5026422"/>
            <a:ext cx="142697" cy="21384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" name="TextBox 34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0" y="4859004"/>
            <a:ext cx="95256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683693" y="4142545"/>
            <a:ext cx="72034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7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235" y="9376819"/>
            <a:ext cx="437040" cy="391035"/>
          </a:xfrm>
          <a:prstGeom prst="rect">
            <a:avLst/>
          </a:prstGeom>
        </p:spPr>
      </p:pic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1592953" y="7002656"/>
            <a:ext cx="333933" cy="1335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endCxn id="217" idx="1"/>
          </p:cNvCxnSpPr>
          <p:nvPr/>
        </p:nvCxnSpPr>
        <p:spPr>
          <a:xfrm flipV="1">
            <a:off x="782148" y="7887351"/>
            <a:ext cx="129929" cy="10831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5167531" y="8133301"/>
            <a:ext cx="108608" cy="19520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30524" y="1583281"/>
            <a:ext cx="1847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GB" sz="800" b="1" dirty="0"/>
          </a:p>
        </p:txBody>
      </p: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697700" y="2653844"/>
            <a:ext cx="157961" cy="8897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3115033" y="6951354"/>
            <a:ext cx="166620" cy="18149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661587" y="3369570"/>
            <a:ext cx="191664" cy="14515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4959733" y="4716741"/>
            <a:ext cx="138738" cy="43815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3635756" y="1340338"/>
            <a:ext cx="223589" cy="3102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1" name="TextBox 330"/>
          <p:cNvSpPr txBox="1"/>
          <p:nvPr/>
        </p:nvSpPr>
        <p:spPr>
          <a:xfrm>
            <a:off x="4279647" y="4234891"/>
            <a:ext cx="75093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b="1" dirty="0"/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3435256" y="5598271"/>
            <a:ext cx="125457" cy="24921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787483" y="8070578"/>
            <a:ext cx="104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u="sng" dirty="0"/>
              <a:t>Skills</a:t>
            </a:r>
          </a:p>
          <a:p>
            <a:r>
              <a:rPr lang="en-GB" sz="800" dirty="0">
                <a:latin typeface="Calibri"/>
                <a:cs typeface="Calibri"/>
              </a:rPr>
              <a:t>Use the 4 operations with decimals</a:t>
            </a:r>
          </a:p>
          <a:p>
            <a:endParaRPr lang="en-US" sz="800" dirty="0"/>
          </a:p>
        </p:txBody>
      </p:sp>
      <p:sp>
        <p:nvSpPr>
          <p:cNvPr id="216" name="TextBox 215"/>
          <p:cNvSpPr txBox="1"/>
          <p:nvPr/>
        </p:nvSpPr>
        <p:spPr>
          <a:xfrm>
            <a:off x="6126879" y="3272096"/>
            <a:ext cx="671948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</p:txBody>
      </p:sp>
      <p:sp>
        <p:nvSpPr>
          <p:cNvPr id="227" name="TextBox 226"/>
          <p:cNvSpPr txBox="1"/>
          <p:nvPr/>
        </p:nvSpPr>
        <p:spPr>
          <a:xfrm>
            <a:off x="6172116" y="5153991"/>
            <a:ext cx="681100" cy="16619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</p:txBody>
      </p:sp>
      <p:sp>
        <p:nvSpPr>
          <p:cNvPr id="7" name="TextBox 6"/>
          <p:cNvSpPr txBox="1"/>
          <p:nvPr/>
        </p:nvSpPr>
        <p:spPr>
          <a:xfrm>
            <a:off x="3782078" y="-42266"/>
            <a:ext cx="372533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ourier New"/>
                <a:cs typeface="Courier New"/>
              </a:rPr>
              <a:t>Mathematics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1103401" y="8597398"/>
            <a:ext cx="648604" cy="563733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2215" y="9599829"/>
            <a:ext cx="652741" cy="243248"/>
          </a:xfrm>
          <a:prstGeom prst="rect">
            <a:avLst/>
          </a:prstGeom>
        </p:spPr>
      </p:pic>
      <p:sp>
        <p:nvSpPr>
          <p:cNvPr id="236" name="TextBox 23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853431" y="6951180"/>
            <a:ext cx="5865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.</a:t>
            </a:r>
          </a:p>
        </p:txBody>
      </p: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F77276AE-5C5D-4455-B34D-7AB7A3C29002}"/>
              </a:ext>
            </a:extLst>
          </p:cNvPr>
          <p:cNvCxnSpPr>
            <a:cxnSpLocks/>
          </p:cNvCxnSpPr>
          <p:nvPr/>
        </p:nvCxnSpPr>
        <p:spPr>
          <a:xfrm flipV="1">
            <a:off x="5456714" y="5456700"/>
            <a:ext cx="134821" cy="31286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TextBox 26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-34705" y="2485402"/>
            <a:ext cx="83274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" dirty="0"/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750907" y="1025788"/>
            <a:ext cx="9773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.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330304" y="870510"/>
            <a:ext cx="72578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.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886911" y="675492"/>
            <a:ext cx="9123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A504AA-56B5-421A-B50E-9BBF71DF23AC}"/>
              </a:ext>
            </a:extLst>
          </p:cNvPr>
          <p:cNvSpPr txBox="1"/>
          <p:nvPr/>
        </p:nvSpPr>
        <p:spPr>
          <a:xfrm>
            <a:off x="438969" y="750267"/>
            <a:ext cx="604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Year 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B267C2-C910-4B3D-8D8D-90D549480572}"/>
              </a:ext>
            </a:extLst>
          </p:cNvPr>
          <p:cNvSpPr txBox="1"/>
          <p:nvPr/>
        </p:nvSpPr>
        <p:spPr>
          <a:xfrm>
            <a:off x="4626488" y="9250158"/>
            <a:ext cx="1424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/>
              <a:t>Introduction to Secondary Mathematics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53D47-7638-4133-89AE-255A6093DA89}"/>
              </a:ext>
            </a:extLst>
          </p:cNvPr>
          <p:cNvSpPr/>
          <p:nvPr/>
        </p:nvSpPr>
        <p:spPr>
          <a:xfrm>
            <a:off x="2607152" y="9283947"/>
            <a:ext cx="996982" cy="5591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EFE9ED-BEDB-4720-BF41-57D515D68717}"/>
              </a:ext>
            </a:extLst>
          </p:cNvPr>
          <p:cNvSpPr txBox="1"/>
          <p:nvPr/>
        </p:nvSpPr>
        <p:spPr>
          <a:xfrm>
            <a:off x="2549793" y="9240346"/>
            <a:ext cx="1181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u="sng" dirty="0"/>
              <a:t>Skills</a:t>
            </a:r>
          </a:p>
          <a:p>
            <a:pPr algn="ctr"/>
            <a:r>
              <a:rPr lang="en-US" sz="900" dirty="0">
                <a:latin typeface="Calibri"/>
                <a:cs typeface="Calibri"/>
              </a:rPr>
              <a:t>Types of number inc. prime, square, cube</a:t>
            </a:r>
            <a:endParaRPr lang="en-US" sz="900" dirty="0"/>
          </a:p>
          <a:p>
            <a:pPr algn="ctr"/>
            <a:endParaRPr lang="en-GB" sz="900" dirty="0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29443023-8598-4A17-8DC3-C8C510BD1D4F}"/>
              </a:ext>
            </a:extLst>
          </p:cNvPr>
          <p:cNvSpPr/>
          <p:nvPr/>
        </p:nvSpPr>
        <p:spPr>
          <a:xfrm>
            <a:off x="993087" y="7658376"/>
            <a:ext cx="558616" cy="461768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FE661A46-C495-4BA8-AB6E-2152523A2256}"/>
              </a:ext>
            </a:extLst>
          </p:cNvPr>
          <p:cNvSpPr/>
          <p:nvPr/>
        </p:nvSpPr>
        <p:spPr>
          <a:xfrm>
            <a:off x="17630" y="7729658"/>
            <a:ext cx="740336" cy="9118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4C46EDA-AC1E-4F32-A1AA-26165663768C}"/>
              </a:ext>
            </a:extLst>
          </p:cNvPr>
          <p:cNvSpPr txBox="1"/>
          <p:nvPr/>
        </p:nvSpPr>
        <p:spPr>
          <a:xfrm>
            <a:off x="7193" y="7727452"/>
            <a:ext cx="8222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GB" sz="800" dirty="0">
                <a:latin typeface="Calibri"/>
                <a:cs typeface="Calibri"/>
              </a:rPr>
              <a:t>Round to decimal places. Use rounding to make estimates</a:t>
            </a:r>
          </a:p>
          <a:p>
            <a:endParaRPr lang="en-GB" sz="800" dirty="0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0F199B4A-D7CC-4FA5-9801-5CDFDD9FE721}"/>
              </a:ext>
            </a:extLst>
          </p:cNvPr>
          <p:cNvSpPr/>
          <p:nvPr/>
        </p:nvSpPr>
        <p:spPr>
          <a:xfrm>
            <a:off x="3000303" y="7571510"/>
            <a:ext cx="552866" cy="592887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FCFC8AD8-0803-4067-A5B3-6741A145CBF5}"/>
              </a:ext>
            </a:extLst>
          </p:cNvPr>
          <p:cNvSpPr/>
          <p:nvPr/>
        </p:nvSpPr>
        <p:spPr>
          <a:xfrm>
            <a:off x="95915" y="8912017"/>
            <a:ext cx="783627" cy="87503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2777D821-835C-494E-ACA2-5282DDEED088}"/>
              </a:ext>
            </a:extLst>
          </p:cNvPr>
          <p:cNvSpPr/>
          <p:nvPr/>
        </p:nvSpPr>
        <p:spPr>
          <a:xfrm>
            <a:off x="5018600" y="6445128"/>
            <a:ext cx="597649" cy="542599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A5742055-A622-41A0-9765-B0814FDC6D8F}"/>
              </a:ext>
            </a:extLst>
          </p:cNvPr>
          <p:cNvSpPr/>
          <p:nvPr/>
        </p:nvSpPr>
        <p:spPr>
          <a:xfrm rot="5400000">
            <a:off x="4209001" y="6751132"/>
            <a:ext cx="564494" cy="106535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C2CE9D65-9E36-4DD7-A177-035E11831745}"/>
              </a:ext>
            </a:extLst>
          </p:cNvPr>
          <p:cNvSpPr/>
          <p:nvPr/>
        </p:nvSpPr>
        <p:spPr>
          <a:xfrm>
            <a:off x="1829799" y="8100783"/>
            <a:ext cx="1036466" cy="4187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7BAEF51-6F26-4ED5-A922-7DFFA6E7BEC3}"/>
              </a:ext>
            </a:extLst>
          </p:cNvPr>
          <p:cNvSpPr txBox="1"/>
          <p:nvPr/>
        </p:nvSpPr>
        <p:spPr>
          <a:xfrm>
            <a:off x="59386" y="8872252"/>
            <a:ext cx="629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GB" sz="800" dirty="0">
                <a:latin typeface="Calibri"/>
                <a:cs typeface="Calibri"/>
              </a:rPr>
              <a:t>Order fractions and decimals</a:t>
            </a:r>
            <a:endParaRPr lang="en-GB" sz="800" dirty="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6962595D-77C6-4533-822C-5A47177431D6}"/>
              </a:ext>
            </a:extLst>
          </p:cNvPr>
          <p:cNvCxnSpPr>
            <a:cxnSpLocks/>
          </p:cNvCxnSpPr>
          <p:nvPr/>
        </p:nvCxnSpPr>
        <p:spPr>
          <a:xfrm flipV="1">
            <a:off x="2798813" y="8042031"/>
            <a:ext cx="226330" cy="7659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732424C1-2843-4D13-B99B-75EE11303F9A}"/>
              </a:ext>
            </a:extLst>
          </p:cNvPr>
          <p:cNvSpPr txBox="1"/>
          <p:nvPr/>
        </p:nvSpPr>
        <p:spPr>
          <a:xfrm>
            <a:off x="3999125" y="6957727"/>
            <a:ext cx="9277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latin typeface="Calibri"/>
                <a:cs typeface="Calibri"/>
              </a:rPr>
              <a:t>4 operations with fractions, calculating percentages</a:t>
            </a:r>
          </a:p>
          <a:p>
            <a:endParaRPr lang="en-GB" sz="800" dirty="0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9B0AD490-D539-4D19-8D43-AB3392C6CEC0}"/>
              </a:ext>
            </a:extLst>
          </p:cNvPr>
          <p:cNvSpPr/>
          <p:nvPr/>
        </p:nvSpPr>
        <p:spPr>
          <a:xfrm rot="5400000">
            <a:off x="4968570" y="5771124"/>
            <a:ext cx="669774" cy="71096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" name="Oval 199">
            <a:extLst>
              <a:ext uri="{FF2B5EF4-FFF2-40B4-BE49-F238E27FC236}">
                <a16:creationId xmlns:a16="http://schemas.microsoft.com/office/drawing/2014/main" id="{6EA01E8C-9206-42F1-AD53-40EF2F7976BE}"/>
              </a:ext>
            </a:extLst>
          </p:cNvPr>
          <p:cNvSpPr/>
          <p:nvPr/>
        </p:nvSpPr>
        <p:spPr>
          <a:xfrm>
            <a:off x="754542" y="6395425"/>
            <a:ext cx="617117" cy="58872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D681536C-9F9E-49B7-AC09-A5F9DDBA5FFE}"/>
              </a:ext>
            </a:extLst>
          </p:cNvPr>
          <p:cNvSpPr/>
          <p:nvPr/>
        </p:nvSpPr>
        <p:spPr>
          <a:xfrm rot="5400000">
            <a:off x="4463947" y="7880216"/>
            <a:ext cx="532323" cy="9004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8FAC407D-A824-43C6-B287-B2DDEC722340}"/>
              </a:ext>
            </a:extLst>
          </p:cNvPr>
          <p:cNvSpPr/>
          <p:nvPr/>
        </p:nvSpPr>
        <p:spPr>
          <a:xfrm rot="5400000">
            <a:off x="3487890" y="5642569"/>
            <a:ext cx="466767" cy="95470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E106EA1-321E-475D-9089-CBB47980B3BD}"/>
              </a:ext>
            </a:extLst>
          </p:cNvPr>
          <p:cNvSpPr txBox="1"/>
          <p:nvPr/>
        </p:nvSpPr>
        <p:spPr>
          <a:xfrm>
            <a:off x="4907579" y="5859922"/>
            <a:ext cx="96114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b="1" u="sng" dirty="0"/>
              <a:t>Skills</a:t>
            </a:r>
          </a:p>
          <a:p>
            <a:r>
              <a:rPr lang="en-US" sz="800" dirty="0">
                <a:latin typeface="Calibri"/>
                <a:cs typeface="Calibri"/>
              </a:rPr>
              <a:t>Write, simplify and work with ratio</a:t>
            </a:r>
          </a:p>
          <a:p>
            <a:endParaRPr lang="en-GB" sz="700" dirty="0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89D483E6-EFB9-476F-9CD4-E49A4FA4C6FF}"/>
              </a:ext>
            </a:extLst>
          </p:cNvPr>
          <p:cNvSpPr/>
          <p:nvPr/>
        </p:nvSpPr>
        <p:spPr>
          <a:xfrm rot="5400000">
            <a:off x="-37004" y="4787381"/>
            <a:ext cx="866210" cy="71688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9DDCC4D4-AED5-4C7F-9C0C-9BEE222B2C95}"/>
              </a:ext>
            </a:extLst>
          </p:cNvPr>
          <p:cNvSpPr/>
          <p:nvPr/>
        </p:nvSpPr>
        <p:spPr>
          <a:xfrm>
            <a:off x="5188206" y="7622988"/>
            <a:ext cx="477380" cy="489847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6001DE5A-A08F-478E-8C10-6C078E225933}"/>
              </a:ext>
            </a:extLst>
          </p:cNvPr>
          <p:cNvSpPr/>
          <p:nvPr/>
        </p:nvSpPr>
        <p:spPr>
          <a:xfrm>
            <a:off x="3680564" y="5264778"/>
            <a:ext cx="597795" cy="591259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183B56FE-F742-4473-96E1-673297D1088C}"/>
              </a:ext>
            </a:extLst>
          </p:cNvPr>
          <p:cNvSpPr/>
          <p:nvPr/>
        </p:nvSpPr>
        <p:spPr>
          <a:xfrm rot="5400000">
            <a:off x="2774371" y="4599658"/>
            <a:ext cx="638016" cy="79313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0CABA78-72E6-4B1A-8850-86B0FEE81A43}"/>
              </a:ext>
            </a:extLst>
          </p:cNvPr>
          <p:cNvSpPr txBox="1"/>
          <p:nvPr/>
        </p:nvSpPr>
        <p:spPr>
          <a:xfrm>
            <a:off x="2668655" y="4673321"/>
            <a:ext cx="7032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latin typeface="Calibri"/>
                <a:cs typeface="Calibri"/>
              </a:rPr>
              <a:t>Calculate unknown values</a:t>
            </a:r>
          </a:p>
          <a:p>
            <a:endParaRPr lang="en-GB" sz="800" dirty="0"/>
          </a:p>
        </p:txBody>
      </p:sp>
      <p:sp>
        <p:nvSpPr>
          <p:cNvPr id="234" name="Oval 233">
            <a:extLst>
              <a:ext uri="{FF2B5EF4-FFF2-40B4-BE49-F238E27FC236}">
                <a16:creationId xmlns:a16="http://schemas.microsoft.com/office/drawing/2014/main" id="{44430D54-4BD2-4C49-BEFF-F1442B9888FE}"/>
              </a:ext>
            </a:extLst>
          </p:cNvPr>
          <p:cNvSpPr/>
          <p:nvPr/>
        </p:nvSpPr>
        <p:spPr>
          <a:xfrm>
            <a:off x="5533558" y="4932552"/>
            <a:ext cx="520873" cy="489847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1AA6E607-7E81-4EF0-87FB-2841BC97959A}"/>
              </a:ext>
            </a:extLst>
          </p:cNvPr>
          <p:cNvSpPr/>
          <p:nvPr/>
        </p:nvSpPr>
        <p:spPr>
          <a:xfrm rot="5400000">
            <a:off x="4190152" y="4614083"/>
            <a:ext cx="676606" cy="69490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F85668-E5A5-40F8-87F0-7E9B2F882095}"/>
              </a:ext>
            </a:extLst>
          </p:cNvPr>
          <p:cNvSpPr txBox="1"/>
          <p:nvPr/>
        </p:nvSpPr>
        <p:spPr>
          <a:xfrm>
            <a:off x="4128533" y="4584585"/>
            <a:ext cx="694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u="sng" dirty="0"/>
              <a:t>Skills</a:t>
            </a:r>
          </a:p>
          <a:p>
            <a:r>
              <a:rPr lang="en-US" sz="900" dirty="0">
                <a:latin typeface="Calibri"/>
                <a:cs typeface="Calibri"/>
              </a:rPr>
              <a:t>Work with sequences</a:t>
            </a:r>
          </a:p>
          <a:p>
            <a:endParaRPr lang="en-GB" sz="900" dirty="0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3F556814-E157-4138-AD95-D7D2EFC94F08}"/>
              </a:ext>
            </a:extLst>
          </p:cNvPr>
          <p:cNvSpPr/>
          <p:nvPr/>
        </p:nvSpPr>
        <p:spPr>
          <a:xfrm rot="5400000">
            <a:off x="2688525" y="3082634"/>
            <a:ext cx="507571" cy="131370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D04B655-9925-4FB9-96EE-95C1BC2CC6EE}"/>
              </a:ext>
            </a:extLst>
          </p:cNvPr>
          <p:cNvSpPr txBox="1"/>
          <p:nvPr/>
        </p:nvSpPr>
        <p:spPr>
          <a:xfrm>
            <a:off x="2247511" y="3478115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latin typeface="Calibri"/>
                <a:cs typeface="Calibri"/>
              </a:rPr>
              <a:t>Perimeter, area and volume</a:t>
            </a:r>
          </a:p>
          <a:p>
            <a:endParaRPr lang="en-GB" sz="800" dirty="0"/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C3DCCB99-4DAE-48A9-BD00-7A83F0EF7009}"/>
              </a:ext>
            </a:extLst>
          </p:cNvPr>
          <p:cNvSpPr/>
          <p:nvPr/>
        </p:nvSpPr>
        <p:spPr>
          <a:xfrm>
            <a:off x="705898" y="4088486"/>
            <a:ext cx="685823" cy="591197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60C82E07-337F-4D40-9AB5-643894E553F3}"/>
              </a:ext>
            </a:extLst>
          </p:cNvPr>
          <p:cNvCxnSpPr>
            <a:cxnSpLocks/>
          </p:cNvCxnSpPr>
          <p:nvPr/>
        </p:nvCxnSpPr>
        <p:spPr>
          <a:xfrm flipV="1">
            <a:off x="2873718" y="4408538"/>
            <a:ext cx="204360" cy="25836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Rectangle 193">
            <a:extLst>
              <a:ext uri="{FF2B5EF4-FFF2-40B4-BE49-F238E27FC236}">
                <a16:creationId xmlns:a16="http://schemas.microsoft.com/office/drawing/2014/main" id="{C3DD8D84-3D70-4D35-813B-9283E1880688}"/>
              </a:ext>
            </a:extLst>
          </p:cNvPr>
          <p:cNvSpPr/>
          <p:nvPr/>
        </p:nvSpPr>
        <p:spPr>
          <a:xfrm rot="5400000">
            <a:off x="5156603" y="3261267"/>
            <a:ext cx="539387" cy="9591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5FD19CE3-AA58-4D97-8F48-D7906329CF4F}"/>
              </a:ext>
            </a:extLst>
          </p:cNvPr>
          <p:cNvSpPr/>
          <p:nvPr/>
        </p:nvSpPr>
        <p:spPr>
          <a:xfrm>
            <a:off x="2757419" y="2733846"/>
            <a:ext cx="685823" cy="591197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0133D6B-69F1-4651-9365-EA40D898E868}"/>
              </a:ext>
            </a:extLst>
          </p:cNvPr>
          <p:cNvSpPr txBox="1"/>
          <p:nvPr/>
        </p:nvSpPr>
        <p:spPr>
          <a:xfrm>
            <a:off x="106571" y="2212386"/>
            <a:ext cx="761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latin typeface="Calibri"/>
                <a:cs typeface="Calibri"/>
              </a:rPr>
              <a:t>Calculate unknown angles</a:t>
            </a:r>
          </a:p>
          <a:p>
            <a:endParaRPr lang="en-GB" sz="800" dirty="0"/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32E0A152-C681-4B80-AE52-B09C475E9271}"/>
              </a:ext>
            </a:extLst>
          </p:cNvPr>
          <p:cNvSpPr/>
          <p:nvPr/>
        </p:nvSpPr>
        <p:spPr>
          <a:xfrm>
            <a:off x="5150741" y="2757235"/>
            <a:ext cx="685823" cy="591197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13081403-2F31-4DB1-ADFC-379221475FDC}"/>
              </a:ext>
            </a:extLst>
          </p:cNvPr>
          <p:cNvSpPr/>
          <p:nvPr/>
        </p:nvSpPr>
        <p:spPr>
          <a:xfrm rot="5400000">
            <a:off x="4401541" y="2129402"/>
            <a:ext cx="731569" cy="71665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C4E8053-C913-4F2E-A0C4-4AD20762C1FD}"/>
              </a:ext>
            </a:extLst>
          </p:cNvPr>
          <p:cNvSpPr txBox="1"/>
          <p:nvPr/>
        </p:nvSpPr>
        <p:spPr>
          <a:xfrm>
            <a:off x="1185931" y="7129317"/>
            <a:ext cx="98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u="sng" dirty="0"/>
              <a:t>Skills</a:t>
            </a:r>
          </a:p>
          <a:p>
            <a:r>
              <a:rPr lang="en-US" sz="900" dirty="0">
                <a:latin typeface="Calibri"/>
                <a:cs typeface="Calibri"/>
              </a:rPr>
              <a:t>Read and draw graphs</a:t>
            </a:r>
          </a:p>
          <a:p>
            <a:endParaRPr lang="en-GB" sz="900" dirty="0"/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453BD0C1-4B08-46C8-B033-52C3E388C057}"/>
              </a:ext>
            </a:extLst>
          </p:cNvPr>
          <p:cNvSpPr/>
          <p:nvPr/>
        </p:nvSpPr>
        <p:spPr>
          <a:xfrm>
            <a:off x="3222481" y="6446299"/>
            <a:ext cx="703756" cy="59721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B19B804A-C9ED-46E0-A5BF-042FE0E9C2CD}"/>
              </a:ext>
            </a:extLst>
          </p:cNvPr>
          <p:cNvSpPr/>
          <p:nvPr/>
        </p:nvSpPr>
        <p:spPr>
          <a:xfrm>
            <a:off x="3834004" y="1584096"/>
            <a:ext cx="685823" cy="591197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80FAD30B-A305-4983-864F-E9BDAA148D54}"/>
              </a:ext>
            </a:extLst>
          </p:cNvPr>
          <p:cNvSpPr/>
          <p:nvPr/>
        </p:nvSpPr>
        <p:spPr>
          <a:xfrm rot="5400000">
            <a:off x="2817745" y="664433"/>
            <a:ext cx="731569" cy="74226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3843719F-A0CC-4B20-8626-17F059D119A5}"/>
              </a:ext>
            </a:extLst>
          </p:cNvPr>
          <p:cNvSpPr/>
          <p:nvPr/>
        </p:nvSpPr>
        <p:spPr>
          <a:xfrm>
            <a:off x="691355" y="1549833"/>
            <a:ext cx="703756" cy="59721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761EA2B-6CDA-43DA-B081-8125F5333D19}"/>
              </a:ext>
            </a:extLst>
          </p:cNvPr>
          <p:cNvSpPr txBox="1"/>
          <p:nvPr/>
        </p:nvSpPr>
        <p:spPr>
          <a:xfrm>
            <a:off x="2810055" y="684684"/>
            <a:ext cx="8188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/>
              <a:t>Skills</a:t>
            </a:r>
          </a:p>
          <a:p>
            <a:r>
              <a:rPr lang="en-US" sz="1000" dirty="0">
                <a:latin typeface="Calibri"/>
                <a:cs typeface="Calibri"/>
              </a:rPr>
              <a:t>Calculate averages</a:t>
            </a:r>
          </a:p>
          <a:p>
            <a:endParaRPr lang="en-GB" sz="1000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803BE79-AAD4-4364-8A60-3D3B2FB2FAB5}"/>
              </a:ext>
            </a:extLst>
          </p:cNvPr>
          <p:cNvSpPr txBox="1"/>
          <p:nvPr/>
        </p:nvSpPr>
        <p:spPr>
          <a:xfrm>
            <a:off x="6125895" y="6984144"/>
            <a:ext cx="72881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By the end of  term 1 students should be able to use positive integer powers and their roots, use 4 operations with fractions, and use geometric notation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6B91527-E81F-4290-9225-DFF4873D0F35}"/>
              </a:ext>
            </a:extLst>
          </p:cNvPr>
          <p:cNvSpPr txBox="1"/>
          <p:nvPr/>
        </p:nvSpPr>
        <p:spPr>
          <a:xfrm>
            <a:off x="6112319" y="5117432"/>
            <a:ext cx="8011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By the end of term 2 students should be able to simplify algebraic expressions, expand brackets, substitute values into formulae, use the 4 operations with decimals, check understand proportion and solve simple equations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F3592D76-7B50-40FB-BC65-8ED7093C8114}"/>
              </a:ext>
            </a:extLst>
          </p:cNvPr>
          <p:cNvSpPr txBox="1"/>
          <p:nvPr/>
        </p:nvSpPr>
        <p:spPr>
          <a:xfrm>
            <a:off x="6098022" y="3300653"/>
            <a:ext cx="75997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By the end of term 3 students should be able to draw and recognise lines y = x, y = -x,  y = 3 and x = -2 on a graph,  calculate the volume of prisms.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DE40CBA2-AA9A-4F71-B76E-310ECA600154}"/>
              </a:ext>
            </a:extLst>
          </p:cNvPr>
          <p:cNvSpPr txBox="1"/>
          <p:nvPr/>
        </p:nvSpPr>
        <p:spPr>
          <a:xfrm>
            <a:off x="1100117" y="8617633"/>
            <a:ext cx="867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Counting </a:t>
            </a:r>
          </a:p>
          <a:p>
            <a:r>
              <a:rPr lang="en-GB" sz="800" b="1" dirty="0"/>
              <a:t>and </a:t>
            </a:r>
          </a:p>
          <a:p>
            <a:r>
              <a:rPr lang="en-GB" sz="800" b="1" dirty="0"/>
              <a:t>Comparing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87C3E1BA-EFA8-4ECC-A14D-79BAE835DFB9}"/>
              </a:ext>
            </a:extLst>
          </p:cNvPr>
          <p:cNvSpPr txBox="1"/>
          <p:nvPr/>
        </p:nvSpPr>
        <p:spPr>
          <a:xfrm>
            <a:off x="912077" y="7718074"/>
            <a:ext cx="906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Checking and Estimating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1CB7AD48-71DB-490C-B249-F6218552F89E}"/>
              </a:ext>
            </a:extLst>
          </p:cNvPr>
          <p:cNvSpPr txBox="1"/>
          <p:nvPr/>
        </p:nvSpPr>
        <p:spPr>
          <a:xfrm>
            <a:off x="2996105" y="7740079"/>
            <a:ext cx="9069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Calculating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6E4CF84D-7DFC-4C14-BB16-AE02C0C51C11}"/>
              </a:ext>
            </a:extLst>
          </p:cNvPr>
          <p:cNvSpPr txBox="1"/>
          <p:nvPr/>
        </p:nvSpPr>
        <p:spPr>
          <a:xfrm>
            <a:off x="3460153" y="8669947"/>
            <a:ext cx="906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Numbers and the Number System</a:t>
            </a:r>
          </a:p>
        </p:txBody>
      </p:sp>
      <p:sp>
        <p:nvSpPr>
          <p:cNvPr id="245" name="Oval 244">
            <a:extLst>
              <a:ext uri="{FF2B5EF4-FFF2-40B4-BE49-F238E27FC236}">
                <a16:creationId xmlns:a16="http://schemas.microsoft.com/office/drawing/2014/main" id="{DD606812-0D36-44D0-A578-F6620C4D835E}"/>
              </a:ext>
            </a:extLst>
          </p:cNvPr>
          <p:cNvSpPr/>
          <p:nvPr/>
        </p:nvSpPr>
        <p:spPr>
          <a:xfrm>
            <a:off x="1963330" y="6488562"/>
            <a:ext cx="648604" cy="563733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161940-CFB0-4939-BC97-424527878AC9}"/>
              </a:ext>
            </a:extLst>
          </p:cNvPr>
          <p:cNvSpPr txBox="1"/>
          <p:nvPr/>
        </p:nvSpPr>
        <p:spPr>
          <a:xfrm>
            <a:off x="711454" y="6511300"/>
            <a:ext cx="906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End of Term Assessment</a:t>
            </a:r>
          </a:p>
        </p:txBody>
      </p:sp>
      <p:pic>
        <p:nvPicPr>
          <p:cNvPr id="50" name="Picture 49" descr="A picture containing square&#10;&#10;Description automatically generated">
            <a:extLst>
              <a:ext uri="{FF2B5EF4-FFF2-40B4-BE49-F238E27FC236}">
                <a16:creationId xmlns:a16="http://schemas.microsoft.com/office/drawing/2014/main" id="{8E9232F6-B8E5-4D35-A5BE-C17BE07063F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578" y="9226350"/>
            <a:ext cx="1209761" cy="489691"/>
          </a:xfrm>
          <a:prstGeom prst="rect">
            <a:avLst/>
          </a:prstGeom>
        </p:spPr>
      </p:pic>
      <p:pic>
        <p:nvPicPr>
          <p:cNvPr id="58" name="Picture 57" descr="Shape&#10;&#10;Description automatically generated with low confidence">
            <a:extLst>
              <a:ext uri="{FF2B5EF4-FFF2-40B4-BE49-F238E27FC236}">
                <a16:creationId xmlns:a16="http://schemas.microsoft.com/office/drawing/2014/main" id="{1C589278-FA33-4240-A13C-BD598D9A7DB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25" r="38842"/>
          <a:stretch/>
        </p:blipFill>
        <p:spPr>
          <a:xfrm>
            <a:off x="346364" y="7121706"/>
            <a:ext cx="411996" cy="479487"/>
          </a:xfrm>
          <a:prstGeom prst="rect">
            <a:avLst/>
          </a:prstGeom>
        </p:spPr>
      </p:pic>
      <p:pic>
        <p:nvPicPr>
          <p:cNvPr id="72" name="Picture 71" descr="A picture containing text, first-aid kit, clock&#10;&#10;Description automatically generated">
            <a:extLst>
              <a:ext uri="{FF2B5EF4-FFF2-40B4-BE49-F238E27FC236}">
                <a16:creationId xmlns:a16="http://schemas.microsoft.com/office/drawing/2014/main" id="{3CFC8ABF-4431-441D-A980-EA2F368151A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261" y="8091761"/>
            <a:ext cx="449985" cy="449985"/>
          </a:xfrm>
          <a:prstGeom prst="rect">
            <a:avLst/>
          </a:prstGeom>
        </p:spPr>
      </p:pic>
      <p:pic>
        <p:nvPicPr>
          <p:cNvPr id="87" name="Picture 86" descr="A picture containing shape&#10;&#10;Description automatically generated">
            <a:extLst>
              <a:ext uri="{FF2B5EF4-FFF2-40B4-BE49-F238E27FC236}">
                <a16:creationId xmlns:a16="http://schemas.microsoft.com/office/drawing/2014/main" id="{9B6757C7-4901-4233-9615-E0FC4C43278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333" y="5957313"/>
            <a:ext cx="407146" cy="352860"/>
          </a:xfrm>
          <a:prstGeom prst="rect">
            <a:avLst/>
          </a:prstGeom>
        </p:spPr>
      </p:pic>
      <p:sp>
        <p:nvSpPr>
          <p:cNvPr id="145" name="TextBox 144">
            <a:extLst>
              <a:ext uri="{FF2B5EF4-FFF2-40B4-BE49-F238E27FC236}">
                <a16:creationId xmlns:a16="http://schemas.microsoft.com/office/drawing/2014/main" id="{04B3507A-A7FB-475C-8C5A-24E4008A47CE}"/>
              </a:ext>
            </a:extLst>
          </p:cNvPr>
          <p:cNvSpPr txBox="1"/>
          <p:nvPr/>
        </p:nvSpPr>
        <p:spPr>
          <a:xfrm>
            <a:off x="5470621" y="4997350"/>
            <a:ext cx="732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Proportional reasoning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B11AF666-45E3-4687-B194-58D6A2EFC3F5}"/>
              </a:ext>
            </a:extLst>
          </p:cNvPr>
          <p:cNvSpPr txBox="1"/>
          <p:nvPr/>
        </p:nvSpPr>
        <p:spPr>
          <a:xfrm>
            <a:off x="5180352" y="7725634"/>
            <a:ext cx="7104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Exploring f/d/p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0232065-0E87-4191-8A69-1AC8E387A1E4}"/>
              </a:ext>
            </a:extLst>
          </p:cNvPr>
          <p:cNvSpPr txBox="1"/>
          <p:nvPr/>
        </p:nvSpPr>
        <p:spPr>
          <a:xfrm>
            <a:off x="3701941" y="5306568"/>
            <a:ext cx="906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Algebra - Tinkering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0EF50BEB-FA0E-4008-B7D0-63E4E26A77AE}"/>
              </a:ext>
            </a:extLst>
          </p:cNvPr>
          <p:cNvSpPr txBox="1"/>
          <p:nvPr/>
        </p:nvSpPr>
        <p:spPr>
          <a:xfrm>
            <a:off x="4899215" y="4188024"/>
            <a:ext cx="5253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Pattern Sniffing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65E746B9-880B-4E18-B117-FA946AF7ED02}"/>
              </a:ext>
            </a:extLst>
          </p:cNvPr>
          <p:cNvSpPr txBox="1"/>
          <p:nvPr/>
        </p:nvSpPr>
        <p:spPr>
          <a:xfrm>
            <a:off x="4935849" y="6538073"/>
            <a:ext cx="655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Calculating f/d/p</a:t>
            </a: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D3B46F64-AA01-40A0-ADCB-0C9936D2AA0E}"/>
              </a:ext>
            </a:extLst>
          </p:cNvPr>
          <p:cNvSpPr/>
          <p:nvPr/>
        </p:nvSpPr>
        <p:spPr>
          <a:xfrm>
            <a:off x="3131990" y="4138073"/>
            <a:ext cx="520873" cy="489847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C5FEC166-7DA4-4F5C-938A-AAA95641026C}"/>
              </a:ext>
            </a:extLst>
          </p:cNvPr>
          <p:cNvSpPr txBox="1"/>
          <p:nvPr/>
        </p:nvSpPr>
        <p:spPr>
          <a:xfrm>
            <a:off x="3118770" y="4188661"/>
            <a:ext cx="906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Solving equations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4403D9A6-2B59-4D93-8A83-BD823377FB71}"/>
              </a:ext>
            </a:extLst>
          </p:cNvPr>
          <p:cNvSpPr txBox="1"/>
          <p:nvPr/>
        </p:nvSpPr>
        <p:spPr>
          <a:xfrm>
            <a:off x="697700" y="4224297"/>
            <a:ext cx="906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End of Term Assessment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B271FCA-677C-4929-883C-D4C5F2306355}"/>
              </a:ext>
            </a:extLst>
          </p:cNvPr>
          <p:cNvSpPr txBox="1"/>
          <p:nvPr/>
        </p:nvSpPr>
        <p:spPr>
          <a:xfrm>
            <a:off x="683693" y="1691216"/>
            <a:ext cx="906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End of Term Assessment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B8389792-6BC4-48C5-91EC-C0BF37EE92C9}"/>
              </a:ext>
            </a:extLst>
          </p:cNvPr>
          <p:cNvSpPr txBox="1"/>
          <p:nvPr/>
        </p:nvSpPr>
        <p:spPr>
          <a:xfrm>
            <a:off x="3903752" y="1713662"/>
            <a:ext cx="717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Measuring data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3F0F67FB-97EA-4916-9BA8-DB515CA84F0C}"/>
              </a:ext>
            </a:extLst>
          </p:cNvPr>
          <p:cNvSpPr txBox="1"/>
          <p:nvPr/>
        </p:nvSpPr>
        <p:spPr>
          <a:xfrm>
            <a:off x="1978672" y="6604145"/>
            <a:ext cx="732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Presenting data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7C7A640-8759-454D-98B5-98497B54463E}"/>
              </a:ext>
            </a:extLst>
          </p:cNvPr>
          <p:cNvSpPr txBox="1"/>
          <p:nvPr/>
        </p:nvSpPr>
        <p:spPr>
          <a:xfrm>
            <a:off x="2886195" y="2884141"/>
            <a:ext cx="906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Calculating space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06A5128-8CB1-4A82-B742-7C891805F439}"/>
              </a:ext>
            </a:extLst>
          </p:cNvPr>
          <p:cNvSpPr txBox="1"/>
          <p:nvPr/>
        </p:nvSpPr>
        <p:spPr>
          <a:xfrm>
            <a:off x="708356" y="2884700"/>
            <a:ext cx="906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Investigating angles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48476AE0-4A40-4D59-AF76-C838973BA10B}"/>
              </a:ext>
            </a:extLst>
          </p:cNvPr>
          <p:cNvSpPr txBox="1"/>
          <p:nvPr/>
        </p:nvSpPr>
        <p:spPr>
          <a:xfrm>
            <a:off x="5108238" y="2846284"/>
            <a:ext cx="906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Mathematical Movement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DD218FCE-40BF-4638-AD11-C053B793EFC9}"/>
              </a:ext>
            </a:extLst>
          </p:cNvPr>
          <p:cNvSpPr txBox="1"/>
          <p:nvPr/>
        </p:nvSpPr>
        <p:spPr>
          <a:xfrm>
            <a:off x="3219464" y="6556195"/>
            <a:ext cx="7046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Measuring space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416B6583-58B8-4C01-9D75-8FEF57597588}"/>
              </a:ext>
            </a:extLst>
          </p:cNvPr>
          <p:cNvSpPr/>
          <p:nvPr/>
        </p:nvSpPr>
        <p:spPr>
          <a:xfrm rot="5400000">
            <a:off x="1394843" y="6849832"/>
            <a:ext cx="454466" cy="101402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7105806D-4623-469C-993D-4F52FDB3D0B3}"/>
              </a:ext>
            </a:extLst>
          </p:cNvPr>
          <p:cNvSpPr txBox="1"/>
          <p:nvPr/>
        </p:nvSpPr>
        <p:spPr>
          <a:xfrm>
            <a:off x="3225746" y="5860664"/>
            <a:ext cx="902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latin typeface="Calibri"/>
                <a:cs typeface="Calibri"/>
              </a:rPr>
              <a:t>Writing and using algebra</a:t>
            </a:r>
          </a:p>
          <a:p>
            <a:endParaRPr lang="en-GB" sz="800" dirty="0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DC30B279-6BDA-443E-977A-E341A1452766}"/>
              </a:ext>
            </a:extLst>
          </p:cNvPr>
          <p:cNvSpPr/>
          <p:nvPr/>
        </p:nvSpPr>
        <p:spPr>
          <a:xfrm rot="5400000">
            <a:off x="2796015" y="6916175"/>
            <a:ext cx="386038" cy="87848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781BEE47-B08D-4E7A-BD1B-EA2F0BFAA363}"/>
              </a:ext>
            </a:extLst>
          </p:cNvPr>
          <p:cNvCxnSpPr>
            <a:cxnSpLocks/>
          </p:cNvCxnSpPr>
          <p:nvPr/>
        </p:nvCxnSpPr>
        <p:spPr>
          <a:xfrm flipV="1">
            <a:off x="5181630" y="2259820"/>
            <a:ext cx="380090" cy="19121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>
            <a:extLst>
              <a:ext uri="{FF2B5EF4-FFF2-40B4-BE49-F238E27FC236}">
                <a16:creationId xmlns:a16="http://schemas.microsoft.com/office/drawing/2014/main" id="{3D3305F3-5413-4985-B765-65FFE907D1AB}"/>
              </a:ext>
            </a:extLst>
          </p:cNvPr>
          <p:cNvSpPr/>
          <p:nvPr/>
        </p:nvSpPr>
        <p:spPr>
          <a:xfrm rot="5400000">
            <a:off x="-60942" y="2242645"/>
            <a:ext cx="909372" cy="6712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80042A87-5AE7-4BD0-8C6C-201A32D9B6D5}"/>
              </a:ext>
            </a:extLst>
          </p:cNvPr>
          <p:cNvCxnSpPr>
            <a:cxnSpLocks/>
          </p:cNvCxnSpPr>
          <p:nvPr/>
        </p:nvCxnSpPr>
        <p:spPr>
          <a:xfrm flipV="1">
            <a:off x="5089403" y="3222695"/>
            <a:ext cx="72486" cy="2302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>
            <a:extLst>
              <a:ext uri="{FF2B5EF4-FFF2-40B4-BE49-F238E27FC236}">
                <a16:creationId xmlns:a16="http://schemas.microsoft.com/office/drawing/2014/main" id="{36A2D1A5-DC6A-41A0-B141-DB2FFCDDA8B1}"/>
              </a:ext>
            </a:extLst>
          </p:cNvPr>
          <p:cNvSpPr txBox="1"/>
          <p:nvPr/>
        </p:nvSpPr>
        <p:spPr>
          <a:xfrm>
            <a:off x="2489146" y="7114372"/>
            <a:ext cx="9949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latin typeface="Calibri"/>
                <a:cs typeface="Calibri"/>
              </a:rPr>
              <a:t>Working with units of measure</a:t>
            </a:r>
          </a:p>
          <a:p>
            <a:endParaRPr lang="en-GB" sz="800" dirty="0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F8305852-E57B-4478-A54D-BFEA8676707A}"/>
              </a:ext>
            </a:extLst>
          </p:cNvPr>
          <p:cNvSpPr txBox="1"/>
          <p:nvPr/>
        </p:nvSpPr>
        <p:spPr>
          <a:xfrm>
            <a:off x="4969929" y="3559947"/>
            <a:ext cx="959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latin typeface="Calibri"/>
                <a:cs typeface="Calibri"/>
              </a:rPr>
              <a:t>Introduction to transformations</a:t>
            </a:r>
          </a:p>
          <a:p>
            <a:endParaRPr lang="en-GB" sz="800" dirty="0"/>
          </a:p>
        </p:txBody>
      </p:sp>
      <p:pic>
        <p:nvPicPr>
          <p:cNvPr id="13" name="Picture 12" descr="A picture containing text, sign, vector graphics&#10;&#10;Description automatically generated">
            <a:extLst>
              <a:ext uri="{FF2B5EF4-FFF2-40B4-BE49-F238E27FC236}">
                <a16:creationId xmlns:a16="http://schemas.microsoft.com/office/drawing/2014/main" id="{452D129D-4716-4D8A-809C-1A1A263CDE4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377" y="3412486"/>
            <a:ext cx="362268" cy="417601"/>
          </a:xfrm>
          <a:prstGeom prst="rect">
            <a:avLst/>
          </a:prstGeom>
        </p:spPr>
      </p:pic>
      <p:pic>
        <p:nvPicPr>
          <p:cNvPr id="19" name="Picture 1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9AF3C64-216A-484A-A8AB-79C95DCA214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271" y="4903325"/>
            <a:ext cx="313364" cy="313364"/>
          </a:xfrm>
          <a:prstGeom prst="rect">
            <a:avLst/>
          </a:prstGeom>
        </p:spPr>
      </p:pic>
      <p:pic>
        <p:nvPicPr>
          <p:cNvPr id="21" name="Picture 20" descr="Shape, rectangle, polygon&#10;&#10;Description automatically generated">
            <a:extLst>
              <a:ext uri="{FF2B5EF4-FFF2-40B4-BE49-F238E27FC236}">
                <a16:creationId xmlns:a16="http://schemas.microsoft.com/office/drawing/2014/main" id="{C79BF593-1039-4421-AAEF-5C8FB6D8B50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2" y="6087126"/>
            <a:ext cx="424174" cy="424174"/>
          </a:xfrm>
          <a:prstGeom prst="rect">
            <a:avLst/>
          </a:prstGeom>
        </p:spPr>
      </p:pic>
      <p:pic>
        <p:nvPicPr>
          <p:cNvPr id="23" name="Picture 22" descr="A crowd of people at a concert&#10;&#10;Description automatically generated with low confidence">
            <a:extLst>
              <a:ext uri="{FF2B5EF4-FFF2-40B4-BE49-F238E27FC236}">
                <a16:creationId xmlns:a16="http://schemas.microsoft.com/office/drawing/2014/main" id="{AAD315F6-5456-4CD9-AB01-1075C760728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519" y="3874674"/>
            <a:ext cx="1051286" cy="273958"/>
          </a:xfrm>
          <a:prstGeom prst="rect">
            <a:avLst/>
          </a:prstGeom>
        </p:spPr>
      </p:pic>
      <p:pic>
        <p:nvPicPr>
          <p:cNvPr id="25" name="Picture 24" descr="Diagram&#10;&#10;Description automatically generated">
            <a:extLst>
              <a:ext uri="{FF2B5EF4-FFF2-40B4-BE49-F238E27FC236}">
                <a16:creationId xmlns:a16="http://schemas.microsoft.com/office/drawing/2014/main" id="{4060EC40-24CE-455E-A27F-1CC63230E097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652" y="5883964"/>
            <a:ext cx="538433" cy="543817"/>
          </a:xfrm>
          <a:prstGeom prst="rect">
            <a:avLst/>
          </a:prstGeom>
        </p:spPr>
      </p:pic>
      <p:pic>
        <p:nvPicPr>
          <p:cNvPr id="27" name="Picture 26" descr="Diagram&#10;&#10;Description automatically generated">
            <a:extLst>
              <a:ext uri="{FF2B5EF4-FFF2-40B4-BE49-F238E27FC236}">
                <a16:creationId xmlns:a16="http://schemas.microsoft.com/office/drawing/2014/main" id="{0265CF8E-EB9A-4AAE-A48E-4D8421E46DAB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783" y="3467429"/>
            <a:ext cx="522821" cy="348547"/>
          </a:xfrm>
          <a:prstGeom prst="rect">
            <a:avLst/>
          </a:prstGeom>
        </p:spPr>
      </p:pic>
      <p:pic>
        <p:nvPicPr>
          <p:cNvPr id="29" name="Picture 28" descr="Diagram&#10;&#10;Description automatically generated">
            <a:extLst>
              <a:ext uri="{FF2B5EF4-FFF2-40B4-BE49-F238E27FC236}">
                <a16:creationId xmlns:a16="http://schemas.microsoft.com/office/drawing/2014/main" id="{9694F590-181A-4D9A-97F0-339A2DEBE130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027" y="2275945"/>
            <a:ext cx="800193" cy="420101"/>
          </a:xfrm>
          <a:prstGeom prst="rect">
            <a:avLst/>
          </a:prstGeom>
        </p:spPr>
      </p:pic>
      <p:pic>
        <p:nvPicPr>
          <p:cNvPr id="34" name="Picture 33" descr="Chart, bar chart&#10;&#10;Description automatically generated">
            <a:extLst>
              <a:ext uri="{FF2B5EF4-FFF2-40B4-BE49-F238E27FC236}">
                <a16:creationId xmlns:a16="http://schemas.microsoft.com/office/drawing/2014/main" id="{EB180837-9E49-493F-9BD7-ADCC95972C30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1" b="35173"/>
          <a:stretch/>
        </p:blipFill>
        <p:spPr>
          <a:xfrm>
            <a:off x="6232454" y="1534492"/>
            <a:ext cx="560424" cy="42157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51610A3-1930-47AC-A964-867C384F2BC3}"/>
              </a:ext>
            </a:extLst>
          </p:cNvPr>
          <p:cNvSpPr txBox="1"/>
          <p:nvPr/>
        </p:nvSpPr>
        <p:spPr>
          <a:xfrm>
            <a:off x="651715" y="5472531"/>
            <a:ext cx="8201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Calculating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4B3855-87A4-4635-BA62-9D609A9B2F4C}"/>
              </a:ext>
            </a:extLst>
          </p:cNvPr>
          <p:cNvSpPr/>
          <p:nvPr/>
        </p:nvSpPr>
        <p:spPr>
          <a:xfrm>
            <a:off x="19396" y="4655597"/>
            <a:ext cx="7668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sz="9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Skills</a:t>
            </a:r>
            <a:r>
              <a:rPr lang="en-US" sz="9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9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</a:rPr>
              <a:t>Use the 4 operations with directed numbers  </a:t>
            </a:r>
            <a:endParaRPr lang="en-US" sz="9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931C56C1-2EC8-4085-BF47-606BB502D446}"/>
              </a:ext>
            </a:extLst>
          </p:cNvPr>
          <p:cNvSpPr txBox="1"/>
          <p:nvPr/>
        </p:nvSpPr>
        <p:spPr>
          <a:xfrm>
            <a:off x="5675155" y="1926291"/>
            <a:ext cx="7046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Algebra - Visualising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72D737E0-6998-4EFD-A20D-BCD8BD18944A}"/>
              </a:ext>
            </a:extLst>
          </p:cNvPr>
          <p:cNvSpPr txBox="1"/>
          <p:nvPr/>
        </p:nvSpPr>
        <p:spPr>
          <a:xfrm>
            <a:off x="4491249" y="2117276"/>
            <a:ext cx="5741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latin typeface="Calibri"/>
                <a:cs typeface="Calibri"/>
              </a:rPr>
              <a:t>Plotting and using graphs</a:t>
            </a:r>
          </a:p>
          <a:p>
            <a:endParaRPr lang="en-GB" sz="800" dirty="0"/>
          </a:p>
          <a:p>
            <a:endParaRPr lang="en-GB" sz="800" dirty="0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747FA9B1-A512-4392-AE11-402862C7F6A4}"/>
              </a:ext>
            </a:extLst>
          </p:cNvPr>
          <p:cNvSpPr/>
          <p:nvPr/>
        </p:nvSpPr>
        <p:spPr>
          <a:xfrm>
            <a:off x="1934244" y="1549833"/>
            <a:ext cx="662936" cy="60897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E98C92C5-944C-41D1-909C-3AC983572924}"/>
              </a:ext>
            </a:extLst>
          </p:cNvPr>
          <p:cNvSpPr txBox="1"/>
          <p:nvPr/>
        </p:nvSpPr>
        <p:spPr>
          <a:xfrm>
            <a:off x="1871423" y="1696483"/>
            <a:ext cx="906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Understanding Risk 1</a:t>
            </a: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419330AB-CD70-44BC-8A93-08AC5C1D5410}"/>
              </a:ext>
            </a:extLst>
          </p:cNvPr>
          <p:cNvSpPr/>
          <p:nvPr/>
        </p:nvSpPr>
        <p:spPr>
          <a:xfrm rot="5400000">
            <a:off x="1822862" y="1824045"/>
            <a:ext cx="498222" cy="14128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6651E75-8B1E-4305-9E99-E41DC7A7F0AF}"/>
              </a:ext>
            </a:extLst>
          </p:cNvPr>
          <p:cNvSpPr/>
          <p:nvPr/>
        </p:nvSpPr>
        <p:spPr>
          <a:xfrm>
            <a:off x="1336369" y="2281899"/>
            <a:ext cx="153598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u="sng" dirty="0"/>
              <a:t>Skills</a:t>
            </a:r>
          </a:p>
          <a:p>
            <a:r>
              <a:rPr lang="en-GB" sz="900" dirty="0">
                <a:cs typeface="Calibri"/>
              </a:rPr>
              <a:t>Introduction to probability – probability scale, vocabulary</a:t>
            </a:r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2A9BC20E-F37F-42AD-80DD-6C57D3712CEC}"/>
              </a:ext>
            </a:extLst>
          </p:cNvPr>
          <p:cNvSpPr/>
          <p:nvPr/>
        </p:nvSpPr>
        <p:spPr>
          <a:xfrm>
            <a:off x="2187312" y="5315661"/>
            <a:ext cx="597649" cy="542599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A37D9C23-893E-4751-BC1F-90BCA0DD4969}"/>
              </a:ext>
            </a:extLst>
          </p:cNvPr>
          <p:cNvSpPr txBox="1"/>
          <p:nvPr/>
        </p:nvSpPr>
        <p:spPr>
          <a:xfrm>
            <a:off x="1312007" y="4629169"/>
            <a:ext cx="1265954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latin typeface="Calibri"/>
                <a:cs typeface="Calibri"/>
              </a:rPr>
              <a:t>Construct triangles with ruler, protractor and compasses</a:t>
            </a:r>
          </a:p>
          <a:p>
            <a:endParaRPr lang="en-GB" sz="800" dirty="0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88071D8-649D-47C0-A3B2-05CF67095AAC}"/>
              </a:ext>
            </a:extLst>
          </p:cNvPr>
          <p:cNvSpPr txBox="1"/>
          <p:nvPr/>
        </p:nvSpPr>
        <p:spPr>
          <a:xfrm>
            <a:off x="2153752" y="5342486"/>
            <a:ext cx="906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Visualising </a:t>
            </a:r>
          </a:p>
          <a:p>
            <a:r>
              <a:rPr lang="en-GB" sz="800" b="1" dirty="0"/>
              <a:t>and </a:t>
            </a:r>
          </a:p>
          <a:p>
            <a:r>
              <a:rPr lang="en-GB" sz="800" b="1" dirty="0"/>
              <a:t>Constructing</a:t>
            </a:r>
          </a:p>
        </p:txBody>
      </p: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124D64BB-C88E-43A2-8244-77C702C41426}"/>
              </a:ext>
            </a:extLst>
          </p:cNvPr>
          <p:cNvCxnSpPr>
            <a:cxnSpLocks/>
          </p:cNvCxnSpPr>
          <p:nvPr/>
        </p:nvCxnSpPr>
        <p:spPr>
          <a:xfrm flipH="1" flipV="1">
            <a:off x="2091673" y="5286983"/>
            <a:ext cx="160766" cy="2144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4B87113C-D4E0-423A-AEA9-5B1F2B4728F8}"/>
              </a:ext>
            </a:extLst>
          </p:cNvPr>
          <p:cNvCxnSpPr>
            <a:cxnSpLocks/>
            <a:endCxn id="178" idx="5"/>
          </p:cNvCxnSpPr>
          <p:nvPr/>
        </p:nvCxnSpPr>
        <p:spPr>
          <a:xfrm flipH="1" flipV="1">
            <a:off x="2500095" y="2069629"/>
            <a:ext cx="49698" cy="22967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6B61CD43-9BB6-4EF9-B61B-50485B640762}"/>
              </a:ext>
            </a:extLst>
          </p:cNvPr>
          <p:cNvSpPr txBox="1"/>
          <p:nvPr/>
        </p:nvSpPr>
        <p:spPr>
          <a:xfrm>
            <a:off x="4214072" y="8029936"/>
            <a:ext cx="1056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u="sng" dirty="0"/>
              <a:t>Skills</a:t>
            </a:r>
          </a:p>
          <a:p>
            <a:r>
              <a:rPr lang="en-US" sz="900" dirty="0">
                <a:cs typeface="Calibri"/>
              </a:rPr>
              <a:t>Relationship between fractions and percentages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3795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67A80A46723489AD64B3E59FBFB44" ma:contentTypeVersion="13" ma:contentTypeDescription="Create a new document." ma:contentTypeScope="" ma:versionID="39a5c142d3b91015bbe30f7cc1588534">
  <xsd:schema xmlns:xsd="http://www.w3.org/2001/XMLSchema" xmlns:xs="http://www.w3.org/2001/XMLSchema" xmlns:p="http://schemas.microsoft.com/office/2006/metadata/properties" xmlns:ns2="7d6f8178-f21d-440e-bae6-9186c126f1ba" xmlns:ns3="fff680cc-455a-4a14-ab0b-b7a7cac6390f" targetNamespace="http://schemas.microsoft.com/office/2006/metadata/properties" ma:root="true" ma:fieldsID="cae4f68a3033f7a3322ba9501b533f60" ns2:_="" ns3:_="">
    <xsd:import namespace="7d6f8178-f21d-440e-bae6-9186c126f1ba"/>
    <xsd:import namespace="fff680cc-455a-4a14-ab0b-b7a7cac639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f8178-f21d-440e-bae6-9186c126f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1c919f5-f631-4f93-bec3-e00ef083d9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680cc-455a-4a14-ab0b-b7a7cac639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13181517-0476-48f2-9718-264791a35d43}" ma:internalName="TaxCatchAll" ma:showField="CatchAllData" ma:web="fff680cc-455a-4a14-ab0b-b7a7cac639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ff680cc-455a-4a14-ab0b-b7a7cac6390f">
      <UserInfo>
        <DisplayName/>
        <AccountId xsi:nil="true"/>
        <AccountType/>
      </UserInfo>
    </SharedWithUsers>
    <TaxCatchAll xmlns="fff680cc-455a-4a14-ab0b-b7a7cac6390f" xsi:nil="true"/>
    <lcf76f155ced4ddcb4097134ff3c332f xmlns="7d6f8178-f21d-440e-bae6-9186c126f1b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9A89E4B-51AD-430F-9C20-5D2A0069D4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4C38DA-6316-4246-A612-7424391C5DAD}"/>
</file>

<file path=customXml/itemProps3.xml><?xml version="1.0" encoding="utf-8"?>
<ds:datastoreItem xmlns:ds="http://schemas.openxmlformats.org/officeDocument/2006/customXml" ds:itemID="{2CDF570C-37D1-4B35-8553-4ADCE5F50DFE}">
  <ds:schemaRefs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7d6f8178-f21d-440e-bae6-9186c126f1ba"/>
    <ds:schemaRef ds:uri="fff680cc-455a-4a14-ab0b-b7a7cac6390f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1888</TotalTime>
  <Words>373</Words>
  <Application>Microsoft Office PowerPoint</Application>
  <PresentationFormat>A4 Paper (210x297 mm)</PresentationFormat>
  <Paragraphs>117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Segoe UI</vt:lpstr>
      <vt:lpstr>Times New Roman</vt:lpstr>
      <vt:lpstr>Office Theme</vt:lpstr>
      <vt:lpstr>PowerPoint Presentation</vt:lpstr>
    </vt:vector>
  </TitlesOfParts>
  <Company>Wadebridge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Burrell, Grace</dc:creator>
  <cp:lastModifiedBy>Sarah Hanson</cp:lastModifiedBy>
  <cp:revision>279</cp:revision>
  <cp:lastPrinted>2023-07-18T08:52:15Z</cp:lastPrinted>
  <dcterms:created xsi:type="dcterms:W3CDTF">2019-10-28T16:02:33Z</dcterms:created>
  <dcterms:modified xsi:type="dcterms:W3CDTF">2023-07-18T08:58:52Z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0x010100E8767A80A46723489AD64B3E59FBFB44</vt:lpwstr>
  </property>
  <property fmtid="{D5CDD505-2E9C-101B-9397-08002B2CF9AE}" pid="3" name="Order">
    <vt:r8>2813200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</Properties>
</file>