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6"/>
  </p:notesMasterIdLst>
  <p:sldIdLst>
    <p:sldId id="256" r:id="rId5"/>
  </p:sldIdLst>
  <p:sldSz cx="9720263" cy="17640300"/>
  <p:notesSz cx="6797675" cy="9926638"/>
  <p:defaultTextStyle>
    <a:defPPr>
      <a:defRPr lang="en-US"/>
    </a:defPPr>
    <a:lvl1pPr marL="0" algn="l" defTabSz="1094475" rtl="0" eaLnBrk="1" latinLnBrk="0" hangingPunct="1">
      <a:defRPr sz="2155" kern="1200">
        <a:solidFill>
          <a:schemeClr val="tx1"/>
        </a:solidFill>
        <a:latin typeface="+mn-lt"/>
        <a:ea typeface="+mn-ea"/>
        <a:cs typeface="+mn-cs"/>
      </a:defRPr>
    </a:lvl1pPr>
    <a:lvl2pPr marL="547237" algn="l" defTabSz="1094475" rtl="0" eaLnBrk="1" latinLnBrk="0" hangingPunct="1">
      <a:defRPr sz="2155" kern="1200">
        <a:solidFill>
          <a:schemeClr val="tx1"/>
        </a:solidFill>
        <a:latin typeface="+mn-lt"/>
        <a:ea typeface="+mn-ea"/>
        <a:cs typeface="+mn-cs"/>
      </a:defRPr>
    </a:lvl2pPr>
    <a:lvl3pPr marL="1094475" algn="l" defTabSz="1094475" rtl="0" eaLnBrk="1" latinLnBrk="0" hangingPunct="1">
      <a:defRPr sz="2155" kern="1200">
        <a:solidFill>
          <a:schemeClr val="tx1"/>
        </a:solidFill>
        <a:latin typeface="+mn-lt"/>
        <a:ea typeface="+mn-ea"/>
        <a:cs typeface="+mn-cs"/>
      </a:defRPr>
    </a:lvl3pPr>
    <a:lvl4pPr marL="1641713" algn="l" defTabSz="1094475" rtl="0" eaLnBrk="1" latinLnBrk="0" hangingPunct="1">
      <a:defRPr sz="2155" kern="1200">
        <a:solidFill>
          <a:schemeClr val="tx1"/>
        </a:solidFill>
        <a:latin typeface="+mn-lt"/>
        <a:ea typeface="+mn-ea"/>
        <a:cs typeface="+mn-cs"/>
      </a:defRPr>
    </a:lvl4pPr>
    <a:lvl5pPr marL="2188951" algn="l" defTabSz="1094475" rtl="0" eaLnBrk="1" latinLnBrk="0" hangingPunct="1">
      <a:defRPr sz="2155" kern="1200">
        <a:solidFill>
          <a:schemeClr val="tx1"/>
        </a:solidFill>
        <a:latin typeface="+mn-lt"/>
        <a:ea typeface="+mn-ea"/>
        <a:cs typeface="+mn-cs"/>
      </a:defRPr>
    </a:lvl5pPr>
    <a:lvl6pPr marL="2736188" algn="l" defTabSz="1094475" rtl="0" eaLnBrk="1" latinLnBrk="0" hangingPunct="1">
      <a:defRPr sz="2155" kern="1200">
        <a:solidFill>
          <a:schemeClr val="tx1"/>
        </a:solidFill>
        <a:latin typeface="+mn-lt"/>
        <a:ea typeface="+mn-ea"/>
        <a:cs typeface="+mn-cs"/>
      </a:defRPr>
    </a:lvl6pPr>
    <a:lvl7pPr marL="3283426" algn="l" defTabSz="1094475" rtl="0" eaLnBrk="1" latinLnBrk="0" hangingPunct="1">
      <a:defRPr sz="2155" kern="1200">
        <a:solidFill>
          <a:schemeClr val="tx1"/>
        </a:solidFill>
        <a:latin typeface="+mn-lt"/>
        <a:ea typeface="+mn-ea"/>
        <a:cs typeface="+mn-cs"/>
      </a:defRPr>
    </a:lvl7pPr>
    <a:lvl8pPr marL="3830663" algn="l" defTabSz="1094475" rtl="0" eaLnBrk="1" latinLnBrk="0" hangingPunct="1">
      <a:defRPr sz="2155" kern="1200">
        <a:solidFill>
          <a:schemeClr val="tx1"/>
        </a:solidFill>
        <a:latin typeface="+mn-lt"/>
        <a:ea typeface="+mn-ea"/>
        <a:cs typeface="+mn-cs"/>
      </a:defRPr>
    </a:lvl8pPr>
    <a:lvl9pPr marL="4377902" algn="l" defTabSz="1094475" rtl="0" eaLnBrk="1" latinLnBrk="0" hangingPunct="1">
      <a:defRPr sz="215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0000FF"/>
    <a:srgbClr val="F8B308"/>
    <a:srgbClr val="144856"/>
    <a:srgbClr val="175A68"/>
    <a:srgbClr val="FE5E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0B468-AF6B-4D87-A895-8F533EA7956B}" v="6" dt="2025-06-17T14:01:38.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000" autoAdjust="0"/>
    <p:restoredTop sz="95833" autoAdjust="0"/>
  </p:normalViewPr>
  <p:slideViewPr>
    <p:cSldViewPr snapToGrid="0">
      <p:cViewPr>
        <p:scale>
          <a:sx n="50" d="100"/>
          <a:sy n="50" d="100"/>
        </p:scale>
        <p:origin x="22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88"/>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idx="1"/>
          </p:nvPr>
        </p:nvSpPr>
        <p:spPr>
          <a:xfrm>
            <a:off x="3849688" y="2"/>
            <a:ext cx="2946400" cy="496888"/>
          </a:xfrm>
          <a:prstGeom prst="rect">
            <a:avLst/>
          </a:prstGeom>
        </p:spPr>
        <p:txBody>
          <a:bodyPr vert="horz" lIns="91436" tIns="45718" rIns="91436" bIns="45718" rtlCol="0"/>
          <a:lstStyle>
            <a:lvl1pPr algn="r">
              <a:defRPr sz="1200"/>
            </a:lvl1pPr>
          </a:lstStyle>
          <a:p>
            <a:fld id="{627EA94C-77A3-2040-8584-2856F8330D11}" type="datetimeFigureOut">
              <a:rPr lang="en-US" smtClean="0"/>
              <a:t>7/15/2025</a:t>
            </a:fld>
            <a:endParaRPr lang="en-US"/>
          </a:p>
        </p:txBody>
      </p:sp>
      <p:sp>
        <p:nvSpPr>
          <p:cNvPr id="4" name="Slide Image Placeholder 3"/>
          <p:cNvSpPr>
            <a:spLocks noGrp="1" noRot="1" noChangeAspect="1"/>
          </p:cNvSpPr>
          <p:nvPr>
            <p:ph type="sldImg" idx="2"/>
          </p:nvPr>
        </p:nvSpPr>
        <p:spPr>
          <a:xfrm>
            <a:off x="2476500" y="1241425"/>
            <a:ext cx="1844675" cy="3349625"/>
          </a:xfrm>
          <a:prstGeom prst="rect">
            <a:avLst/>
          </a:prstGeom>
          <a:noFill/>
          <a:ln w="12700">
            <a:solidFill>
              <a:prstClr val="black"/>
            </a:solidFill>
          </a:ln>
        </p:spPr>
        <p:txBody>
          <a:bodyPr vert="horz" lIns="91436" tIns="45718" rIns="91436" bIns="45718" rtlCol="0" anchor="ctr"/>
          <a:lstStyle/>
          <a:p>
            <a:endParaRPr lang="en-US"/>
          </a:p>
        </p:txBody>
      </p:sp>
      <p:sp>
        <p:nvSpPr>
          <p:cNvPr id="5" name="Notes Placeholder 4"/>
          <p:cNvSpPr>
            <a:spLocks noGrp="1"/>
          </p:cNvSpPr>
          <p:nvPr>
            <p:ph type="body" sz="quarter" idx="3"/>
          </p:nvPr>
        </p:nvSpPr>
        <p:spPr>
          <a:xfrm>
            <a:off x="679452" y="4776790"/>
            <a:ext cx="5438775" cy="3908425"/>
          </a:xfrm>
          <a:prstGeom prst="rect">
            <a:avLst/>
          </a:prstGeom>
        </p:spPr>
        <p:txBody>
          <a:bodyPr vert="horz" lIns="91436" tIns="45718" rIns="91436"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36" tIns="45718" rIns="91436"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36" tIns="45718" rIns="91436" bIns="45718" rtlCol="0" anchor="b"/>
          <a:lstStyle>
            <a:lvl1pPr algn="r">
              <a:defRPr sz="1200"/>
            </a:lvl1pPr>
          </a:lstStyle>
          <a:p>
            <a:fld id="{AE0A575A-FE42-F34E-BE8D-35435E3FEA7C}" type="slidenum">
              <a:rPr lang="en-US" smtClean="0"/>
              <a:t>‹#›</a:t>
            </a:fld>
            <a:endParaRPr lang="en-US"/>
          </a:p>
        </p:txBody>
      </p:sp>
    </p:spTree>
    <p:extLst>
      <p:ext uri="{BB962C8B-B14F-4D97-AF65-F5344CB8AC3E}">
        <p14:creationId xmlns:p14="http://schemas.microsoft.com/office/powerpoint/2010/main" val="2654487270"/>
      </p:ext>
    </p:extLst>
  </p:cSld>
  <p:clrMap bg1="lt1" tx1="dk1" bg2="lt2" tx2="dk2" accent1="accent1" accent2="accent2" accent3="accent3" accent4="accent4" accent5="accent5" accent6="accent6" hlink="hlink" folHlink="folHlink"/>
  <p:notesStyle>
    <a:lvl1pPr marL="0" algn="l" defTabSz="930676" rtl="0" eaLnBrk="1" latinLnBrk="0" hangingPunct="1">
      <a:defRPr sz="1221" kern="1200">
        <a:solidFill>
          <a:schemeClr val="tx1"/>
        </a:solidFill>
        <a:latin typeface="+mn-lt"/>
        <a:ea typeface="+mn-ea"/>
        <a:cs typeface="+mn-cs"/>
      </a:defRPr>
    </a:lvl1pPr>
    <a:lvl2pPr marL="465338" algn="l" defTabSz="930676" rtl="0" eaLnBrk="1" latinLnBrk="0" hangingPunct="1">
      <a:defRPr sz="1221" kern="1200">
        <a:solidFill>
          <a:schemeClr val="tx1"/>
        </a:solidFill>
        <a:latin typeface="+mn-lt"/>
        <a:ea typeface="+mn-ea"/>
        <a:cs typeface="+mn-cs"/>
      </a:defRPr>
    </a:lvl2pPr>
    <a:lvl3pPr marL="930676" algn="l" defTabSz="930676" rtl="0" eaLnBrk="1" latinLnBrk="0" hangingPunct="1">
      <a:defRPr sz="1221" kern="1200">
        <a:solidFill>
          <a:schemeClr val="tx1"/>
        </a:solidFill>
        <a:latin typeface="+mn-lt"/>
        <a:ea typeface="+mn-ea"/>
        <a:cs typeface="+mn-cs"/>
      </a:defRPr>
    </a:lvl3pPr>
    <a:lvl4pPr marL="1396014" algn="l" defTabSz="930676" rtl="0" eaLnBrk="1" latinLnBrk="0" hangingPunct="1">
      <a:defRPr sz="1221" kern="1200">
        <a:solidFill>
          <a:schemeClr val="tx1"/>
        </a:solidFill>
        <a:latin typeface="+mn-lt"/>
        <a:ea typeface="+mn-ea"/>
        <a:cs typeface="+mn-cs"/>
      </a:defRPr>
    </a:lvl4pPr>
    <a:lvl5pPr marL="1861353" algn="l" defTabSz="930676" rtl="0" eaLnBrk="1" latinLnBrk="0" hangingPunct="1">
      <a:defRPr sz="1221" kern="1200">
        <a:solidFill>
          <a:schemeClr val="tx1"/>
        </a:solidFill>
        <a:latin typeface="+mn-lt"/>
        <a:ea typeface="+mn-ea"/>
        <a:cs typeface="+mn-cs"/>
      </a:defRPr>
    </a:lvl5pPr>
    <a:lvl6pPr marL="2326691" algn="l" defTabSz="930676" rtl="0" eaLnBrk="1" latinLnBrk="0" hangingPunct="1">
      <a:defRPr sz="1221" kern="1200">
        <a:solidFill>
          <a:schemeClr val="tx1"/>
        </a:solidFill>
        <a:latin typeface="+mn-lt"/>
        <a:ea typeface="+mn-ea"/>
        <a:cs typeface="+mn-cs"/>
      </a:defRPr>
    </a:lvl6pPr>
    <a:lvl7pPr marL="2792029" algn="l" defTabSz="930676" rtl="0" eaLnBrk="1" latinLnBrk="0" hangingPunct="1">
      <a:defRPr sz="1221" kern="1200">
        <a:solidFill>
          <a:schemeClr val="tx1"/>
        </a:solidFill>
        <a:latin typeface="+mn-lt"/>
        <a:ea typeface="+mn-ea"/>
        <a:cs typeface="+mn-cs"/>
      </a:defRPr>
    </a:lvl7pPr>
    <a:lvl8pPr marL="3257367" algn="l" defTabSz="930676" rtl="0" eaLnBrk="1" latinLnBrk="0" hangingPunct="1">
      <a:defRPr sz="1221" kern="1200">
        <a:solidFill>
          <a:schemeClr val="tx1"/>
        </a:solidFill>
        <a:latin typeface="+mn-lt"/>
        <a:ea typeface="+mn-ea"/>
        <a:cs typeface="+mn-cs"/>
      </a:defRPr>
    </a:lvl8pPr>
    <a:lvl9pPr marL="3722705" algn="l" defTabSz="930676" rtl="0" eaLnBrk="1" latinLnBrk="0" hangingPunct="1">
      <a:defRPr sz="12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1241425"/>
            <a:ext cx="184467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A575A-FE42-F34E-BE8D-35435E3FEA7C}" type="slidenum">
              <a:rPr lang="en-US" smtClean="0"/>
              <a:t>1</a:t>
            </a:fld>
            <a:endParaRPr lang="en-US"/>
          </a:p>
        </p:txBody>
      </p:sp>
    </p:spTree>
    <p:extLst>
      <p:ext uri="{BB962C8B-B14F-4D97-AF65-F5344CB8AC3E}">
        <p14:creationId xmlns:p14="http://schemas.microsoft.com/office/powerpoint/2010/main" val="184247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020" y="2886967"/>
            <a:ext cx="8262224" cy="6141438"/>
          </a:xfrm>
        </p:spPr>
        <p:txBody>
          <a:bodyPr anchor="b"/>
          <a:lstStyle>
            <a:lvl1pPr algn="ctr">
              <a:defRPr sz="6378"/>
            </a:lvl1pPr>
          </a:lstStyle>
          <a:p>
            <a:r>
              <a:rPr lang="en-US"/>
              <a:t>Click to edit Master title style</a:t>
            </a:r>
            <a:endParaRPr lang="en-US" dirty="0"/>
          </a:p>
        </p:txBody>
      </p:sp>
      <p:sp>
        <p:nvSpPr>
          <p:cNvPr id="3" name="Subtitle 2"/>
          <p:cNvSpPr>
            <a:spLocks noGrp="1"/>
          </p:cNvSpPr>
          <p:nvPr>
            <p:ph type="subTitle" idx="1"/>
          </p:nvPr>
        </p:nvSpPr>
        <p:spPr>
          <a:xfrm>
            <a:off x="1215033" y="9265242"/>
            <a:ext cx="7290197" cy="4258988"/>
          </a:xfrm>
        </p:spPr>
        <p:txBody>
          <a:bodyPr/>
          <a:lstStyle>
            <a:lvl1pPr marL="0" indent="0" algn="ctr">
              <a:buNone/>
              <a:defRPr sz="2551"/>
            </a:lvl1pPr>
            <a:lvl2pPr marL="486004" indent="0" algn="ctr">
              <a:buNone/>
              <a:defRPr sz="2126"/>
            </a:lvl2pPr>
            <a:lvl3pPr marL="972007" indent="0" algn="ctr">
              <a:buNone/>
              <a:defRPr sz="1913"/>
            </a:lvl3pPr>
            <a:lvl4pPr marL="1458011" indent="0" algn="ctr">
              <a:buNone/>
              <a:defRPr sz="1701"/>
            </a:lvl4pPr>
            <a:lvl5pPr marL="1944014" indent="0" algn="ctr">
              <a:buNone/>
              <a:defRPr sz="1701"/>
            </a:lvl5pPr>
            <a:lvl6pPr marL="2430018" indent="0" algn="ctr">
              <a:buNone/>
              <a:defRPr sz="1701"/>
            </a:lvl6pPr>
            <a:lvl7pPr marL="2916022" indent="0" algn="ctr">
              <a:buNone/>
              <a:defRPr sz="1701"/>
            </a:lvl7pPr>
            <a:lvl8pPr marL="3402025" indent="0" algn="ctr">
              <a:buNone/>
              <a:defRPr sz="1701"/>
            </a:lvl8pPr>
            <a:lvl9pPr marL="3888029" indent="0" algn="ctr">
              <a:buNone/>
              <a:defRPr sz="170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4598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40588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4" y="939183"/>
            <a:ext cx="2095932" cy="149493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8269" y="939183"/>
            <a:ext cx="6166292" cy="149493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25467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78452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206" y="4397830"/>
            <a:ext cx="8383727" cy="7337874"/>
          </a:xfrm>
        </p:spPr>
        <p:txBody>
          <a:bodyPr anchor="b"/>
          <a:lstStyle>
            <a:lvl1pPr>
              <a:defRPr sz="6378"/>
            </a:lvl1pPr>
          </a:lstStyle>
          <a:p>
            <a:r>
              <a:rPr lang="en-US"/>
              <a:t>Click to edit Master title style</a:t>
            </a:r>
            <a:endParaRPr lang="en-US" dirty="0"/>
          </a:p>
        </p:txBody>
      </p:sp>
      <p:sp>
        <p:nvSpPr>
          <p:cNvPr id="3" name="Text Placeholder 2"/>
          <p:cNvSpPr>
            <a:spLocks noGrp="1"/>
          </p:cNvSpPr>
          <p:nvPr>
            <p:ph type="body" idx="1"/>
          </p:nvPr>
        </p:nvSpPr>
        <p:spPr>
          <a:xfrm>
            <a:off x="663206" y="11805123"/>
            <a:ext cx="8383727" cy="3858814"/>
          </a:xfrm>
        </p:spPr>
        <p:txBody>
          <a:bodyPr/>
          <a:lstStyle>
            <a:lvl1pPr marL="0" indent="0">
              <a:buNone/>
              <a:defRPr sz="2551">
                <a:solidFill>
                  <a:schemeClr val="tx1"/>
                </a:solidFill>
              </a:defRPr>
            </a:lvl1pPr>
            <a:lvl2pPr marL="486004" indent="0">
              <a:buNone/>
              <a:defRPr sz="2126">
                <a:solidFill>
                  <a:schemeClr val="tx1">
                    <a:tint val="75000"/>
                  </a:schemeClr>
                </a:solidFill>
              </a:defRPr>
            </a:lvl2pPr>
            <a:lvl3pPr marL="972007" indent="0">
              <a:buNone/>
              <a:defRPr sz="1913">
                <a:solidFill>
                  <a:schemeClr val="tx1">
                    <a:tint val="75000"/>
                  </a:schemeClr>
                </a:solidFill>
              </a:defRPr>
            </a:lvl3pPr>
            <a:lvl4pPr marL="1458011" indent="0">
              <a:buNone/>
              <a:defRPr sz="1701">
                <a:solidFill>
                  <a:schemeClr val="tx1">
                    <a:tint val="75000"/>
                  </a:schemeClr>
                </a:solidFill>
              </a:defRPr>
            </a:lvl4pPr>
            <a:lvl5pPr marL="1944014" indent="0">
              <a:buNone/>
              <a:defRPr sz="1701">
                <a:solidFill>
                  <a:schemeClr val="tx1">
                    <a:tint val="75000"/>
                  </a:schemeClr>
                </a:solidFill>
              </a:defRPr>
            </a:lvl5pPr>
            <a:lvl6pPr marL="2430018" indent="0">
              <a:buNone/>
              <a:defRPr sz="1701">
                <a:solidFill>
                  <a:schemeClr val="tx1">
                    <a:tint val="75000"/>
                  </a:schemeClr>
                </a:solidFill>
              </a:defRPr>
            </a:lvl6pPr>
            <a:lvl7pPr marL="2916022" indent="0">
              <a:buNone/>
              <a:defRPr sz="1701">
                <a:solidFill>
                  <a:schemeClr val="tx1">
                    <a:tint val="75000"/>
                  </a:schemeClr>
                </a:solidFill>
              </a:defRPr>
            </a:lvl7pPr>
            <a:lvl8pPr marL="3402025" indent="0">
              <a:buNone/>
              <a:defRPr sz="1701">
                <a:solidFill>
                  <a:schemeClr val="tx1">
                    <a:tint val="75000"/>
                  </a:schemeClr>
                </a:solidFill>
              </a:defRPr>
            </a:lvl8pPr>
            <a:lvl9pPr marL="3888029" indent="0">
              <a:buNone/>
              <a:defRPr sz="17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1937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8268"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20883"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CC7FA-4DC8-4AC2-8BC3-7D8537098B7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01358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9534" y="939186"/>
            <a:ext cx="8383727" cy="3409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9535" y="4324325"/>
            <a:ext cx="4112126"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4" name="Content Placeholder 3"/>
          <p:cNvSpPr>
            <a:spLocks noGrp="1"/>
          </p:cNvSpPr>
          <p:nvPr>
            <p:ph sz="half" idx="2"/>
          </p:nvPr>
        </p:nvSpPr>
        <p:spPr>
          <a:xfrm>
            <a:off x="669535" y="6443610"/>
            <a:ext cx="4112126"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20884" y="4324325"/>
            <a:ext cx="4132378"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6" name="Content Placeholder 5"/>
          <p:cNvSpPr>
            <a:spLocks noGrp="1"/>
          </p:cNvSpPr>
          <p:nvPr>
            <p:ph sz="quarter" idx="4"/>
          </p:nvPr>
        </p:nvSpPr>
        <p:spPr>
          <a:xfrm>
            <a:off x="4920884" y="6443610"/>
            <a:ext cx="4132378"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CC7FA-4DC8-4AC2-8BC3-7D8537098B71}" type="datetimeFigureOut">
              <a:rPr lang="en-GB" smtClean="0"/>
              <a:t>15/07/2025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66503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CC7FA-4DC8-4AC2-8BC3-7D8537098B71}" type="datetimeFigureOut">
              <a:rPr lang="en-GB" smtClean="0"/>
              <a:t>15/07/2025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8357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CC7FA-4DC8-4AC2-8BC3-7D8537098B71}" type="datetimeFigureOut">
              <a:rPr lang="en-GB" smtClean="0"/>
              <a:t>15/07/2025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301801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Content Placeholder 2"/>
          <p:cNvSpPr>
            <a:spLocks noGrp="1"/>
          </p:cNvSpPr>
          <p:nvPr>
            <p:ph idx="1"/>
          </p:nvPr>
        </p:nvSpPr>
        <p:spPr>
          <a:xfrm>
            <a:off x="4132378" y="2539880"/>
            <a:ext cx="4920883" cy="12536047"/>
          </a:xfrm>
        </p:spPr>
        <p:txBody>
          <a:bodyPr/>
          <a:lstStyle>
            <a:lvl1pPr>
              <a:defRPr sz="3402"/>
            </a:lvl1pPr>
            <a:lvl2pPr>
              <a:defRPr sz="2976"/>
            </a:lvl2pPr>
            <a:lvl3pPr>
              <a:defRPr sz="2551"/>
            </a:lvl3pPr>
            <a:lvl4pPr>
              <a:defRPr sz="2126"/>
            </a:lvl4pPr>
            <a:lvl5pPr>
              <a:defRPr sz="2126"/>
            </a:lvl5pPr>
            <a:lvl6pPr>
              <a:defRPr sz="2126"/>
            </a:lvl6pPr>
            <a:lvl7pPr>
              <a:defRPr sz="2126"/>
            </a:lvl7pPr>
            <a:lvl8pPr>
              <a:defRPr sz="2126"/>
            </a:lvl8pPr>
            <a:lvl9pPr>
              <a:defRPr sz="212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4"/>
          <p:cNvSpPr>
            <a:spLocks noGrp="1"/>
          </p:cNvSpPr>
          <p:nvPr>
            <p:ph type="dt" sz="half" idx="10"/>
          </p:nvPr>
        </p:nvSpPr>
        <p:spPr/>
        <p:txBody>
          <a:bodyPr/>
          <a:lstStyle/>
          <a:p>
            <a:fld id="{378CC7FA-4DC8-4AC2-8BC3-7D8537098B7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373929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Picture Placeholder 2"/>
          <p:cNvSpPr>
            <a:spLocks noGrp="1" noChangeAspect="1"/>
          </p:cNvSpPr>
          <p:nvPr>
            <p:ph type="pic" idx="1"/>
          </p:nvPr>
        </p:nvSpPr>
        <p:spPr>
          <a:xfrm>
            <a:off x="4132378" y="2539880"/>
            <a:ext cx="4920883" cy="12536047"/>
          </a:xfrm>
        </p:spPr>
        <p:txBody>
          <a:bodyPr anchor="t"/>
          <a:lstStyle>
            <a:lvl1pPr marL="0" indent="0">
              <a:buNone/>
              <a:defRPr sz="3402"/>
            </a:lvl1pPr>
            <a:lvl2pPr marL="486004" indent="0">
              <a:buNone/>
              <a:defRPr sz="2976"/>
            </a:lvl2pPr>
            <a:lvl3pPr marL="972007" indent="0">
              <a:buNone/>
              <a:defRPr sz="2551"/>
            </a:lvl3pPr>
            <a:lvl4pPr marL="1458011" indent="0">
              <a:buNone/>
              <a:defRPr sz="2126"/>
            </a:lvl4pPr>
            <a:lvl5pPr marL="1944014" indent="0">
              <a:buNone/>
              <a:defRPr sz="2126"/>
            </a:lvl5pPr>
            <a:lvl6pPr marL="2430018" indent="0">
              <a:buNone/>
              <a:defRPr sz="2126"/>
            </a:lvl6pPr>
            <a:lvl7pPr marL="2916022" indent="0">
              <a:buNone/>
              <a:defRPr sz="2126"/>
            </a:lvl7pPr>
            <a:lvl8pPr marL="3402025" indent="0">
              <a:buNone/>
              <a:defRPr sz="2126"/>
            </a:lvl8pPr>
            <a:lvl9pPr marL="3888029" indent="0">
              <a:buNone/>
              <a:defRPr sz="2126"/>
            </a:lvl9pPr>
          </a:lstStyle>
          <a:p>
            <a:r>
              <a:rPr lang="en-US"/>
              <a:t>Click icon to add picture</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4"/>
          <p:cNvSpPr>
            <a:spLocks noGrp="1"/>
          </p:cNvSpPr>
          <p:nvPr>
            <p:ph type="dt" sz="half" idx="10"/>
          </p:nvPr>
        </p:nvSpPr>
        <p:spPr/>
        <p:txBody>
          <a:bodyPr/>
          <a:lstStyle/>
          <a:p>
            <a:fld id="{378CC7FA-4DC8-4AC2-8BC3-7D8537098B7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78305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68" y="939186"/>
            <a:ext cx="8383727" cy="34096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8268" y="4695913"/>
            <a:ext cx="8383727" cy="111926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8268" y="16349948"/>
            <a:ext cx="2187059" cy="939183"/>
          </a:xfrm>
          <a:prstGeom prst="rect">
            <a:avLst/>
          </a:prstGeom>
        </p:spPr>
        <p:txBody>
          <a:bodyPr vert="horz" lIns="91440" tIns="45720" rIns="91440" bIns="45720" rtlCol="0" anchor="ctr"/>
          <a:lstStyle>
            <a:lvl1pPr algn="l">
              <a:defRPr sz="1276">
                <a:solidFill>
                  <a:schemeClr val="tx1">
                    <a:tint val="75000"/>
                  </a:schemeClr>
                </a:solidFill>
              </a:defRPr>
            </a:lvl1pPr>
          </a:lstStyle>
          <a:p>
            <a:fld id="{378CC7FA-4DC8-4AC2-8BC3-7D8537098B71}" type="datetimeFigureOut">
              <a:rPr lang="en-GB" smtClean="0"/>
              <a:t>15/07/2025</a:t>
            </a:fld>
            <a:endParaRPr lang="en-GB"/>
          </a:p>
        </p:txBody>
      </p:sp>
      <p:sp>
        <p:nvSpPr>
          <p:cNvPr id="5" name="Footer Placeholder 4"/>
          <p:cNvSpPr>
            <a:spLocks noGrp="1"/>
          </p:cNvSpPr>
          <p:nvPr>
            <p:ph type="ftr" sz="quarter" idx="3"/>
          </p:nvPr>
        </p:nvSpPr>
        <p:spPr>
          <a:xfrm>
            <a:off x="3219837" y="16349948"/>
            <a:ext cx="3280589" cy="939183"/>
          </a:xfrm>
          <a:prstGeom prst="rect">
            <a:avLst/>
          </a:prstGeom>
        </p:spPr>
        <p:txBody>
          <a:bodyPr vert="horz" lIns="91440" tIns="45720" rIns="91440" bIns="45720" rtlCol="0" anchor="ctr"/>
          <a:lstStyle>
            <a:lvl1pPr algn="ctr">
              <a:defRPr sz="127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864936" y="16349948"/>
            <a:ext cx="2187059" cy="939183"/>
          </a:xfrm>
          <a:prstGeom prst="rect">
            <a:avLst/>
          </a:prstGeom>
        </p:spPr>
        <p:txBody>
          <a:bodyPr vert="horz" lIns="91440" tIns="45720" rIns="91440" bIns="45720" rtlCol="0" anchor="ctr"/>
          <a:lstStyle>
            <a:lvl1pPr algn="r">
              <a:defRPr sz="1276">
                <a:solidFill>
                  <a:schemeClr val="tx1">
                    <a:tint val="75000"/>
                  </a:schemeClr>
                </a:solidFill>
              </a:defRPr>
            </a:lvl1pPr>
          </a:lstStyle>
          <a:p>
            <a:fld id="{9279427D-ACDB-44CB-AE16-16FE043BA36C}" type="slidenum">
              <a:rPr lang="en-GB" smtClean="0"/>
              <a:t>‹#›</a:t>
            </a:fld>
            <a:endParaRPr lang="en-GB"/>
          </a:p>
        </p:txBody>
      </p:sp>
    </p:spTree>
    <p:extLst>
      <p:ext uri="{BB962C8B-B14F-4D97-AF65-F5344CB8AC3E}">
        <p14:creationId xmlns:p14="http://schemas.microsoft.com/office/powerpoint/2010/main" val="4422326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72007" rtl="0" eaLnBrk="1" latinLnBrk="0" hangingPunct="1">
        <a:lnSpc>
          <a:spcPct val="90000"/>
        </a:lnSpc>
        <a:spcBef>
          <a:spcPct val="0"/>
        </a:spcBef>
        <a:buNone/>
        <a:defRPr sz="4677" kern="1200">
          <a:solidFill>
            <a:schemeClr val="tx1"/>
          </a:solidFill>
          <a:latin typeface="+mj-lt"/>
          <a:ea typeface="+mj-ea"/>
          <a:cs typeface="+mj-cs"/>
        </a:defRPr>
      </a:lvl1pPr>
    </p:titleStyle>
    <p:bodyStyle>
      <a:lvl1pPr marL="243002" indent="-243002" algn="l" defTabSz="972007" rtl="0" eaLnBrk="1" latinLnBrk="0" hangingPunct="1">
        <a:lnSpc>
          <a:spcPct val="90000"/>
        </a:lnSpc>
        <a:spcBef>
          <a:spcPts val="1063"/>
        </a:spcBef>
        <a:buFont typeface="Arial" panose="020B0604020202020204" pitchFamily="34" charset="0"/>
        <a:buChar char="•"/>
        <a:defRPr sz="2976" kern="1200">
          <a:solidFill>
            <a:schemeClr val="tx1"/>
          </a:solidFill>
          <a:latin typeface="+mn-lt"/>
          <a:ea typeface="+mn-ea"/>
          <a:cs typeface="+mn-cs"/>
        </a:defRPr>
      </a:lvl1pPr>
      <a:lvl2pPr marL="729005" indent="-243002" algn="l" defTabSz="972007" rtl="0" eaLnBrk="1" latinLnBrk="0" hangingPunct="1">
        <a:lnSpc>
          <a:spcPct val="90000"/>
        </a:lnSpc>
        <a:spcBef>
          <a:spcPts val="532"/>
        </a:spcBef>
        <a:buFont typeface="Arial" panose="020B0604020202020204" pitchFamily="34" charset="0"/>
        <a:buChar char="•"/>
        <a:defRPr sz="2551" kern="1200">
          <a:solidFill>
            <a:schemeClr val="tx1"/>
          </a:solidFill>
          <a:latin typeface="+mn-lt"/>
          <a:ea typeface="+mn-ea"/>
          <a:cs typeface="+mn-cs"/>
        </a:defRPr>
      </a:lvl2pPr>
      <a:lvl3pPr marL="1215009" indent="-243002" algn="l" defTabSz="972007" rtl="0" eaLnBrk="1" latinLnBrk="0" hangingPunct="1">
        <a:lnSpc>
          <a:spcPct val="90000"/>
        </a:lnSpc>
        <a:spcBef>
          <a:spcPts val="532"/>
        </a:spcBef>
        <a:buFont typeface="Arial" panose="020B0604020202020204" pitchFamily="34" charset="0"/>
        <a:buChar char="•"/>
        <a:defRPr sz="2126" kern="1200">
          <a:solidFill>
            <a:schemeClr val="tx1"/>
          </a:solidFill>
          <a:latin typeface="+mn-lt"/>
          <a:ea typeface="+mn-ea"/>
          <a:cs typeface="+mn-cs"/>
        </a:defRPr>
      </a:lvl3pPr>
      <a:lvl4pPr marL="170101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4pPr>
      <a:lvl5pPr marL="2187016"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972007" rtl="0" eaLnBrk="1" latinLnBrk="0" hangingPunct="1">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Block Arc 213">
            <a:extLst>
              <a:ext uri="{FF2B5EF4-FFF2-40B4-BE49-F238E27FC236}">
                <a16:creationId xmlns:a16="http://schemas.microsoft.com/office/drawing/2014/main" id="{9BB00DD6-C4C4-7348-AD3E-28EAE4D8492B}"/>
              </a:ext>
            </a:extLst>
          </p:cNvPr>
          <p:cNvSpPr/>
          <p:nvPr/>
        </p:nvSpPr>
        <p:spPr>
          <a:xfrm rot="5400000" flipH="1">
            <a:off x="6315755" y="2785276"/>
            <a:ext cx="2800409" cy="2204310"/>
          </a:xfrm>
          <a:prstGeom prst="blockArc">
            <a:avLst>
              <a:gd name="adj1" fmla="val 10800000"/>
              <a:gd name="adj2" fmla="val 1572"/>
              <a:gd name="adj3" fmla="val 2764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Rectangle 214">
            <a:extLst>
              <a:ext uri="{FF2B5EF4-FFF2-40B4-BE49-F238E27FC236}">
                <a16:creationId xmlns:a16="http://schemas.microsoft.com/office/drawing/2014/main" id="{19CB39D4-AD12-0B45-8E85-C9D1845FD3AE}"/>
              </a:ext>
            </a:extLst>
          </p:cNvPr>
          <p:cNvSpPr/>
          <p:nvPr/>
        </p:nvSpPr>
        <p:spPr>
          <a:xfrm>
            <a:off x="2058709" y="4690030"/>
            <a:ext cx="5733212" cy="6123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Block Arc 142">
            <a:extLst>
              <a:ext uri="{FF2B5EF4-FFF2-40B4-BE49-F238E27FC236}">
                <a16:creationId xmlns:a16="http://schemas.microsoft.com/office/drawing/2014/main" id="{F9A4C65A-77AF-D444-B52E-87C937A7CC66}"/>
              </a:ext>
            </a:extLst>
          </p:cNvPr>
          <p:cNvSpPr/>
          <p:nvPr/>
        </p:nvSpPr>
        <p:spPr>
          <a:xfrm rot="16200000">
            <a:off x="758789" y="4966051"/>
            <a:ext cx="2763038" cy="2184400"/>
          </a:xfrm>
          <a:prstGeom prst="blockArc">
            <a:avLst>
              <a:gd name="adj1" fmla="val 10800000"/>
              <a:gd name="adj2" fmla="val 156513"/>
              <a:gd name="adj3" fmla="val 2821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Block Arc 135">
            <a:extLst>
              <a:ext uri="{FF2B5EF4-FFF2-40B4-BE49-F238E27FC236}">
                <a16:creationId xmlns:a16="http://schemas.microsoft.com/office/drawing/2014/main" id="{28EF7BC0-BD7F-BD4C-8DBE-13C9030B0FE6}"/>
              </a:ext>
            </a:extLst>
          </p:cNvPr>
          <p:cNvSpPr/>
          <p:nvPr/>
        </p:nvSpPr>
        <p:spPr>
          <a:xfrm rot="16200000">
            <a:off x="638836" y="9283134"/>
            <a:ext cx="2800986" cy="2229301"/>
          </a:xfrm>
          <a:prstGeom prst="blockArc">
            <a:avLst>
              <a:gd name="adj1" fmla="val 10532807"/>
              <a:gd name="adj2" fmla="val 263439"/>
              <a:gd name="adj3" fmla="val 285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Rectangle 141">
            <a:extLst>
              <a:ext uri="{FF2B5EF4-FFF2-40B4-BE49-F238E27FC236}">
                <a16:creationId xmlns:a16="http://schemas.microsoft.com/office/drawing/2014/main" id="{5B6ECEE5-8B0A-BE49-88D6-380CCB5771D4}"/>
              </a:ext>
            </a:extLst>
          </p:cNvPr>
          <p:cNvSpPr/>
          <p:nvPr/>
        </p:nvSpPr>
        <p:spPr>
          <a:xfrm>
            <a:off x="2114182" y="6835891"/>
            <a:ext cx="5827821" cy="6032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Block Arc 139">
            <a:extLst>
              <a:ext uri="{FF2B5EF4-FFF2-40B4-BE49-F238E27FC236}">
                <a16:creationId xmlns:a16="http://schemas.microsoft.com/office/drawing/2014/main" id="{E050A4CB-2DFF-4C43-B71B-CB7634BAF8C7}"/>
              </a:ext>
            </a:extLst>
          </p:cNvPr>
          <p:cNvSpPr/>
          <p:nvPr/>
        </p:nvSpPr>
        <p:spPr>
          <a:xfrm rot="5400000" flipH="1">
            <a:off x="6344822" y="7070001"/>
            <a:ext cx="2805423" cy="2287911"/>
          </a:xfrm>
          <a:prstGeom prst="blockArc">
            <a:avLst>
              <a:gd name="adj1" fmla="val 10800000"/>
              <a:gd name="adj2" fmla="val 1572"/>
              <a:gd name="adj3" fmla="val 27649"/>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a:extLst>
              <a:ext uri="{FF2B5EF4-FFF2-40B4-BE49-F238E27FC236}">
                <a16:creationId xmlns:a16="http://schemas.microsoft.com/office/drawing/2014/main" id="{4ED9223C-B305-724C-860B-8788F8ED72BC}"/>
              </a:ext>
            </a:extLst>
          </p:cNvPr>
          <p:cNvSpPr/>
          <p:nvPr/>
        </p:nvSpPr>
        <p:spPr>
          <a:xfrm>
            <a:off x="2032661" y="8979387"/>
            <a:ext cx="5814734" cy="64132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rgbClr val="FFFF66"/>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lock Arc 14">
            <a:extLst>
              <a:ext uri="{FF2B5EF4-FFF2-40B4-BE49-F238E27FC236}">
                <a16:creationId xmlns:a16="http://schemas.microsoft.com/office/drawing/2014/main" id="{D2F97453-494C-5746-8E17-4A67EE1BF309}"/>
              </a:ext>
            </a:extLst>
          </p:cNvPr>
          <p:cNvSpPr/>
          <p:nvPr/>
        </p:nvSpPr>
        <p:spPr>
          <a:xfrm rot="16200000">
            <a:off x="606618" y="13665518"/>
            <a:ext cx="2780712" cy="2157804"/>
          </a:xfrm>
          <a:prstGeom prst="blockArc">
            <a:avLst>
              <a:gd name="adj1" fmla="val 10794188"/>
              <a:gd name="adj2" fmla="val 156513"/>
              <a:gd name="adj3" fmla="val 2821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ectangle 113">
            <a:extLst>
              <a:ext uri="{FF2B5EF4-FFF2-40B4-BE49-F238E27FC236}">
                <a16:creationId xmlns:a16="http://schemas.microsoft.com/office/drawing/2014/main" id="{361D24CC-941E-4C47-B0EC-E144352A4A74}"/>
              </a:ext>
            </a:extLst>
          </p:cNvPr>
          <p:cNvSpPr/>
          <p:nvPr/>
        </p:nvSpPr>
        <p:spPr>
          <a:xfrm>
            <a:off x="1953674" y="15522198"/>
            <a:ext cx="7042338" cy="6107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Block Arc 131">
            <a:extLst>
              <a:ext uri="{FF2B5EF4-FFF2-40B4-BE49-F238E27FC236}">
                <a16:creationId xmlns:a16="http://schemas.microsoft.com/office/drawing/2014/main" id="{2ABDDAA7-1330-5846-8957-036F466F9A01}"/>
              </a:ext>
            </a:extLst>
          </p:cNvPr>
          <p:cNvSpPr/>
          <p:nvPr/>
        </p:nvSpPr>
        <p:spPr>
          <a:xfrm rot="5400000" flipH="1">
            <a:off x="6448489" y="11455863"/>
            <a:ext cx="2795856" cy="2229303"/>
          </a:xfrm>
          <a:prstGeom prst="blockArc">
            <a:avLst>
              <a:gd name="adj1" fmla="val 10800000"/>
              <a:gd name="adj2" fmla="val 1572"/>
              <a:gd name="adj3" fmla="val 276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a:extLst>
              <a:ext uri="{FF2B5EF4-FFF2-40B4-BE49-F238E27FC236}">
                <a16:creationId xmlns:a16="http://schemas.microsoft.com/office/drawing/2014/main" id="{8EE221F3-E29A-7E44-BA3E-4DDEF353168D}"/>
              </a:ext>
            </a:extLst>
          </p:cNvPr>
          <p:cNvSpPr/>
          <p:nvPr/>
        </p:nvSpPr>
        <p:spPr>
          <a:xfrm>
            <a:off x="2033921" y="13362823"/>
            <a:ext cx="5851849" cy="5984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BBA4EACD-79B2-9047-926C-4179677F6DF3}"/>
              </a:ext>
            </a:extLst>
          </p:cNvPr>
          <p:cNvSpPr/>
          <p:nvPr/>
        </p:nvSpPr>
        <p:spPr>
          <a:xfrm>
            <a:off x="2032661" y="11170130"/>
            <a:ext cx="5841604" cy="6245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B5CF508-9F97-7344-A588-8737134FC758}"/>
              </a:ext>
            </a:extLst>
          </p:cNvPr>
          <p:cNvSpPr/>
          <p:nvPr/>
        </p:nvSpPr>
        <p:spPr>
          <a:xfrm>
            <a:off x="1953674" y="2459522"/>
            <a:ext cx="5854586" cy="629361"/>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B85D31BE-9BE0-3341-86C3-0BFD563EAA1B}"/>
              </a:ext>
            </a:extLst>
          </p:cNvPr>
          <p:cNvSpPr/>
          <p:nvPr/>
        </p:nvSpPr>
        <p:spPr>
          <a:xfrm rot="5400000">
            <a:off x="1812813" y="451837"/>
            <a:ext cx="938427" cy="643558"/>
          </a:xfrm>
          <a:prstGeom prst="triangle">
            <a:avLst>
              <a:gd name="adj" fmla="val 45360"/>
            </a:avLst>
          </a:prstGeom>
          <a:solidFill>
            <a:srgbClr val="0000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TextBox 400">
            <a:extLst>
              <a:ext uri="{FF2B5EF4-FFF2-40B4-BE49-F238E27FC236}">
                <a16:creationId xmlns:a16="http://schemas.microsoft.com/office/drawing/2014/main" id="{189D5999-43F7-F641-9393-172A969C8B1F}"/>
              </a:ext>
            </a:extLst>
          </p:cNvPr>
          <p:cNvSpPr txBox="1"/>
          <p:nvPr/>
        </p:nvSpPr>
        <p:spPr>
          <a:xfrm>
            <a:off x="312883" y="16789907"/>
            <a:ext cx="9142772" cy="523220"/>
          </a:xfrm>
          <a:prstGeom prst="rect">
            <a:avLst/>
          </a:prstGeom>
          <a:solidFill>
            <a:srgbClr val="002060"/>
          </a:solidFill>
        </p:spPr>
        <p:txBody>
          <a:bodyPr wrap="square" rtlCol="0">
            <a:spAutoFit/>
          </a:bodyPr>
          <a:lstStyle/>
          <a:p>
            <a:r>
              <a:rPr lang="en-GB" sz="1400" b="0" i="0" dirty="0">
                <a:solidFill>
                  <a:srgbClr val="202124"/>
                </a:solidFill>
                <a:effectLst/>
                <a:latin typeface="Cavolini" panose="03000502040302020204" pitchFamily="66" charset="0"/>
                <a:cs typeface="Cavolini" panose="03000502040302020204" pitchFamily="66" charset="0"/>
              </a:rPr>
              <a:t> </a:t>
            </a:r>
            <a:r>
              <a:rPr lang="en-GB" sz="1400" b="0" i="0" dirty="0">
                <a:solidFill>
                  <a:schemeClr val="bg1"/>
                </a:solidFill>
                <a:effectLst/>
                <a:latin typeface="Cavolini" panose="03000502040302020204" pitchFamily="66" charset="0"/>
                <a:cs typeface="Cavolini" panose="03000502040302020204" pitchFamily="66" charset="0"/>
              </a:rPr>
              <a:t>“</a:t>
            </a:r>
            <a:r>
              <a:rPr lang="en-GB" sz="1400" b="1" i="0" dirty="0">
                <a:solidFill>
                  <a:schemeClr val="bg1"/>
                </a:solidFill>
                <a:effectLst/>
                <a:latin typeface="Cavolini" panose="03000502040302020204" pitchFamily="66" charset="0"/>
                <a:cs typeface="Cavolini" panose="03000502040302020204" pitchFamily="66" charset="0"/>
              </a:rPr>
              <a:t>If you talk to a man in a language he understands, that goes to his head.</a:t>
            </a:r>
            <a:r>
              <a:rPr lang="en-GB" sz="1400" b="0" i="0" dirty="0">
                <a:solidFill>
                  <a:schemeClr val="bg1"/>
                </a:solidFill>
                <a:effectLst/>
                <a:latin typeface="Cavolini" panose="03000502040302020204" pitchFamily="66" charset="0"/>
                <a:cs typeface="Cavolini" panose="03000502040302020204" pitchFamily="66" charset="0"/>
              </a:rPr>
              <a:t> </a:t>
            </a:r>
            <a:r>
              <a:rPr lang="en-GB" sz="1400" b="1" i="0" dirty="0">
                <a:solidFill>
                  <a:schemeClr val="bg1"/>
                </a:solidFill>
                <a:effectLst/>
                <a:latin typeface="Cavolini" panose="03000502040302020204" pitchFamily="66" charset="0"/>
                <a:cs typeface="Cavolini" panose="03000502040302020204" pitchFamily="66" charset="0"/>
              </a:rPr>
              <a:t>If you talk to him in his own language, that goes to his heart.”  Nelson Mandela</a:t>
            </a:r>
            <a:endParaRPr lang="en-US" sz="1800" b="1" dirty="0">
              <a:solidFill>
                <a:schemeClr val="bg1"/>
              </a:solidFill>
              <a:latin typeface="Cavolini" panose="03000502040302020204" pitchFamily="66" charset="0"/>
              <a:cs typeface="Cavolini" panose="03000502040302020204" pitchFamily="66" charset="0"/>
            </a:endParaRPr>
          </a:p>
        </p:txBody>
      </p:sp>
      <p:sp>
        <p:nvSpPr>
          <p:cNvPr id="53" name="TextBox 52">
            <a:extLst>
              <a:ext uri="{FF2B5EF4-FFF2-40B4-BE49-F238E27FC236}">
                <a16:creationId xmlns:a16="http://schemas.microsoft.com/office/drawing/2014/main" id="{2BE9DFE9-D2AE-C14C-AB63-41C6DF192559}"/>
              </a:ext>
            </a:extLst>
          </p:cNvPr>
          <p:cNvSpPr txBox="1"/>
          <p:nvPr/>
        </p:nvSpPr>
        <p:spPr>
          <a:xfrm>
            <a:off x="678522" y="14329736"/>
            <a:ext cx="841074" cy="276999"/>
          </a:xfrm>
          <a:prstGeom prst="rect">
            <a:avLst/>
          </a:prstGeom>
          <a:noFill/>
        </p:spPr>
        <p:txBody>
          <a:bodyPr wrap="square" rtlCol="0">
            <a:spAutoFit/>
          </a:bodyPr>
          <a:lstStyle/>
          <a:p>
            <a:pPr algn="ctr"/>
            <a:endParaRPr lang="en-US" sz="1200" b="1" dirty="0">
              <a:solidFill>
                <a:srgbClr val="FF0000"/>
              </a:solidFill>
            </a:endParaRPr>
          </a:p>
        </p:txBody>
      </p:sp>
      <p:sp>
        <p:nvSpPr>
          <p:cNvPr id="574" name="Block Arc 573">
            <a:extLst>
              <a:ext uri="{FF2B5EF4-FFF2-40B4-BE49-F238E27FC236}">
                <a16:creationId xmlns:a16="http://schemas.microsoft.com/office/drawing/2014/main" id="{42DCC817-95A4-4F9E-B69E-5B3F826F1806}"/>
              </a:ext>
            </a:extLst>
          </p:cNvPr>
          <p:cNvSpPr/>
          <p:nvPr/>
        </p:nvSpPr>
        <p:spPr>
          <a:xfrm rot="16200000">
            <a:off x="721712" y="655609"/>
            <a:ext cx="2591870" cy="2272666"/>
          </a:xfrm>
          <a:prstGeom prst="blockArc">
            <a:avLst>
              <a:gd name="adj1" fmla="val 10800000"/>
              <a:gd name="adj2" fmla="val 156513"/>
              <a:gd name="adj3" fmla="val 2821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ounded Rectangle 1"/>
          <p:cNvSpPr/>
          <p:nvPr/>
        </p:nvSpPr>
        <p:spPr>
          <a:xfrm>
            <a:off x="1953673" y="15336055"/>
            <a:ext cx="6691067" cy="1325157"/>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Cavolini" panose="03000502040302020204" pitchFamily="66" charset="0"/>
                <a:cs typeface="Cavolini" panose="03000502040302020204" pitchFamily="66" charset="0"/>
              </a:rPr>
              <a:t>By the end of this year you will be linguistically competent to talk about holiday in the present and past tense, an ideal holiday, healthy lifestyle and meals, shopping for food and clothes, illnesses and remedies, the use of new technology and media, the study of Coco.</a:t>
            </a:r>
            <a:endParaRPr lang="en-GB" sz="1400" b="1" dirty="0">
              <a:solidFill>
                <a:schemeClr val="tx1"/>
              </a:solidFill>
            </a:endParaRPr>
          </a:p>
          <a:p>
            <a:pPr algn="ctr"/>
            <a:endParaRPr lang="en-GB" sz="1400" b="1" dirty="0">
              <a:solidFill>
                <a:srgbClr val="C00000"/>
              </a:solidFill>
            </a:endParaRPr>
          </a:p>
          <a:p>
            <a:pPr algn="ctr"/>
            <a:endParaRPr lang="en-GB" sz="1400" b="1" dirty="0">
              <a:solidFill>
                <a:srgbClr val="C00000"/>
              </a:solidFill>
            </a:endParaRPr>
          </a:p>
          <a:p>
            <a:pPr algn="ctr"/>
            <a:endParaRPr lang="en-GB" sz="1400" b="1" dirty="0">
              <a:solidFill>
                <a:srgbClr val="C00000"/>
              </a:solidFill>
            </a:endParaRPr>
          </a:p>
        </p:txBody>
      </p:sp>
      <p:sp>
        <p:nvSpPr>
          <p:cNvPr id="5" name="AutoShape 8" descr="Image result for exam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5870532" y="368072"/>
            <a:ext cx="3614725" cy="584775"/>
          </a:xfrm>
          <a:prstGeom prst="rect">
            <a:avLst/>
          </a:prstGeom>
          <a:solidFill>
            <a:srgbClr val="92D050"/>
          </a:solidFill>
          <a:ln w="57150">
            <a:solidFill>
              <a:schemeClr val="tx1"/>
            </a:solidFill>
          </a:ln>
        </p:spPr>
        <p:txBody>
          <a:bodyPr wrap="square" lIns="91440" tIns="45720" rIns="91440" bIns="45720">
            <a:spAutoFit/>
          </a:bodyPr>
          <a:lstStyle/>
          <a:p>
            <a:pPr algn="ctr"/>
            <a:r>
              <a:rPr lang="en-US" sz="3200" b="1" dirty="0">
                <a:ln w="13462">
                  <a:solidFill>
                    <a:schemeClr val="bg1"/>
                  </a:solidFill>
                  <a:prstDash val="solid"/>
                </a:ln>
                <a:effectLst>
                  <a:outerShdw dist="38100" dir="2700000" algn="bl" rotWithShape="0">
                    <a:schemeClr val="accent5"/>
                  </a:outerShdw>
                </a:effectLst>
                <a:latin typeface="Cavolini" panose="03000502040302020204" pitchFamily="66" charset="0"/>
                <a:cs typeface="Cavolini" panose="03000502040302020204" pitchFamily="66" charset="0"/>
              </a:rPr>
              <a:t>Year 8 Spanish</a:t>
            </a:r>
            <a:endParaRPr lang="en-US" sz="3200" b="1" cap="none" spc="0" dirty="0">
              <a:ln w="13462">
                <a:solidFill>
                  <a:schemeClr val="bg1"/>
                </a:solidFill>
                <a:prstDash val="solid"/>
              </a:ln>
              <a:effectLst>
                <a:outerShdw dist="38100" dir="2700000" algn="bl" rotWithShape="0">
                  <a:schemeClr val="accent5"/>
                </a:outerShdw>
              </a:effectLst>
              <a:latin typeface="Cavolini" panose="03000502040302020204" pitchFamily="66" charset="0"/>
              <a:cs typeface="Cavolini" panose="03000502040302020204" pitchFamily="66" charset="0"/>
            </a:endParaRPr>
          </a:p>
        </p:txBody>
      </p:sp>
      <p:sp>
        <p:nvSpPr>
          <p:cNvPr id="19" name="Rectangle 18"/>
          <p:cNvSpPr/>
          <p:nvPr/>
        </p:nvSpPr>
        <p:spPr>
          <a:xfrm>
            <a:off x="4360777" y="14401183"/>
            <a:ext cx="1109299" cy="617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Favourite holiday destination</a:t>
            </a:r>
            <a:endParaRPr lang="en-GB" sz="1100" b="1" dirty="0">
              <a:solidFill>
                <a:srgbClr val="FF0000"/>
              </a:solidFill>
              <a:latin typeface="Cavolini" panose="03000502040302020204" pitchFamily="66" charset="0"/>
              <a:cs typeface="Cavolini" panose="03000502040302020204" pitchFamily="66" charset="0"/>
            </a:endParaRPr>
          </a:p>
        </p:txBody>
      </p:sp>
      <p:sp>
        <p:nvSpPr>
          <p:cNvPr id="24" name="Rectangle 23"/>
          <p:cNvSpPr/>
          <p:nvPr/>
        </p:nvSpPr>
        <p:spPr>
          <a:xfrm>
            <a:off x="585236" y="12527977"/>
            <a:ext cx="1172930" cy="62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cs typeface="Cavolini" panose="03000502040302020204" pitchFamily="66" charset="0"/>
              </a:rPr>
              <a:t>Types of holidays &amp; preferences</a:t>
            </a:r>
            <a:endParaRPr lang="en-GB" sz="1100" b="1" dirty="0">
              <a:solidFill>
                <a:srgbClr val="FF0000"/>
              </a:solidFill>
              <a:latin typeface="Cavolini" panose="03000502040302020204" pitchFamily="66" charset="0"/>
              <a:cs typeface="Cavolini" panose="03000502040302020204" pitchFamily="66" charset="0"/>
            </a:endParaRPr>
          </a:p>
        </p:txBody>
      </p:sp>
      <p:sp>
        <p:nvSpPr>
          <p:cNvPr id="28" name="Rectangle 27"/>
          <p:cNvSpPr/>
          <p:nvPr/>
        </p:nvSpPr>
        <p:spPr>
          <a:xfrm>
            <a:off x="3001154" y="14199386"/>
            <a:ext cx="1185658" cy="355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Comic Sans MS" pitchFamily="66" charset="0"/>
              </a:rPr>
              <a:t>Advantages &amp; disadvantages of transport</a:t>
            </a:r>
            <a:endParaRPr lang="en-GB" sz="1100" b="1" dirty="0">
              <a:solidFill>
                <a:srgbClr val="FF0000"/>
              </a:solidFill>
              <a:latin typeface="Cavolini" panose="03000502040302020204" pitchFamily="66" charset="0"/>
              <a:cs typeface="Cavolini" panose="03000502040302020204" pitchFamily="66" charset="0"/>
            </a:endParaRPr>
          </a:p>
        </p:txBody>
      </p:sp>
      <p:sp>
        <p:nvSpPr>
          <p:cNvPr id="31" name="Rectangle 30"/>
          <p:cNvSpPr/>
          <p:nvPr/>
        </p:nvSpPr>
        <p:spPr>
          <a:xfrm>
            <a:off x="4833658" y="12708293"/>
            <a:ext cx="1796786" cy="502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a:rPr>
              <a:t>The weather</a:t>
            </a:r>
            <a:endParaRPr lang="en-GB" sz="800" dirty="0">
              <a:solidFill>
                <a:schemeClr val="tx1"/>
              </a:solidFill>
              <a:latin typeface="Comic Sans MS" pitchFamily="66" charset="0"/>
            </a:endParaRPr>
          </a:p>
        </p:txBody>
      </p:sp>
      <p:sp>
        <p:nvSpPr>
          <p:cNvPr id="33" name="TextBox 32"/>
          <p:cNvSpPr txBox="1"/>
          <p:nvPr/>
        </p:nvSpPr>
        <p:spPr>
          <a:xfrm>
            <a:off x="2312012" y="12579846"/>
            <a:ext cx="977021" cy="430887"/>
          </a:xfrm>
          <a:prstGeom prst="rect">
            <a:avLst/>
          </a:prstGeom>
          <a:noFill/>
        </p:spPr>
        <p:txBody>
          <a:bodyPr wrap="square" rtlCol="0">
            <a:spAutoFit/>
          </a:bodyPr>
          <a:lstStyle/>
          <a:p>
            <a:r>
              <a:rPr lang="en-GB" sz="1100" b="1" dirty="0">
                <a:latin typeface="Comic Sans MS" pitchFamily="66" charset="0"/>
              </a:rPr>
              <a:t>Holiday activities</a:t>
            </a:r>
          </a:p>
        </p:txBody>
      </p:sp>
      <p:sp>
        <p:nvSpPr>
          <p:cNvPr id="123" name="Rectangle 122"/>
          <p:cNvSpPr/>
          <p:nvPr/>
        </p:nvSpPr>
        <p:spPr>
          <a:xfrm>
            <a:off x="2422421" y="160338"/>
            <a:ext cx="3614725" cy="938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latin typeface="Cavolini" panose="03000502040302020204" pitchFamily="66" charset="0"/>
                <a:cs typeface="Cavolini" panose="03000502040302020204" pitchFamily="66" charset="0"/>
              </a:rPr>
              <a:t>I can use the present, past and conditional tenses. I can express opinions with simple justification. I can include some qualifiers, time phrases and conjunctions. I can use efficiently superlatives and comparisons. I have developed an understanding of the Spanish Speaking culture and I have compared it to my ow. identity.</a:t>
            </a:r>
          </a:p>
        </p:txBody>
      </p:sp>
      <p:pic>
        <p:nvPicPr>
          <p:cNvPr id="174" name="Picture 173">
            <a:extLst>
              <a:ext uri="{FF2B5EF4-FFF2-40B4-BE49-F238E27FC236}">
                <a16:creationId xmlns:a16="http://schemas.microsoft.com/office/drawing/2014/main" id="{FC14DE1E-E85A-46D6-A342-9B7874B8FE1C}"/>
              </a:ext>
            </a:extLst>
          </p:cNvPr>
          <p:cNvPicPr>
            <a:picLocks noChangeAspect="1"/>
          </p:cNvPicPr>
          <p:nvPr/>
        </p:nvPicPr>
        <p:blipFill>
          <a:blip r:embed="rId3"/>
          <a:stretch>
            <a:fillRect/>
          </a:stretch>
        </p:blipFill>
        <p:spPr>
          <a:xfrm>
            <a:off x="347145" y="134853"/>
            <a:ext cx="1032024" cy="508217"/>
          </a:xfrm>
          <a:prstGeom prst="rect">
            <a:avLst/>
          </a:prstGeom>
          <a:ln>
            <a:noFill/>
          </a:ln>
          <a:effectLst/>
        </p:spPr>
      </p:pic>
      <p:sp>
        <p:nvSpPr>
          <p:cNvPr id="117" name="Rectangle 116">
            <a:extLst>
              <a:ext uri="{FF2B5EF4-FFF2-40B4-BE49-F238E27FC236}">
                <a16:creationId xmlns:a16="http://schemas.microsoft.com/office/drawing/2014/main" id="{70789DA3-F5CC-43CF-8042-E09CF2E1218A}"/>
              </a:ext>
            </a:extLst>
          </p:cNvPr>
          <p:cNvSpPr/>
          <p:nvPr/>
        </p:nvSpPr>
        <p:spPr>
          <a:xfrm>
            <a:off x="2017647" y="14303085"/>
            <a:ext cx="1279169" cy="729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Comic Sans MS" pitchFamily="66" charset="0"/>
              </a:rPr>
              <a:t>A typical holiday (who with, when, how long for)</a:t>
            </a:r>
          </a:p>
        </p:txBody>
      </p:sp>
      <p:sp>
        <p:nvSpPr>
          <p:cNvPr id="103" name="Rectangle 102">
            <a:extLst>
              <a:ext uri="{FF2B5EF4-FFF2-40B4-BE49-F238E27FC236}">
                <a16:creationId xmlns:a16="http://schemas.microsoft.com/office/drawing/2014/main" id="{D33203AB-EB90-4E34-89AE-0EE380E640D4}"/>
              </a:ext>
            </a:extLst>
          </p:cNvPr>
          <p:cNvSpPr/>
          <p:nvPr/>
        </p:nvSpPr>
        <p:spPr>
          <a:xfrm>
            <a:off x="5732051" y="14353202"/>
            <a:ext cx="1318958" cy="31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Ideal holiday</a:t>
            </a:r>
          </a:p>
        </p:txBody>
      </p:sp>
      <p:sp>
        <p:nvSpPr>
          <p:cNvPr id="120" name="Rectangle 119">
            <a:extLst>
              <a:ext uri="{FF2B5EF4-FFF2-40B4-BE49-F238E27FC236}">
                <a16:creationId xmlns:a16="http://schemas.microsoft.com/office/drawing/2014/main" id="{4EA37200-151C-419B-A31F-1C17DD1955E4}"/>
              </a:ext>
            </a:extLst>
          </p:cNvPr>
          <p:cNvSpPr/>
          <p:nvPr/>
        </p:nvSpPr>
        <p:spPr>
          <a:xfrm>
            <a:off x="7100460" y="12376155"/>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 past holiday</a:t>
            </a:r>
          </a:p>
          <a:p>
            <a:pPr algn="ctr"/>
            <a:endParaRPr lang="en-GB" sz="1100" b="1" dirty="0">
              <a:solidFill>
                <a:schemeClr val="tx1"/>
              </a:solidFill>
              <a:latin typeface="Comic Sans MS" pitchFamily="66" charset="0"/>
            </a:endParaRP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3" name="Rectangle 2">
            <a:extLst>
              <a:ext uri="{FF2B5EF4-FFF2-40B4-BE49-F238E27FC236}">
                <a16:creationId xmlns:a16="http://schemas.microsoft.com/office/drawing/2014/main" id="{5CBD5540-19E7-4552-B8B7-96B64F55B54A}"/>
              </a:ext>
            </a:extLst>
          </p:cNvPr>
          <p:cNvSpPr/>
          <p:nvPr/>
        </p:nvSpPr>
        <p:spPr>
          <a:xfrm>
            <a:off x="292787" y="14580963"/>
            <a:ext cx="1530036" cy="95687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9736D03-0A76-4454-9164-AADED739D71B}"/>
              </a:ext>
            </a:extLst>
          </p:cNvPr>
          <p:cNvSpPr txBox="1"/>
          <p:nvPr/>
        </p:nvSpPr>
        <p:spPr>
          <a:xfrm>
            <a:off x="395675" y="14819200"/>
            <a:ext cx="1292143" cy="646331"/>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1A</a:t>
            </a:r>
          </a:p>
          <a:p>
            <a:pPr algn="ctr"/>
            <a:r>
              <a:rPr lang="en-GB" sz="1200" b="1" dirty="0">
                <a:latin typeface="Cavolini" panose="03000502040302020204" pitchFamily="66" charset="0"/>
                <a:cs typeface="Cavolini" panose="03000502040302020204" pitchFamily="66" charset="0"/>
              </a:rPr>
              <a:t>TRAVEL &amp; TOURISM</a:t>
            </a:r>
            <a:endParaRPr lang="en-US" sz="1200" b="1" dirty="0">
              <a:solidFill>
                <a:schemeClr val="tx1"/>
              </a:solidFill>
              <a:latin typeface="Cavolini" panose="03000502040302020204" pitchFamily="66" charset="0"/>
              <a:cs typeface="Cavolini" panose="03000502040302020204" pitchFamily="66" charset="0"/>
            </a:endParaRPr>
          </a:p>
        </p:txBody>
      </p:sp>
      <p:sp>
        <p:nvSpPr>
          <p:cNvPr id="113" name="Rectangle 112">
            <a:extLst>
              <a:ext uri="{FF2B5EF4-FFF2-40B4-BE49-F238E27FC236}">
                <a16:creationId xmlns:a16="http://schemas.microsoft.com/office/drawing/2014/main" id="{712C8617-9FF1-4717-B59D-F60498C0683F}"/>
              </a:ext>
            </a:extLst>
          </p:cNvPr>
          <p:cNvSpPr/>
          <p:nvPr/>
        </p:nvSpPr>
        <p:spPr>
          <a:xfrm>
            <a:off x="7892215" y="13027371"/>
            <a:ext cx="1530036" cy="9568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Box 120">
            <a:extLst>
              <a:ext uri="{FF2B5EF4-FFF2-40B4-BE49-F238E27FC236}">
                <a16:creationId xmlns:a16="http://schemas.microsoft.com/office/drawing/2014/main" id="{1AC55B73-173F-48E7-A9E0-7464B80CFB34}"/>
              </a:ext>
            </a:extLst>
          </p:cNvPr>
          <p:cNvSpPr txBox="1"/>
          <p:nvPr/>
        </p:nvSpPr>
        <p:spPr>
          <a:xfrm>
            <a:off x="8011161" y="13163631"/>
            <a:ext cx="1292143" cy="646331"/>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a:t>
            </a:r>
            <a:r>
              <a:rPr lang="en-GB" sz="1200" b="1" dirty="0">
                <a:solidFill>
                  <a:schemeClr val="tx1"/>
                </a:solidFill>
                <a:latin typeface="Cavolini" panose="03000502040302020204" pitchFamily="66" charset="0"/>
                <a:cs typeface="Cavolini" panose="03000502040302020204" pitchFamily="66" charset="0"/>
              </a:rPr>
              <a:t>1B TRAVEL &amp; TOURISM</a:t>
            </a:r>
            <a:endParaRPr lang="en-US" sz="1200" b="1" dirty="0">
              <a:solidFill>
                <a:schemeClr val="tx1"/>
              </a:solidFill>
              <a:latin typeface="Cavolini" panose="03000502040302020204" pitchFamily="66" charset="0"/>
              <a:cs typeface="Cavolini" panose="03000502040302020204" pitchFamily="66" charset="0"/>
            </a:endParaRPr>
          </a:p>
        </p:txBody>
      </p:sp>
      <p:sp>
        <p:nvSpPr>
          <p:cNvPr id="122" name="Rectangle 121">
            <a:extLst>
              <a:ext uri="{FF2B5EF4-FFF2-40B4-BE49-F238E27FC236}">
                <a16:creationId xmlns:a16="http://schemas.microsoft.com/office/drawing/2014/main" id="{D2BB1E76-1C09-43F6-9664-C3AEF85E4CBC}"/>
              </a:ext>
            </a:extLst>
          </p:cNvPr>
          <p:cNvSpPr/>
          <p:nvPr/>
        </p:nvSpPr>
        <p:spPr>
          <a:xfrm>
            <a:off x="507228" y="8695315"/>
            <a:ext cx="1530036" cy="956874"/>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TextBox 123">
            <a:extLst>
              <a:ext uri="{FF2B5EF4-FFF2-40B4-BE49-F238E27FC236}">
                <a16:creationId xmlns:a16="http://schemas.microsoft.com/office/drawing/2014/main" id="{2ACD5B87-F30A-47AE-8306-B7BC2E301E0E}"/>
              </a:ext>
            </a:extLst>
          </p:cNvPr>
          <p:cNvSpPr txBox="1"/>
          <p:nvPr/>
        </p:nvSpPr>
        <p:spPr>
          <a:xfrm>
            <a:off x="594547" y="8729112"/>
            <a:ext cx="1365015" cy="892552"/>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2A</a:t>
            </a:r>
          </a:p>
          <a:p>
            <a:pPr algn="ctr"/>
            <a:r>
              <a:rPr lang="en-US" sz="1000" b="1" dirty="0">
                <a:latin typeface="Cavolini" panose="03000502040302020204" pitchFamily="66" charset="0"/>
                <a:cs typeface="Cavolini" panose="03000502040302020204" pitchFamily="66" charset="0"/>
              </a:rPr>
              <a:t>HEALTHY LIFESTYLE, TRADITIONS &amp; PARTIES</a:t>
            </a:r>
            <a:endParaRPr lang="en-US" sz="1000" b="1" dirty="0">
              <a:solidFill>
                <a:schemeClr val="tx1"/>
              </a:solidFill>
              <a:latin typeface="Cavolini" panose="03000502040302020204" pitchFamily="66" charset="0"/>
              <a:cs typeface="Cavolini" panose="03000502040302020204" pitchFamily="66" charset="0"/>
            </a:endParaRPr>
          </a:p>
        </p:txBody>
      </p:sp>
      <p:sp>
        <p:nvSpPr>
          <p:cNvPr id="125" name="Rectangle 124">
            <a:extLst>
              <a:ext uri="{FF2B5EF4-FFF2-40B4-BE49-F238E27FC236}">
                <a16:creationId xmlns:a16="http://schemas.microsoft.com/office/drawing/2014/main" id="{EA89664E-C9B4-42B8-B6C8-D4D59EB76DF2}"/>
              </a:ext>
            </a:extLst>
          </p:cNvPr>
          <p:cNvSpPr/>
          <p:nvPr/>
        </p:nvSpPr>
        <p:spPr>
          <a:xfrm>
            <a:off x="7561503" y="6483455"/>
            <a:ext cx="1530036" cy="95687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08E9A9EF-C109-428B-87B8-D743F77E8CC5}"/>
              </a:ext>
            </a:extLst>
          </p:cNvPr>
          <p:cNvSpPr/>
          <p:nvPr/>
        </p:nvSpPr>
        <p:spPr>
          <a:xfrm>
            <a:off x="1604593" y="4346883"/>
            <a:ext cx="1530036" cy="9568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DE4F3186-BE9E-4467-89DE-5F13287682C5}"/>
              </a:ext>
            </a:extLst>
          </p:cNvPr>
          <p:cNvSpPr/>
          <p:nvPr/>
        </p:nvSpPr>
        <p:spPr>
          <a:xfrm>
            <a:off x="7644958" y="2137899"/>
            <a:ext cx="1530036" cy="956874"/>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TextBox 128">
            <a:extLst>
              <a:ext uri="{FF2B5EF4-FFF2-40B4-BE49-F238E27FC236}">
                <a16:creationId xmlns:a16="http://schemas.microsoft.com/office/drawing/2014/main" id="{DF49ACAB-20F6-464D-86C3-03F33A6383E1}"/>
              </a:ext>
            </a:extLst>
          </p:cNvPr>
          <p:cNvSpPr txBox="1"/>
          <p:nvPr/>
        </p:nvSpPr>
        <p:spPr>
          <a:xfrm>
            <a:off x="1708120" y="4575283"/>
            <a:ext cx="1356108" cy="646331"/>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3A</a:t>
            </a:r>
          </a:p>
          <a:p>
            <a:pPr algn="ctr"/>
            <a:r>
              <a:rPr lang="en-US" sz="1200" b="1" dirty="0">
                <a:latin typeface="Cavolini" panose="03000502040302020204" pitchFamily="66" charset="0"/>
                <a:cs typeface="Cavolini" panose="03000502040302020204" pitchFamily="66" charset="0"/>
              </a:rPr>
              <a:t>MEDIA &amp; TECHNOLOGY</a:t>
            </a:r>
            <a:endParaRPr lang="en-US" sz="1200" b="1" dirty="0">
              <a:solidFill>
                <a:schemeClr val="tx1"/>
              </a:solidFill>
              <a:latin typeface="Cavolini" panose="03000502040302020204" pitchFamily="66" charset="0"/>
              <a:cs typeface="Cavolini" panose="03000502040302020204" pitchFamily="66" charset="0"/>
            </a:endParaRPr>
          </a:p>
        </p:txBody>
      </p:sp>
      <p:sp>
        <p:nvSpPr>
          <p:cNvPr id="130" name="TextBox 129">
            <a:extLst>
              <a:ext uri="{FF2B5EF4-FFF2-40B4-BE49-F238E27FC236}">
                <a16:creationId xmlns:a16="http://schemas.microsoft.com/office/drawing/2014/main" id="{B48AFD3F-77EB-4FA0-926D-223A7CF525D1}"/>
              </a:ext>
            </a:extLst>
          </p:cNvPr>
          <p:cNvSpPr txBox="1"/>
          <p:nvPr/>
        </p:nvSpPr>
        <p:spPr>
          <a:xfrm>
            <a:off x="7791584" y="2270041"/>
            <a:ext cx="1292143" cy="461665"/>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a:t>
            </a:r>
            <a:r>
              <a:rPr lang="en-US" sz="1200" b="1" dirty="0">
                <a:latin typeface="Cavolini" panose="03000502040302020204" pitchFamily="66" charset="0"/>
                <a:cs typeface="Cavolini" panose="03000502040302020204" pitchFamily="66" charset="0"/>
              </a:rPr>
              <a:t>3B</a:t>
            </a:r>
          </a:p>
          <a:p>
            <a:pPr algn="ctr"/>
            <a:r>
              <a:rPr lang="en-US" sz="1200" b="1" dirty="0">
                <a:latin typeface="Cavolini" panose="03000502040302020204" pitchFamily="66" charset="0"/>
                <a:cs typeface="Cavolini" panose="03000502040302020204" pitchFamily="66" charset="0"/>
              </a:rPr>
              <a:t>COCO</a:t>
            </a:r>
            <a:endParaRPr lang="en-US" sz="1200" b="1" dirty="0">
              <a:solidFill>
                <a:schemeClr val="tx1"/>
              </a:solidFill>
              <a:latin typeface="Cavolini" panose="03000502040302020204" pitchFamily="66" charset="0"/>
              <a:cs typeface="Cavolini" panose="03000502040302020204" pitchFamily="66" charset="0"/>
            </a:endParaRPr>
          </a:p>
        </p:txBody>
      </p:sp>
      <p:sp>
        <p:nvSpPr>
          <p:cNvPr id="144" name="Rectangle 143">
            <a:extLst>
              <a:ext uri="{FF2B5EF4-FFF2-40B4-BE49-F238E27FC236}">
                <a16:creationId xmlns:a16="http://schemas.microsoft.com/office/drawing/2014/main" id="{AE80E5F5-F5DF-4212-AF3D-8487ED39ABC7}"/>
              </a:ext>
            </a:extLst>
          </p:cNvPr>
          <p:cNvSpPr/>
          <p:nvPr/>
        </p:nvSpPr>
        <p:spPr>
          <a:xfrm>
            <a:off x="5927349" y="10486516"/>
            <a:ext cx="1506029"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Past holiday activities IR, ER verbs</a:t>
            </a:r>
          </a:p>
        </p:txBody>
      </p:sp>
      <p:sp>
        <p:nvSpPr>
          <p:cNvPr id="145" name="Rectangle 144">
            <a:extLst>
              <a:ext uri="{FF2B5EF4-FFF2-40B4-BE49-F238E27FC236}">
                <a16:creationId xmlns:a16="http://schemas.microsoft.com/office/drawing/2014/main" id="{960F23DA-8754-40E6-B468-02CE5D783C9F}"/>
              </a:ext>
            </a:extLst>
          </p:cNvPr>
          <p:cNvSpPr/>
          <p:nvPr/>
        </p:nvSpPr>
        <p:spPr>
          <a:xfrm>
            <a:off x="5333006" y="12106691"/>
            <a:ext cx="1771593"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Past holiday activities AR verbs</a:t>
            </a:r>
          </a:p>
        </p:txBody>
      </p:sp>
      <p:sp>
        <p:nvSpPr>
          <p:cNvPr id="146" name="Rectangle 145">
            <a:extLst>
              <a:ext uri="{FF2B5EF4-FFF2-40B4-BE49-F238E27FC236}">
                <a16:creationId xmlns:a16="http://schemas.microsoft.com/office/drawing/2014/main" id="{B7BBEFDB-44B4-4A6B-91F9-52043D8696FB}"/>
              </a:ext>
            </a:extLst>
          </p:cNvPr>
          <p:cNvSpPr/>
          <p:nvPr/>
        </p:nvSpPr>
        <p:spPr>
          <a:xfrm>
            <a:off x="3652194" y="10359052"/>
            <a:ext cx="1208417"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Opinions in the past tense</a:t>
            </a:r>
          </a:p>
        </p:txBody>
      </p:sp>
      <p:sp>
        <p:nvSpPr>
          <p:cNvPr id="147" name="Rectangle 146">
            <a:extLst>
              <a:ext uri="{FF2B5EF4-FFF2-40B4-BE49-F238E27FC236}">
                <a16:creationId xmlns:a16="http://schemas.microsoft.com/office/drawing/2014/main" id="{04B4B3B6-3D01-46DD-ABDA-B72C8070073B}"/>
              </a:ext>
            </a:extLst>
          </p:cNvPr>
          <p:cNvSpPr/>
          <p:nvPr/>
        </p:nvSpPr>
        <p:spPr>
          <a:xfrm>
            <a:off x="2921700" y="12137682"/>
            <a:ext cx="2297180" cy="46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a:rPr>
              <a:t>Weather in the past tense</a:t>
            </a:r>
            <a:endParaRPr lang="en-GB" sz="1100" b="1" dirty="0">
              <a:solidFill>
                <a:schemeClr val="tx1"/>
              </a:solidFill>
              <a:latin typeface="Comic Sans MS" pitchFamily="66" charset="0"/>
            </a:endParaRPr>
          </a:p>
          <a:p>
            <a:pPr algn="ctr"/>
            <a:endParaRPr lang="en-GB" sz="1100" b="1" dirty="0">
              <a:solidFill>
                <a:schemeClr val="tx1"/>
              </a:solidFill>
              <a:latin typeface="Comic Sans MS"/>
            </a:endParaRPr>
          </a:p>
        </p:txBody>
      </p:sp>
      <p:sp>
        <p:nvSpPr>
          <p:cNvPr id="151" name="Rectangle 150">
            <a:extLst>
              <a:ext uri="{FF2B5EF4-FFF2-40B4-BE49-F238E27FC236}">
                <a16:creationId xmlns:a16="http://schemas.microsoft.com/office/drawing/2014/main" id="{103FABE1-F1D3-4ABB-9D4D-E45D5765A148}"/>
              </a:ext>
            </a:extLst>
          </p:cNvPr>
          <p:cNvSpPr/>
          <p:nvPr/>
        </p:nvSpPr>
        <p:spPr>
          <a:xfrm>
            <a:off x="237176" y="11522772"/>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52" name="Rectangle 151">
            <a:extLst>
              <a:ext uri="{FF2B5EF4-FFF2-40B4-BE49-F238E27FC236}">
                <a16:creationId xmlns:a16="http://schemas.microsoft.com/office/drawing/2014/main" id="{BEB5FE2E-886E-4388-AAC8-6A85D3BD9856}"/>
              </a:ext>
            </a:extLst>
          </p:cNvPr>
          <p:cNvSpPr/>
          <p:nvPr/>
        </p:nvSpPr>
        <p:spPr>
          <a:xfrm>
            <a:off x="60290" y="10033424"/>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163" name="Rectangle 162">
            <a:extLst>
              <a:ext uri="{FF2B5EF4-FFF2-40B4-BE49-F238E27FC236}">
                <a16:creationId xmlns:a16="http://schemas.microsoft.com/office/drawing/2014/main" id="{C9B082E7-E217-4517-933F-CD250AF71024}"/>
              </a:ext>
            </a:extLst>
          </p:cNvPr>
          <p:cNvSpPr/>
          <p:nvPr/>
        </p:nvSpPr>
        <p:spPr>
          <a:xfrm>
            <a:off x="8592665" y="8112474"/>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64" name="Rectangle 163">
            <a:extLst>
              <a:ext uri="{FF2B5EF4-FFF2-40B4-BE49-F238E27FC236}">
                <a16:creationId xmlns:a16="http://schemas.microsoft.com/office/drawing/2014/main" id="{2E5477F6-0F11-45B4-A056-24A77B6E84EE}"/>
              </a:ext>
            </a:extLst>
          </p:cNvPr>
          <p:cNvSpPr/>
          <p:nvPr/>
        </p:nvSpPr>
        <p:spPr>
          <a:xfrm>
            <a:off x="1527222" y="8682164"/>
            <a:ext cx="1365934"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Being healthy or not</a:t>
            </a:r>
          </a:p>
          <a:p>
            <a:pPr algn="ctr"/>
            <a:r>
              <a:rPr lang="en-GB" sz="1100" b="1" dirty="0">
                <a:solidFill>
                  <a:schemeClr val="tx1"/>
                </a:solidFill>
                <a:latin typeface="Comic Sans MS" pitchFamily="66" charset="0"/>
              </a:rPr>
              <a:t> </a:t>
            </a:r>
          </a:p>
          <a:p>
            <a:pPr algn="ctr"/>
            <a:r>
              <a:rPr lang="en-GB" sz="1100" b="1" dirty="0">
                <a:solidFill>
                  <a:schemeClr val="tx1"/>
                </a:solidFill>
                <a:latin typeface="Comic Sans MS" pitchFamily="66" charset="0"/>
              </a:rPr>
              <a:t> </a:t>
            </a:r>
          </a:p>
          <a:p>
            <a:pPr algn="ctr"/>
            <a:endParaRPr lang="en-GB" sz="1100" b="1" dirty="0">
              <a:solidFill>
                <a:schemeClr val="tx1"/>
              </a:solidFill>
              <a:latin typeface="Comic Sans MS" pitchFamily="66" charset="0"/>
            </a:endParaRPr>
          </a:p>
          <a:p>
            <a:pPr algn="ctr"/>
            <a:endParaRPr lang="en-GB" sz="800" dirty="0">
              <a:solidFill>
                <a:schemeClr val="tx1"/>
              </a:solidFill>
              <a:latin typeface="Comic Sans MS" pitchFamily="66" charset="0"/>
            </a:endParaRPr>
          </a:p>
        </p:txBody>
      </p:sp>
      <p:sp>
        <p:nvSpPr>
          <p:cNvPr id="165" name="Rectangle 164">
            <a:extLst>
              <a:ext uri="{FF2B5EF4-FFF2-40B4-BE49-F238E27FC236}">
                <a16:creationId xmlns:a16="http://schemas.microsoft.com/office/drawing/2014/main" id="{513DB9C8-4BB7-4B1C-B2FD-35DA3BFFAFBC}"/>
              </a:ext>
            </a:extLst>
          </p:cNvPr>
          <p:cNvSpPr/>
          <p:nvPr/>
        </p:nvSpPr>
        <p:spPr>
          <a:xfrm>
            <a:off x="2688743" y="9958216"/>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Comic Sans MS" pitchFamily="66" charset="0"/>
              </a:rPr>
              <a:t>Breakfast</a:t>
            </a:r>
            <a:endParaRPr lang="en-GB" sz="1100" b="1" dirty="0">
              <a:solidFill>
                <a:schemeClr val="tx1"/>
              </a:solidFill>
              <a:latin typeface="Comic Sans MS" pitchFamily="66" charset="0"/>
            </a:endParaRPr>
          </a:p>
        </p:txBody>
      </p:sp>
      <p:sp>
        <p:nvSpPr>
          <p:cNvPr id="166" name="Rectangle 165">
            <a:extLst>
              <a:ext uri="{FF2B5EF4-FFF2-40B4-BE49-F238E27FC236}">
                <a16:creationId xmlns:a16="http://schemas.microsoft.com/office/drawing/2014/main" id="{643E03D1-8941-42D6-9850-C3508EEA3104}"/>
              </a:ext>
            </a:extLst>
          </p:cNvPr>
          <p:cNvSpPr/>
          <p:nvPr/>
        </p:nvSpPr>
        <p:spPr>
          <a:xfrm>
            <a:off x="5852129" y="7852591"/>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What you like wearing</a:t>
            </a:r>
          </a:p>
          <a:p>
            <a:pPr algn="ctr"/>
            <a:endParaRPr lang="en-GB" sz="1100" b="1" dirty="0">
              <a:solidFill>
                <a:schemeClr val="tx1"/>
              </a:solidFill>
              <a:latin typeface="Comic Sans MS" pitchFamily="66" charset="0"/>
            </a:endParaRPr>
          </a:p>
        </p:txBody>
      </p:sp>
      <p:sp>
        <p:nvSpPr>
          <p:cNvPr id="167" name="Rectangle 166">
            <a:extLst>
              <a:ext uri="{FF2B5EF4-FFF2-40B4-BE49-F238E27FC236}">
                <a16:creationId xmlns:a16="http://schemas.microsoft.com/office/drawing/2014/main" id="{5525AE46-440F-49B6-9A64-D7E678A14ECD}"/>
              </a:ext>
            </a:extLst>
          </p:cNvPr>
          <p:cNvSpPr/>
          <p:nvPr/>
        </p:nvSpPr>
        <p:spPr>
          <a:xfrm>
            <a:off x="4405644" y="9805697"/>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Lunchtime at home and at school</a:t>
            </a:r>
          </a:p>
        </p:txBody>
      </p:sp>
      <p:sp>
        <p:nvSpPr>
          <p:cNvPr id="168" name="Rectangle 167">
            <a:extLst>
              <a:ext uri="{FF2B5EF4-FFF2-40B4-BE49-F238E27FC236}">
                <a16:creationId xmlns:a16="http://schemas.microsoft.com/office/drawing/2014/main" id="{592D2CCA-17D4-409C-A851-8C8FCD253ABF}"/>
              </a:ext>
            </a:extLst>
          </p:cNvPr>
          <p:cNvSpPr/>
          <p:nvPr/>
        </p:nvSpPr>
        <p:spPr>
          <a:xfrm>
            <a:off x="3213136" y="8291997"/>
            <a:ext cx="1794669"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Comparing British &amp; Spanish &amp;  breakfast </a:t>
            </a:r>
          </a:p>
        </p:txBody>
      </p:sp>
      <p:sp>
        <p:nvSpPr>
          <p:cNvPr id="169" name="Rectangle 168">
            <a:extLst>
              <a:ext uri="{FF2B5EF4-FFF2-40B4-BE49-F238E27FC236}">
                <a16:creationId xmlns:a16="http://schemas.microsoft.com/office/drawing/2014/main" id="{9FE887F1-27E7-4354-9F55-74E5696F34A1}"/>
              </a:ext>
            </a:extLst>
          </p:cNvPr>
          <p:cNvSpPr/>
          <p:nvPr/>
        </p:nvSpPr>
        <p:spPr>
          <a:xfrm>
            <a:off x="6524684" y="9854244"/>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Improving my diet</a:t>
            </a:r>
          </a:p>
        </p:txBody>
      </p:sp>
      <p:sp>
        <p:nvSpPr>
          <p:cNvPr id="170" name="Rectangle 169">
            <a:extLst>
              <a:ext uri="{FF2B5EF4-FFF2-40B4-BE49-F238E27FC236}">
                <a16:creationId xmlns:a16="http://schemas.microsoft.com/office/drawing/2014/main" id="{FDCD2187-7EB7-42E9-AAC5-5B5CE2E9465B}"/>
              </a:ext>
            </a:extLst>
          </p:cNvPr>
          <p:cNvSpPr/>
          <p:nvPr/>
        </p:nvSpPr>
        <p:spPr>
          <a:xfrm>
            <a:off x="5058035" y="8418319"/>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My evening meal</a:t>
            </a:r>
          </a:p>
        </p:txBody>
      </p:sp>
      <p:sp>
        <p:nvSpPr>
          <p:cNvPr id="171" name="Rectangle 170">
            <a:extLst>
              <a:ext uri="{FF2B5EF4-FFF2-40B4-BE49-F238E27FC236}">
                <a16:creationId xmlns:a16="http://schemas.microsoft.com/office/drawing/2014/main" id="{5C25A47F-4574-4409-B025-B2F92032AD92}"/>
              </a:ext>
            </a:extLst>
          </p:cNvPr>
          <p:cNvSpPr/>
          <p:nvPr/>
        </p:nvSpPr>
        <p:spPr>
          <a:xfrm>
            <a:off x="6792358" y="8332663"/>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At the supermarket</a:t>
            </a:r>
          </a:p>
        </p:txBody>
      </p:sp>
      <p:cxnSp>
        <p:nvCxnSpPr>
          <p:cNvPr id="8" name="Straight Arrow Connector 7">
            <a:extLst>
              <a:ext uri="{FF2B5EF4-FFF2-40B4-BE49-F238E27FC236}">
                <a16:creationId xmlns:a16="http://schemas.microsoft.com/office/drawing/2014/main" id="{2BCF88F9-7A6E-4BF4-9A6F-A9D212204FF2}"/>
              </a:ext>
            </a:extLst>
          </p:cNvPr>
          <p:cNvCxnSpPr/>
          <p:nvPr/>
        </p:nvCxnSpPr>
        <p:spPr>
          <a:xfrm>
            <a:off x="1577355" y="14262778"/>
            <a:ext cx="404752" cy="3044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24A6C12-5F84-420D-AEAC-212D91137FA0}"/>
              </a:ext>
            </a:extLst>
          </p:cNvPr>
          <p:cNvCxnSpPr>
            <a:cxnSpLocks/>
            <a:endCxn id="33" idx="2"/>
          </p:cNvCxnSpPr>
          <p:nvPr/>
        </p:nvCxnSpPr>
        <p:spPr>
          <a:xfrm flipV="1">
            <a:off x="2661870" y="13010733"/>
            <a:ext cx="138653" cy="3605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7A3B78D-5C51-4FD3-B316-C991F8A47B33}"/>
              </a:ext>
            </a:extLst>
          </p:cNvPr>
          <p:cNvCxnSpPr>
            <a:cxnSpLocks/>
          </p:cNvCxnSpPr>
          <p:nvPr/>
        </p:nvCxnSpPr>
        <p:spPr>
          <a:xfrm>
            <a:off x="4268932" y="13950254"/>
            <a:ext cx="384436" cy="3875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A959972-E980-4848-8880-357207FE6360}"/>
              </a:ext>
            </a:extLst>
          </p:cNvPr>
          <p:cNvCxnSpPr>
            <a:cxnSpLocks/>
          </p:cNvCxnSpPr>
          <p:nvPr/>
        </p:nvCxnSpPr>
        <p:spPr>
          <a:xfrm flipH="1" flipV="1">
            <a:off x="1302860" y="13103598"/>
            <a:ext cx="251182" cy="3929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20F779C-51F1-482F-8957-4DFBAF31AA76}"/>
              </a:ext>
            </a:extLst>
          </p:cNvPr>
          <p:cNvCxnSpPr/>
          <p:nvPr/>
        </p:nvCxnSpPr>
        <p:spPr>
          <a:xfrm>
            <a:off x="2687549" y="13897697"/>
            <a:ext cx="404752" cy="3044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2A89A487-3CCA-4996-B65C-09C3394694CA}"/>
              </a:ext>
            </a:extLst>
          </p:cNvPr>
          <p:cNvCxnSpPr>
            <a:cxnSpLocks/>
          </p:cNvCxnSpPr>
          <p:nvPr/>
        </p:nvCxnSpPr>
        <p:spPr>
          <a:xfrm>
            <a:off x="5558086" y="13910123"/>
            <a:ext cx="384436" cy="4844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06B14FC-5917-4D84-AC4E-227A9B95821C}"/>
              </a:ext>
            </a:extLst>
          </p:cNvPr>
          <p:cNvCxnSpPr>
            <a:cxnSpLocks/>
          </p:cNvCxnSpPr>
          <p:nvPr/>
        </p:nvCxnSpPr>
        <p:spPr>
          <a:xfrm flipV="1">
            <a:off x="3728798" y="13030118"/>
            <a:ext cx="138653" cy="3605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F515AFA0-3E2C-4D94-B5E3-EB3FA85B4E1A}"/>
              </a:ext>
            </a:extLst>
          </p:cNvPr>
          <p:cNvCxnSpPr>
            <a:cxnSpLocks/>
          </p:cNvCxnSpPr>
          <p:nvPr/>
        </p:nvCxnSpPr>
        <p:spPr>
          <a:xfrm flipV="1">
            <a:off x="4945072" y="12998171"/>
            <a:ext cx="262884" cy="3426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DEF33FC4-0781-4EED-8BCF-08B456FB8E73}"/>
              </a:ext>
            </a:extLst>
          </p:cNvPr>
          <p:cNvCxnSpPr>
            <a:cxnSpLocks/>
          </p:cNvCxnSpPr>
          <p:nvPr/>
        </p:nvCxnSpPr>
        <p:spPr>
          <a:xfrm flipH="1">
            <a:off x="8011161" y="11981452"/>
            <a:ext cx="362064" cy="3219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A48999E8-CB12-4F79-976C-84713EDFE733}"/>
              </a:ext>
            </a:extLst>
          </p:cNvPr>
          <p:cNvCxnSpPr>
            <a:cxnSpLocks/>
          </p:cNvCxnSpPr>
          <p:nvPr/>
        </p:nvCxnSpPr>
        <p:spPr>
          <a:xfrm flipV="1">
            <a:off x="8090263" y="11119155"/>
            <a:ext cx="347392" cy="2935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1848BD69-2683-42F7-B89B-CCC916FE3045}"/>
              </a:ext>
            </a:extLst>
          </p:cNvPr>
          <p:cNvCxnSpPr>
            <a:cxnSpLocks/>
            <a:endCxn id="145" idx="0"/>
          </p:cNvCxnSpPr>
          <p:nvPr/>
        </p:nvCxnSpPr>
        <p:spPr>
          <a:xfrm flipH="1">
            <a:off x="6218803" y="11653200"/>
            <a:ext cx="127196" cy="4534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FEAAE4A2-0C5D-4A11-BCC3-B43FAFB2ECDD}"/>
              </a:ext>
            </a:extLst>
          </p:cNvPr>
          <p:cNvCxnSpPr>
            <a:cxnSpLocks/>
          </p:cNvCxnSpPr>
          <p:nvPr/>
        </p:nvCxnSpPr>
        <p:spPr>
          <a:xfrm flipV="1">
            <a:off x="5797332" y="10796478"/>
            <a:ext cx="153176" cy="4807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9F3EF272-5AFF-494A-8E92-C23506A14475}"/>
              </a:ext>
            </a:extLst>
          </p:cNvPr>
          <p:cNvCxnSpPr>
            <a:cxnSpLocks/>
          </p:cNvCxnSpPr>
          <p:nvPr/>
        </p:nvCxnSpPr>
        <p:spPr>
          <a:xfrm flipH="1">
            <a:off x="3872928" y="11725578"/>
            <a:ext cx="362064" cy="3219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9671ECE0-5E26-4635-A743-48CE8BBE6517}"/>
              </a:ext>
            </a:extLst>
          </p:cNvPr>
          <p:cNvCxnSpPr>
            <a:cxnSpLocks/>
          </p:cNvCxnSpPr>
          <p:nvPr/>
        </p:nvCxnSpPr>
        <p:spPr>
          <a:xfrm flipV="1">
            <a:off x="4079995" y="10720976"/>
            <a:ext cx="153176" cy="4807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136BEB80-FEED-4E2B-AD2A-7C1551021A1C}"/>
              </a:ext>
            </a:extLst>
          </p:cNvPr>
          <p:cNvCxnSpPr>
            <a:cxnSpLocks/>
          </p:cNvCxnSpPr>
          <p:nvPr/>
        </p:nvCxnSpPr>
        <p:spPr>
          <a:xfrm flipH="1">
            <a:off x="1030098" y="11173546"/>
            <a:ext cx="408136" cy="3439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7DF57F05-5967-42AD-B4D0-257B7D20D643}"/>
              </a:ext>
            </a:extLst>
          </p:cNvPr>
          <p:cNvCxnSpPr>
            <a:cxnSpLocks/>
          </p:cNvCxnSpPr>
          <p:nvPr/>
        </p:nvCxnSpPr>
        <p:spPr>
          <a:xfrm flipH="1">
            <a:off x="713728" y="10424177"/>
            <a:ext cx="457973" cy="1731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A3CACFF4-7A18-4A42-A863-69E008FBC045}"/>
              </a:ext>
            </a:extLst>
          </p:cNvPr>
          <p:cNvCxnSpPr>
            <a:cxnSpLocks/>
          </p:cNvCxnSpPr>
          <p:nvPr/>
        </p:nvCxnSpPr>
        <p:spPr>
          <a:xfrm>
            <a:off x="2853034" y="9672875"/>
            <a:ext cx="349246" cy="3104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BF5D6D97-A45E-4E65-91EF-0F4A0C63CAFF}"/>
              </a:ext>
            </a:extLst>
          </p:cNvPr>
          <p:cNvCxnSpPr>
            <a:cxnSpLocks/>
          </p:cNvCxnSpPr>
          <p:nvPr/>
        </p:nvCxnSpPr>
        <p:spPr>
          <a:xfrm>
            <a:off x="4142477" y="9647544"/>
            <a:ext cx="386905" cy="3919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D7884E47-1E91-4826-B1C3-1F2F5AE579D8}"/>
              </a:ext>
            </a:extLst>
          </p:cNvPr>
          <p:cNvCxnSpPr>
            <a:cxnSpLocks/>
          </p:cNvCxnSpPr>
          <p:nvPr/>
        </p:nvCxnSpPr>
        <p:spPr>
          <a:xfrm>
            <a:off x="6183455" y="9641709"/>
            <a:ext cx="386905" cy="3919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6059D194-CC2B-4F40-A46D-8FB5FD9B61BD}"/>
              </a:ext>
            </a:extLst>
          </p:cNvPr>
          <p:cNvCxnSpPr>
            <a:cxnSpLocks/>
          </p:cNvCxnSpPr>
          <p:nvPr/>
        </p:nvCxnSpPr>
        <p:spPr>
          <a:xfrm flipH="1" flipV="1">
            <a:off x="2303313" y="8564829"/>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A3E32013-08D4-48A0-9A2A-02EF49F9A1D6}"/>
              </a:ext>
            </a:extLst>
          </p:cNvPr>
          <p:cNvCxnSpPr>
            <a:cxnSpLocks/>
          </p:cNvCxnSpPr>
          <p:nvPr/>
        </p:nvCxnSpPr>
        <p:spPr>
          <a:xfrm flipH="1" flipV="1">
            <a:off x="3487309" y="8496596"/>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05DC2F2F-728A-4A27-AC65-379DEDDDA3E5}"/>
              </a:ext>
            </a:extLst>
          </p:cNvPr>
          <p:cNvCxnSpPr>
            <a:cxnSpLocks/>
          </p:cNvCxnSpPr>
          <p:nvPr/>
        </p:nvCxnSpPr>
        <p:spPr>
          <a:xfrm flipH="1" flipV="1">
            <a:off x="5273347" y="8627760"/>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E19694A7-77B3-47C2-9643-152549315BF0}"/>
              </a:ext>
            </a:extLst>
          </p:cNvPr>
          <p:cNvCxnSpPr>
            <a:cxnSpLocks/>
          </p:cNvCxnSpPr>
          <p:nvPr/>
        </p:nvCxnSpPr>
        <p:spPr>
          <a:xfrm flipH="1" flipV="1">
            <a:off x="7390659" y="8657388"/>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036D35C-4676-44DE-A5FD-5AB22B661791}"/>
              </a:ext>
            </a:extLst>
          </p:cNvPr>
          <p:cNvCxnSpPr>
            <a:cxnSpLocks/>
          </p:cNvCxnSpPr>
          <p:nvPr/>
        </p:nvCxnSpPr>
        <p:spPr>
          <a:xfrm flipH="1">
            <a:off x="832813" y="5883724"/>
            <a:ext cx="398185" cy="2349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3A0222B0-AD18-4704-8BB3-C7D37E52D081}"/>
              </a:ext>
            </a:extLst>
          </p:cNvPr>
          <p:cNvCxnSpPr>
            <a:cxnSpLocks/>
          </p:cNvCxnSpPr>
          <p:nvPr/>
        </p:nvCxnSpPr>
        <p:spPr>
          <a:xfrm>
            <a:off x="6447767" y="7280291"/>
            <a:ext cx="220476" cy="4487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7CAE784A-1177-40F2-A171-B8E2DA71FAC6}"/>
              </a:ext>
            </a:extLst>
          </p:cNvPr>
          <p:cNvCxnSpPr>
            <a:cxnSpLocks/>
          </p:cNvCxnSpPr>
          <p:nvPr/>
        </p:nvCxnSpPr>
        <p:spPr>
          <a:xfrm>
            <a:off x="5231871" y="7313711"/>
            <a:ext cx="156241" cy="4648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1D32ED2E-B3AE-4F54-BB8D-3076A9D80741}"/>
              </a:ext>
            </a:extLst>
          </p:cNvPr>
          <p:cNvCxnSpPr>
            <a:cxnSpLocks/>
          </p:cNvCxnSpPr>
          <p:nvPr/>
        </p:nvCxnSpPr>
        <p:spPr>
          <a:xfrm>
            <a:off x="3721788" y="7258691"/>
            <a:ext cx="220476" cy="4487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075ABE8C-D801-4A9A-BC2A-E2376EBD3441}"/>
              </a:ext>
            </a:extLst>
          </p:cNvPr>
          <p:cNvCxnSpPr>
            <a:cxnSpLocks/>
          </p:cNvCxnSpPr>
          <p:nvPr/>
        </p:nvCxnSpPr>
        <p:spPr>
          <a:xfrm>
            <a:off x="3443150" y="5124718"/>
            <a:ext cx="220476" cy="4487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6A0DEE1E-FAE8-4EC8-B5B4-30C24ACC149C}"/>
              </a:ext>
            </a:extLst>
          </p:cNvPr>
          <p:cNvCxnSpPr>
            <a:cxnSpLocks/>
          </p:cNvCxnSpPr>
          <p:nvPr/>
        </p:nvCxnSpPr>
        <p:spPr>
          <a:xfrm>
            <a:off x="4779461" y="5196548"/>
            <a:ext cx="220476" cy="4487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BE31D9BE-7EEF-42C8-8D06-A2AE671BE4BC}"/>
              </a:ext>
            </a:extLst>
          </p:cNvPr>
          <p:cNvCxnSpPr>
            <a:cxnSpLocks/>
          </p:cNvCxnSpPr>
          <p:nvPr/>
        </p:nvCxnSpPr>
        <p:spPr>
          <a:xfrm>
            <a:off x="6256925" y="5143523"/>
            <a:ext cx="220476" cy="4487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966881D8-0C70-4021-868E-E35A3D2DAF78}"/>
              </a:ext>
            </a:extLst>
          </p:cNvPr>
          <p:cNvCxnSpPr>
            <a:cxnSpLocks/>
            <a:endCxn id="156" idx="0"/>
          </p:cNvCxnSpPr>
          <p:nvPr/>
        </p:nvCxnSpPr>
        <p:spPr>
          <a:xfrm>
            <a:off x="8635255" y="4347954"/>
            <a:ext cx="588940" cy="31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610459A0-EC41-4E4F-BB24-995D65F8AF08}"/>
              </a:ext>
            </a:extLst>
          </p:cNvPr>
          <p:cNvCxnSpPr>
            <a:cxnSpLocks/>
          </p:cNvCxnSpPr>
          <p:nvPr/>
        </p:nvCxnSpPr>
        <p:spPr>
          <a:xfrm flipH="1" flipV="1">
            <a:off x="3409934" y="4342910"/>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AC917E92-C883-48ED-BFF7-C9AD0F5C348B}"/>
              </a:ext>
            </a:extLst>
          </p:cNvPr>
          <p:cNvCxnSpPr>
            <a:cxnSpLocks/>
          </p:cNvCxnSpPr>
          <p:nvPr/>
        </p:nvCxnSpPr>
        <p:spPr>
          <a:xfrm flipV="1">
            <a:off x="4760425" y="4446285"/>
            <a:ext cx="50571" cy="3999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5043BF33-2ABD-4345-BF06-D90DAF7C6029}"/>
              </a:ext>
            </a:extLst>
          </p:cNvPr>
          <p:cNvCxnSpPr>
            <a:cxnSpLocks/>
          </p:cNvCxnSpPr>
          <p:nvPr/>
        </p:nvCxnSpPr>
        <p:spPr>
          <a:xfrm flipV="1">
            <a:off x="6818785" y="4389286"/>
            <a:ext cx="225841" cy="3854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CD5972BC-4E4B-4EA9-939D-5BD64879EC08}"/>
              </a:ext>
            </a:extLst>
          </p:cNvPr>
          <p:cNvCxnSpPr>
            <a:cxnSpLocks/>
          </p:cNvCxnSpPr>
          <p:nvPr/>
        </p:nvCxnSpPr>
        <p:spPr>
          <a:xfrm>
            <a:off x="8073373" y="5040505"/>
            <a:ext cx="407614" cy="2691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ECD1FC96-FE89-47AD-BF18-2D01BE35878D}"/>
              </a:ext>
            </a:extLst>
          </p:cNvPr>
          <p:cNvCxnSpPr>
            <a:cxnSpLocks/>
            <a:endCxn id="231" idx="1"/>
          </p:cNvCxnSpPr>
          <p:nvPr/>
        </p:nvCxnSpPr>
        <p:spPr>
          <a:xfrm flipV="1">
            <a:off x="2006724" y="6437928"/>
            <a:ext cx="402610" cy="4004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FBF3F675-717A-4DA2-9ED1-70BEE0252F88}"/>
              </a:ext>
            </a:extLst>
          </p:cNvPr>
          <p:cNvCxnSpPr>
            <a:cxnSpLocks/>
          </p:cNvCxnSpPr>
          <p:nvPr/>
        </p:nvCxnSpPr>
        <p:spPr>
          <a:xfrm flipH="1" flipV="1">
            <a:off x="4899264" y="6498390"/>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E6204E97-DB01-44F1-BCA3-9E94519945D3}"/>
              </a:ext>
            </a:extLst>
          </p:cNvPr>
          <p:cNvCxnSpPr>
            <a:cxnSpLocks/>
          </p:cNvCxnSpPr>
          <p:nvPr/>
        </p:nvCxnSpPr>
        <p:spPr>
          <a:xfrm flipH="1" flipV="1">
            <a:off x="6325615" y="6476904"/>
            <a:ext cx="85437"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C5D4E425-0947-42DC-A0D9-8BA0A65555AC}"/>
              </a:ext>
            </a:extLst>
          </p:cNvPr>
          <p:cNvCxnSpPr>
            <a:cxnSpLocks/>
          </p:cNvCxnSpPr>
          <p:nvPr/>
        </p:nvCxnSpPr>
        <p:spPr>
          <a:xfrm flipV="1">
            <a:off x="7167324" y="6480952"/>
            <a:ext cx="194129" cy="5216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3D04C67C-8604-4FA4-91B0-2835160CBB6A}"/>
              </a:ext>
            </a:extLst>
          </p:cNvPr>
          <p:cNvPicPr>
            <a:picLocks noChangeAspect="1"/>
          </p:cNvPicPr>
          <p:nvPr/>
        </p:nvPicPr>
        <p:blipFill>
          <a:blip r:embed="rId4"/>
          <a:stretch>
            <a:fillRect/>
          </a:stretch>
        </p:blipFill>
        <p:spPr>
          <a:xfrm>
            <a:off x="8787190" y="8564829"/>
            <a:ext cx="751094" cy="438568"/>
          </a:xfrm>
          <a:prstGeom prst="rect">
            <a:avLst/>
          </a:prstGeom>
        </p:spPr>
      </p:pic>
      <p:pic>
        <p:nvPicPr>
          <p:cNvPr id="220" name="Picture 219">
            <a:extLst>
              <a:ext uri="{FF2B5EF4-FFF2-40B4-BE49-F238E27FC236}">
                <a16:creationId xmlns:a16="http://schemas.microsoft.com/office/drawing/2014/main" id="{F5456CD3-2934-4FB6-86E2-26CD4BC4467E}"/>
              </a:ext>
            </a:extLst>
          </p:cNvPr>
          <p:cNvPicPr>
            <a:picLocks noChangeAspect="1"/>
          </p:cNvPicPr>
          <p:nvPr/>
        </p:nvPicPr>
        <p:blipFill>
          <a:blip r:embed="rId4"/>
          <a:stretch>
            <a:fillRect/>
          </a:stretch>
        </p:blipFill>
        <p:spPr>
          <a:xfrm>
            <a:off x="536960" y="11807162"/>
            <a:ext cx="751094" cy="438568"/>
          </a:xfrm>
          <a:prstGeom prst="rect">
            <a:avLst/>
          </a:prstGeom>
        </p:spPr>
      </p:pic>
      <p:pic>
        <p:nvPicPr>
          <p:cNvPr id="222" name="Picture 221">
            <a:extLst>
              <a:ext uri="{FF2B5EF4-FFF2-40B4-BE49-F238E27FC236}">
                <a16:creationId xmlns:a16="http://schemas.microsoft.com/office/drawing/2014/main" id="{D22A648D-F09C-46F5-933B-E99BACA70B2F}"/>
              </a:ext>
            </a:extLst>
          </p:cNvPr>
          <p:cNvPicPr>
            <a:picLocks noChangeAspect="1"/>
          </p:cNvPicPr>
          <p:nvPr/>
        </p:nvPicPr>
        <p:blipFill>
          <a:blip r:embed="rId4"/>
          <a:stretch>
            <a:fillRect/>
          </a:stretch>
        </p:blipFill>
        <p:spPr>
          <a:xfrm>
            <a:off x="307975" y="6448427"/>
            <a:ext cx="751094" cy="438568"/>
          </a:xfrm>
          <a:prstGeom prst="rect">
            <a:avLst/>
          </a:prstGeom>
        </p:spPr>
      </p:pic>
      <p:pic>
        <p:nvPicPr>
          <p:cNvPr id="223" name="Picture 222">
            <a:extLst>
              <a:ext uri="{FF2B5EF4-FFF2-40B4-BE49-F238E27FC236}">
                <a16:creationId xmlns:a16="http://schemas.microsoft.com/office/drawing/2014/main" id="{19CCBD38-2A74-4983-BEF5-420EBDF4FF4C}"/>
              </a:ext>
            </a:extLst>
          </p:cNvPr>
          <p:cNvPicPr>
            <a:picLocks noChangeAspect="1"/>
          </p:cNvPicPr>
          <p:nvPr/>
        </p:nvPicPr>
        <p:blipFill>
          <a:blip r:embed="rId4"/>
          <a:stretch>
            <a:fillRect/>
          </a:stretch>
        </p:blipFill>
        <p:spPr>
          <a:xfrm>
            <a:off x="8757075" y="4615560"/>
            <a:ext cx="751094" cy="438568"/>
          </a:xfrm>
          <a:prstGeom prst="rect">
            <a:avLst/>
          </a:prstGeom>
        </p:spPr>
      </p:pic>
      <p:pic>
        <p:nvPicPr>
          <p:cNvPr id="224" name="Picture 223">
            <a:extLst>
              <a:ext uri="{FF2B5EF4-FFF2-40B4-BE49-F238E27FC236}">
                <a16:creationId xmlns:a16="http://schemas.microsoft.com/office/drawing/2014/main" id="{507FB7AF-1661-479A-BA12-BE8262C43172}"/>
              </a:ext>
            </a:extLst>
          </p:cNvPr>
          <p:cNvPicPr>
            <a:picLocks noChangeAspect="1"/>
          </p:cNvPicPr>
          <p:nvPr/>
        </p:nvPicPr>
        <p:blipFill>
          <a:blip r:embed="rId4"/>
          <a:stretch>
            <a:fillRect/>
          </a:stretch>
        </p:blipFill>
        <p:spPr>
          <a:xfrm>
            <a:off x="131681" y="999010"/>
            <a:ext cx="751094" cy="438568"/>
          </a:xfrm>
          <a:prstGeom prst="rect">
            <a:avLst/>
          </a:prstGeom>
        </p:spPr>
      </p:pic>
      <p:sp>
        <p:nvSpPr>
          <p:cNvPr id="225" name="Rectangle 224">
            <a:extLst>
              <a:ext uri="{FF2B5EF4-FFF2-40B4-BE49-F238E27FC236}">
                <a16:creationId xmlns:a16="http://schemas.microsoft.com/office/drawing/2014/main" id="{1EE52810-3B35-425B-B864-F3994FD79C91}"/>
              </a:ext>
            </a:extLst>
          </p:cNvPr>
          <p:cNvSpPr/>
          <p:nvPr/>
        </p:nvSpPr>
        <p:spPr>
          <a:xfrm>
            <a:off x="6809660" y="6097649"/>
            <a:ext cx="2118873"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latin typeface="Comic Sans MS" pitchFamily="66" charset="0"/>
            </a:endParaRPr>
          </a:p>
          <a:p>
            <a:pPr algn="ctr"/>
            <a:r>
              <a:rPr lang="en-GB" sz="1100" b="1" dirty="0">
                <a:solidFill>
                  <a:schemeClr val="tx1"/>
                </a:solidFill>
                <a:latin typeface="Comic Sans MS" pitchFamily="66" charset="0"/>
              </a:rPr>
              <a:t>Shopping for clothes</a:t>
            </a:r>
          </a:p>
          <a:p>
            <a:pPr algn="ctr"/>
            <a:endParaRPr lang="en-GB" sz="1100" b="1" dirty="0">
              <a:solidFill>
                <a:schemeClr val="tx1"/>
              </a:solidFill>
              <a:latin typeface="Comic Sans MS" pitchFamily="66" charset="0"/>
            </a:endParaRPr>
          </a:p>
        </p:txBody>
      </p:sp>
      <p:sp>
        <p:nvSpPr>
          <p:cNvPr id="226" name="Rectangle 225">
            <a:extLst>
              <a:ext uri="{FF2B5EF4-FFF2-40B4-BE49-F238E27FC236}">
                <a16:creationId xmlns:a16="http://schemas.microsoft.com/office/drawing/2014/main" id="{12668166-EB22-48BC-B83F-0D726848F45F}"/>
              </a:ext>
            </a:extLst>
          </p:cNvPr>
          <p:cNvSpPr/>
          <p:nvPr/>
        </p:nvSpPr>
        <p:spPr>
          <a:xfrm>
            <a:off x="5373799" y="6291046"/>
            <a:ext cx="1365934"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a:rPr>
              <a:t>Problems with clothes</a:t>
            </a:r>
          </a:p>
          <a:p>
            <a:pPr algn="ctr"/>
            <a:endParaRPr lang="en-GB" sz="1100" dirty="0">
              <a:solidFill>
                <a:schemeClr val="tx1"/>
              </a:solidFill>
              <a:latin typeface="Comic Sans MS" pitchFamily="66" charset="0"/>
            </a:endParaRPr>
          </a:p>
          <a:p>
            <a:pPr algn="ctr"/>
            <a:endParaRPr lang="en-GB" sz="1100" b="1" dirty="0">
              <a:solidFill>
                <a:schemeClr val="tx1"/>
              </a:solidFill>
              <a:latin typeface="Comic Sans MS" pitchFamily="66" charset="0"/>
            </a:endParaRPr>
          </a:p>
        </p:txBody>
      </p:sp>
      <p:sp>
        <p:nvSpPr>
          <p:cNvPr id="228" name="Rectangle 227">
            <a:extLst>
              <a:ext uri="{FF2B5EF4-FFF2-40B4-BE49-F238E27FC236}">
                <a16:creationId xmlns:a16="http://schemas.microsoft.com/office/drawing/2014/main" id="{AB3309F2-1BF6-466A-A3F0-D4A8D6D7B25A}"/>
              </a:ext>
            </a:extLst>
          </p:cNvPr>
          <p:cNvSpPr/>
          <p:nvPr/>
        </p:nvSpPr>
        <p:spPr>
          <a:xfrm>
            <a:off x="4517869" y="7875548"/>
            <a:ext cx="1365934" cy="367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School &amp; Xmas wear</a:t>
            </a:r>
          </a:p>
          <a:p>
            <a:pPr algn="ctr"/>
            <a:endParaRPr lang="en-GB" sz="1100" b="1" dirty="0">
              <a:solidFill>
                <a:schemeClr val="tx1"/>
              </a:solidFill>
              <a:latin typeface="Comic Sans MS" pitchFamily="66" charset="0"/>
            </a:endParaRPr>
          </a:p>
        </p:txBody>
      </p:sp>
      <p:sp>
        <p:nvSpPr>
          <p:cNvPr id="229" name="Rectangle 228">
            <a:extLst>
              <a:ext uri="{FF2B5EF4-FFF2-40B4-BE49-F238E27FC236}">
                <a16:creationId xmlns:a16="http://schemas.microsoft.com/office/drawing/2014/main" id="{6CB1AEB9-F3B5-466D-846D-C17D61D300D6}"/>
              </a:ext>
            </a:extLst>
          </p:cNvPr>
          <p:cNvSpPr/>
          <p:nvPr/>
        </p:nvSpPr>
        <p:spPr>
          <a:xfrm>
            <a:off x="3568040" y="6612423"/>
            <a:ext cx="1731166"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Body parts &amp; Illnesses</a:t>
            </a:r>
          </a:p>
          <a:p>
            <a:pPr algn="ctr"/>
            <a:r>
              <a:rPr lang="en-GB" sz="1100" b="1" dirty="0">
                <a:solidFill>
                  <a:schemeClr val="tx1"/>
                </a:solidFill>
                <a:latin typeface="Comic Sans MS" pitchFamily="66" charset="0"/>
              </a:rPr>
              <a:t> </a:t>
            </a:r>
            <a:endParaRPr lang="en-GB" sz="800" dirty="0">
              <a:solidFill>
                <a:schemeClr val="tx1"/>
              </a:solidFill>
              <a:latin typeface="Comic Sans MS" pitchFamily="66" charset="0"/>
            </a:endParaRPr>
          </a:p>
          <a:p>
            <a:pPr algn="ctr"/>
            <a:endParaRPr lang="en-GB" sz="1100" b="1" dirty="0">
              <a:solidFill>
                <a:schemeClr val="tx1"/>
              </a:solidFill>
              <a:latin typeface="Comic Sans MS" pitchFamily="66" charset="0"/>
            </a:endParaRPr>
          </a:p>
          <a:p>
            <a:pPr algn="ctr"/>
            <a:endParaRPr lang="en-GB" sz="800" dirty="0">
              <a:solidFill>
                <a:schemeClr val="tx1"/>
              </a:solidFill>
              <a:latin typeface="Comic Sans MS" pitchFamily="66" charset="0"/>
            </a:endParaRPr>
          </a:p>
          <a:p>
            <a:pPr algn="ctr"/>
            <a:endParaRPr lang="en-GB" sz="1100" b="1" dirty="0">
              <a:solidFill>
                <a:schemeClr val="tx1"/>
              </a:solidFill>
              <a:latin typeface="Comic Sans MS" pitchFamily="66" charset="0"/>
            </a:endParaRPr>
          </a:p>
        </p:txBody>
      </p:sp>
      <p:sp>
        <p:nvSpPr>
          <p:cNvPr id="230" name="Rectangle 229">
            <a:extLst>
              <a:ext uri="{FF2B5EF4-FFF2-40B4-BE49-F238E27FC236}">
                <a16:creationId xmlns:a16="http://schemas.microsoft.com/office/drawing/2014/main" id="{5EA35C39-C5C3-4CC8-BF3C-3963329735B1}"/>
              </a:ext>
            </a:extLst>
          </p:cNvPr>
          <p:cNvSpPr/>
          <p:nvPr/>
        </p:nvSpPr>
        <p:spPr>
          <a:xfrm>
            <a:off x="2760613" y="7907538"/>
            <a:ext cx="1365934"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At the doctor’s</a:t>
            </a:r>
            <a:endParaRPr lang="en-GB" sz="800" dirty="0">
              <a:solidFill>
                <a:schemeClr val="tx1"/>
              </a:solidFill>
              <a:latin typeface="Comic Sans MS" pitchFamily="66" charset="0"/>
            </a:endParaRPr>
          </a:p>
          <a:p>
            <a:pPr algn="ctr"/>
            <a:r>
              <a:rPr lang="en-GB" sz="1100" b="1" dirty="0">
                <a:solidFill>
                  <a:schemeClr val="tx1"/>
                </a:solidFill>
                <a:latin typeface="Comic Sans MS" pitchFamily="66" charset="0"/>
              </a:rPr>
              <a:t> </a:t>
            </a:r>
          </a:p>
          <a:p>
            <a:pPr algn="ctr"/>
            <a:endParaRPr lang="en-GB" sz="800" dirty="0">
              <a:solidFill>
                <a:schemeClr val="tx1"/>
              </a:solidFill>
              <a:latin typeface="Comic Sans MS" pitchFamily="66" charset="0"/>
            </a:endParaRPr>
          </a:p>
          <a:p>
            <a:pPr algn="ctr"/>
            <a:endParaRPr lang="en-GB" sz="1100" b="1" dirty="0">
              <a:solidFill>
                <a:schemeClr val="tx1"/>
              </a:solidFill>
              <a:latin typeface="Comic Sans MS" pitchFamily="66" charset="0"/>
            </a:endParaRPr>
          </a:p>
        </p:txBody>
      </p:sp>
      <p:sp>
        <p:nvSpPr>
          <p:cNvPr id="231" name="Rectangle 230">
            <a:extLst>
              <a:ext uri="{FF2B5EF4-FFF2-40B4-BE49-F238E27FC236}">
                <a16:creationId xmlns:a16="http://schemas.microsoft.com/office/drawing/2014/main" id="{83AC3E40-63EA-43C8-865F-E9DED90E1B8E}"/>
              </a:ext>
            </a:extLst>
          </p:cNvPr>
          <p:cNvSpPr/>
          <p:nvPr/>
        </p:nvSpPr>
        <p:spPr>
          <a:xfrm>
            <a:off x="2409334" y="6277804"/>
            <a:ext cx="1365934"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a:t>
            </a:r>
          </a:p>
          <a:p>
            <a:pPr algn="ctr"/>
            <a:r>
              <a:rPr lang="en-GB" sz="1100" b="1" dirty="0">
                <a:solidFill>
                  <a:schemeClr val="tx1"/>
                </a:solidFill>
                <a:latin typeface="Comic Sans MS" pitchFamily="66" charset="0"/>
              </a:rPr>
              <a:t> Giving advice</a:t>
            </a:r>
          </a:p>
          <a:p>
            <a:pPr algn="ctr"/>
            <a:endParaRPr lang="en-GB" sz="1100" b="1" dirty="0">
              <a:solidFill>
                <a:schemeClr val="tx1"/>
              </a:solidFill>
              <a:latin typeface="Comic Sans MS" pitchFamily="66" charset="0"/>
            </a:endParaRPr>
          </a:p>
        </p:txBody>
      </p:sp>
      <p:sp>
        <p:nvSpPr>
          <p:cNvPr id="235" name="Rectangle 234">
            <a:extLst>
              <a:ext uri="{FF2B5EF4-FFF2-40B4-BE49-F238E27FC236}">
                <a16:creationId xmlns:a16="http://schemas.microsoft.com/office/drawing/2014/main" id="{6AA2B1FE-15D3-4D3F-BB00-56C92F0EF15D}"/>
              </a:ext>
            </a:extLst>
          </p:cNvPr>
          <p:cNvSpPr/>
          <p:nvPr/>
        </p:nvSpPr>
        <p:spPr>
          <a:xfrm>
            <a:off x="4454140" y="5660788"/>
            <a:ext cx="1776908"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My use of the internet</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237" name="Rectangle 236">
            <a:extLst>
              <a:ext uri="{FF2B5EF4-FFF2-40B4-BE49-F238E27FC236}">
                <a16:creationId xmlns:a16="http://schemas.microsoft.com/office/drawing/2014/main" id="{DF1DB797-A238-47A6-9259-C76C0D0AA4A5}"/>
              </a:ext>
            </a:extLst>
          </p:cNvPr>
          <p:cNvSpPr/>
          <p:nvPr/>
        </p:nvSpPr>
        <p:spPr>
          <a:xfrm>
            <a:off x="6445549" y="4134824"/>
            <a:ext cx="1669024"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Preferences</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238" name="Rectangle 237">
            <a:extLst>
              <a:ext uri="{FF2B5EF4-FFF2-40B4-BE49-F238E27FC236}">
                <a16:creationId xmlns:a16="http://schemas.microsoft.com/office/drawing/2014/main" id="{A1D5AB7A-5201-492C-86D3-66D3035059A1}"/>
              </a:ext>
            </a:extLst>
          </p:cNvPr>
          <p:cNvSpPr/>
          <p:nvPr/>
        </p:nvSpPr>
        <p:spPr>
          <a:xfrm>
            <a:off x="2705402" y="5842020"/>
            <a:ext cx="1819629" cy="207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The importance of technology</a:t>
            </a:r>
          </a:p>
          <a:p>
            <a:pPr algn="ctr"/>
            <a:endParaRPr lang="en-GB" sz="1100" b="1" dirty="0">
              <a:solidFill>
                <a:schemeClr val="tx1"/>
              </a:solidFill>
              <a:latin typeface="Comic Sans MS" pitchFamily="66" charset="0"/>
            </a:endParaRP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239" name="Rectangle 238">
            <a:extLst>
              <a:ext uri="{FF2B5EF4-FFF2-40B4-BE49-F238E27FC236}">
                <a16:creationId xmlns:a16="http://schemas.microsoft.com/office/drawing/2014/main" id="{9627E9C0-AFD6-48A4-BE99-E843139016A1}"/>
              </a:ext>
            </a:extLst>
          </p:cNvPr>
          <p:cNvSpPr/>
          <p:nvPr/>
        </p:nvSpPr>
        <p:spPr>
          <a:xfrm>
            <a:off x="2771702" y="4112720"/>
            <a:ext cx="1690226"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The technology I use</a:t>
            </a:r>
          </a:p>
          <a:p>
            <a:pPr algn="ctr"/>
            <a:endParaRPr lang="en-GB" sz="1100" b="1" dirty="0">
              <a:solidFill>
                <a:schemeClr val="tx1"/>
              </a:solidFill>
              <a:latin typeface="Comic Sans MS" pitchFamily="66" charset="0"/>
            </a:endParaRP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241" name="Rectangle 240">
            <a:extLst>
              <a:ext uri="{FF2B5EF4-FFF2-40B4-BE49-F238E27FC236}">
                <a16:creationId xmlns:a16="http://schemas.microsoft.com/office/drawing/2014/main" id="{BD143FF3-A6AE-43EF-910D-D0EE8FFE8FF5}"/>
              </a:ext>
            </a:extLst>
          </p:cNvPr>
          <p:cNvSpPr/>
          <p:nvPr/>
        </p:nvSpPr>
        <p:spPr>
          <a:xfrm>
            <a:off x="4570129" y="3967487"/>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Advantages &amp; disadvantages of Technology</a:t>
            </a:r>
          </a:p>
        </p:txBody>
      </p:sp>
      <p:sp>
        <p:nvSpPr>
          <p:cNvPr id="242" name="Rectangle 241">
            <a:extLst>
              <a:ext uri="{FF2B5EF4-FFF2-40B4-BE49-F238E27FC236}">
                <a16:creationId xmlns:a16="http://schemas.microsoft.com/office/drawing/2014/main" id="{C6E8E57A-F44D-49E1-AD86-7F527F45B4E4}"/>
              </a:ext>
            </a:extLst>
          </p:cNvPr>
          <p:cNvSpPr/>
          <p:nvPr/>
        </p:nvSpPr>
        <p:spPr>
          <a:xfrm>
            <a:off x="6246341" y="5658635"/>
            <a:ext cx="1464064"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Advantages &amp; disadvantages of social media</a:t>
            </a:r>
          </a:p>
          <a:p>
            <a:pPr algn="ctr"/>
            <a:endParaRPr lang="en-GB" sz="1100" b="1" dirty="0">
              <a:solidFill>
                <a:schemeClr val="tx1"/>
              </a:solidFill>
              <a:latin typeface="Comic Sans MS" pitchFamily="66" charset="0"/>
            </a:endParaRP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138" name="Rectangle 137">
            <a:extLst>
              <a:ext uri="{FF2B5EF4-FFF2-40B4-BE49-F238E27FC236}">
                <a16:creationId xmlns:a16="http://schemas.microsoft.com/office/drawing/2014/main" id="{88EBC677-DE43-4605-BC77-A45D2F376F7E}"/>
              </a:ext>
            </a:extLst>
          </p:cNvPr>
          <p:cNvSpPr/>
          <p:nvPr/>
        </p:nvSpPr>
        <p:spPr>
          <a:xfrm>
            <a:off x="106237" y="6105225"/>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39" name="Rectangle 138">
            <a:extLst>
              <a:ext uri="{FF2B5EF4-FFF2-40B4-BE49-F238E27FC236}">
                <a16:creationId xmlns:a16="http://schemas.microsoft.com/office/drawing/2014/main" id="{74445700-A1DF-42E9-B168-5BEB18F1AC85}"/>
              </a:ext>
            </a:extLst>
          </p:cNvPr>
          <p:cNvSpPr/>
          <p:nvPr/>
        </p:nvSpPr>
        <p:spPr>
          <a:xfrm>
            <a:off x="5704662" y="3347818"/>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Describing the film</a:t>
            </a:r>
          </a:p>
        </p:txBody>
      </p:sp>
      <p:pic>
        <p:nvPicPr>
          <p:cNvPr id="149" name="Picture 2" descr="Free Test Cliparts, Download Free Test Cliparts png images, Free ClipArts  on Clipart Library">
            <a:extLst>
              <a:ext uri="{FF2B5EF4-FFF2-40B4-BE49-F238E27FC236}">
                <a16:creationId xmlns:a16="http://schemas.microsoft.com/office/drawing/2014/main" id="{990A166E-3DBC-4681-96DC-A8EA66B2AD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256" y="10454876"/>
            <a:ext cx="414702" cy="34112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Free Test Cliparts, Download Free Test Cliparts png images, Free ClipArts  on Clipart Library">
            <a:extLst>
              <a:ext uri="{FF2B5EF4-FFF2-40B4-BE49-F238E27FC236}">
                <a16:creationId xmlns:a16="http://schemas.microsoft.com/office/drawing/2014/main" id="{A35097B5-D1E8-44E6-80B0-1868CE57FC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5326" y="1197741"/>
            <a:ext cx="414702" cy="341126"/>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54">
            <a:extLst>
              <a:ext uri="{FF2B5EF4-FFF2-40B4-BE49-F238E27FC236}">
                <a16:creationId xmlns:a16="http://schemas.microsoft.com/office/drawing/2014/main" id="{87B37DD3-0838-45E7-801E-3BA5D2AB30B3}"/>
              </a:ext>
            </a:extLst>
          </p:cNvPr>
          <p:cNvSpPr/>
          <p:nvPr/>
        </p:nvSpPr>
        <p:spPr>
          <a:xfrm>
            <a:off x="-44008" y="1703188"/>
            <a:ext cx="1191275" cy="31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56" name="Rectangle 155">
            <a:extLst>
              <a:ext uri="{FF2B5EF4-FFF2-40B4-BE49-F238E27FC236}">
                <a16:creationId xmlns:a16="http://schemas.microsoft.com/office/drawing/2014/main" id="{1C473173-9807-4571-8252-D8E2363608F8}"/>
              </a:ext>
            </a:extLst>
          </p:cNvPr>
          <p:cNvSpPr/>
          <p:nvPr/>
        </p:nvSpPr>
        <p:spPr>
          <a:xfrm>
            <a:off x="8628557" y="4351072"/>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57" name="Rectangle 156">
            <a:extLst>
              <a:ext uri="{FF2B5EF4-FFF2-40B4-BE49-F238E27FC236}">
                <a16:creationId xmlns:a16="http://schemas.microsoft.com/office/drawing/2014/main" id="{0EB99C4C-B19A-46AE-ADBA-8BEF017BDE9A}"/>
              </a:ext>
            </a:extLst>
          </p:cNvPr>
          <p:cNvSpPr/>
          <p:nvPr/>
        </p:nvSpPr>
        <p:spPr>
          <a:xfrm>
            <a:off x="5143200" y="1778417"/>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Relationships</a:t>
            </a:r>
          </a:p>
        </p:txBody>
      </p:sp>
      <p:sp>
        <p:nvSpPr>
          <p:cNvPr id="158" name="Rectangle 157">
            <a:extLst>
              <a:ext uri="{FF2B5EF4-FFF2-40B4-BE49-F238E27FC236}">
                <a16:creationId xmlns:a16="http://schemas.microsoft.com/office/drawing/2014/main" id="{A89EF1C1-9F05-4C1A-9F5E-748A1D130DD8}"/>
              </a:ext>
            </a:extLst>
          </p:cNvPr>
          <p:cNvSpPr/>
          <p:nvPr/>
        </p:nvSpPr>
        <p:spPr>
          <a:xfrm>
            <a:off x="3592743" y="3338004"/>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Daily activities</a:t>
            </a:r>
          </a:p>
        </p:txBody>
      </p:sp>
      <p:sp>
        <p:nvSpPr>
          <p:cNvPr id="159" name="Rectangle 158">
            <a:extLst>
              <a:ext uri="{FF2B5EF4-FFF2-40B4-BE49-F238E27FC236}">
                <a16:creationId xmlns:a16="http://schemas.microsoft.com/office/drawing/2014/main" id="{2DF272E9-2B1A-4A3C-AE42-59D3BFCE1224}"/>
              </a:ext>
            </a:extLst>
          </p:cNvPr>
          <p:cNvSpPr/>
          <p:nvPr/>
        </p:nvSpPr>
        <p:spPr>
          <a:xfrm>
            <a:off x="3296114" y="1836908"/>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The day of the dead</a:t>
            </a:r>
          </a:p>
        </p:txBody>
      </p:sp>
      <p:sp>
        <p:nvSpPr>
          <p:cNvPr id="175" name="Rectangle 174">
            <a:extLst>
              <a:ext uri="{FF2B5EF4-FFF2-40B4-BE49-F238E27FC236}">
                <a16:creationId xmlns:a16="http://schemas.microsoft.com/office/drawing/2014/main" id="{B7BE2E2C-5368-4834-86E9-125F4A5C4EE7}"/>
              </a:ext>
            </a:extLst>
          </p:cNvPr>
          <p:cNvSpPr/>
          <p:nvPr/>
        </p:nvSpPr>
        <p:spPr>
          <a:xfrm>
            <a:off x="1294064" y="3621185"/>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Themes</a:t>
            </a:r>
          </a:p>
        </p:txBody>
      </p:sp>
      <p:sp>
        <p:nvSpPr>
          <p:cNvPr id="176" name="Rectangle 175">
            <a:extLst>
              <a:ext uri="{FF2B5EF4-FFF2-40B4-BE49-F238E27FC236}">
                <a16:creationId xmlns:a16="http://schemas.microsoft.com/office/drawing/2014/main" id="{C43264C6-8DE4-40D6-9507-DAC40F73219B}"/>
              </a:ext>
            </a:extLst>
          </p:cNvPr>
          <p:cNvSpPr/>
          <p:nvPr/>
        </p:nvSpPr>
        <p:spPr>
          <a:xfrm>
            <a:off x="6394699" y="1777550"/>
            <a:ext cx="1697340"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Key characters</a:t>
            </a:r>
          </a:p>
        </p:txBody>
      </p:sp>
      <p:cxnSp>
        <p:nvCxnSpPr>
          <p:cNvPr id="179" name="Straight Arrow Connector 178">
            <a:extLst>
              <a:ext uri="{FF2B5EF4-FFF2-40B4-BE49-F238E27FC236}">
                <a16:creationId xmlns:a16="http://schemas.microsoft.com/office/drawing/2014/main" id="{7B7A23AD-9F81-43D0-8523-7DB149037A51}"/>
              </a:ext>
            </a:extLst>
          </p:cNvPr>
          <p:cNvCxnSpPr>
            <a:cxnSpLocks/>
          </p:cNvCxnSpPr>
          <p:nvPr/>
        </p:nvCxnSpPr>
        <p:spPr>
          <a:xfrm flipV="1">
            <a:off x="6928518" y="2217762"/>
            <a:ext cx="165449" cy="488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4C128739-7BF4-4C3C-85EC-1F566DEEAC0A}"/>
              </a:ext>
            </a:extLst>
          </p:cNvPr>
          <p:cNvCxnSpPr>
            <a:cxnSpLocks/>
          </p:cNvCxnSpPr>
          <p:nvPr/>
        </p:nvCxnSpPr>
        <p:spPr>
          <a:xfrm flipV="1">
            <a:off x="3770716" y="2156426"/>
            <a:ext cx="165449" cy="488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EC982E05-725E-4A8F-A5D7-90A27958B7B8}"/>
              </a:ext>
            </a:extLst>
          </p:cNvPr>
          <p:cNvCxnSpPr>
            <a:cxnSpLocks/>
          </p:cNvCxnSpPr>
          <p:nvPr/>
        </p:nvCxnSpPr>
        <p:spPr>
          <a:xfrm flipV="1">
            <a:off x="5446637" y="2152192"/>
            <a:ext cx="165449" cy="488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1684E3D1-46DE-4E0D-B3B7-7AFB0A3ECFD6}"/>
              </a:ext>
            </a:extLst>
          </p:cNvPr>
          <p:cNvCxnSpPr>
            <a:cxnSpLocks/>
          </p:cNvCxnSpPr>
          <p:nvPr/>
        </p:nvCxnSpPr>
        <p:spPr>
          <a:xfrm flipH="1">
            <a:off x="6329961" y="2907940"/>
            <a:ext cx="49544" cy="4089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1B9439E0-0C97-4474-9A51-52C2BB65BF6D}"/>
              </a:ext>
            </a:extLst>
          </p:cNvPr>
          <p:cNvCxnSpPr>
            <a:cxnSpLocks/>
          </p:cNvCxnSpPr>
          <p:nvPr/>
        </p:nvCxnSpPr>
        <p:spPr>
          <a:xfrm flipH="1">
            <a:off x="2137978" y="3058970"/>
            <a:ext cx="199480" cy="5335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6DF9708F-8B60-4BFB-AA43-AE138F9F0815}"/>
              </a:ext>
            </a:extLst>
          </p:cNvPr>
          <p:cNvCxnSpPr>
            <a:cxnSpLocks/>
          </p:cNvCxnSpPr>
          <p:nvPr/>
        </p:nvCxnSpPr>
        <p:spPr>
          <a:xfrm flipH="1">
            <a:off x="4584848" y="2865577"/>
            <a:ext cx="48136" cy="5707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6" name="Rectangle 185">
            <a:extLst>
              <a:ext uri="{FF2B5EF4-FFF2-40B4-BE49-F238E27FC236}">
                <a16:creationId xmlns:a16="http://schemas.microsoft.com/office/drawing/2014/main" id="{2A03B6CA-A771-46AF-B599-84A50943E655}"/>
              </a:ext>
            </a:extLst>
          </p:cNvPr>
          <p:cNvSpPr/>
          <p:nvPr/>
        </p:nvSpPr>
        <p:spPr>
          <a:xfrm>
            <a:off x="1422491" y="1799212"/>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Writing a review</a:t>
            </a:r>
          </a:p>
        </p:txBody>
      </p:sp>
      <p:cxnSp>
        <p:nvCxnSpPr>
          <p:cNvPr id="187" name="Straight Arrow Connector 186">
            <a:extLst>
              <a:ext uri="{FF2B5EF4-FFF2-40B4-BE49-F238E27FC236}">
                <a16:creationId xmlns:a16="http://schemas.microsoft.com/office/drawing/2014/main" id="{B25AA1D6-5962-4349-9B4B-5A58B7133B3E}"/>
              </a:ext>
            </a:extLst>
          </p:cNvPr>
          <p:cNvCxnSpPr>
            <a:cxnSpLocks/>
          </p:cNvCxnSpPr>
          <p:nvPr/>
        </p:nvCxnSpPr>
        <p:spPr>
          <a:xfrm flipV="1">
            <a:off x="1937902" y="2219617"/>
            <a:ext cx="225629" cy="3113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71FD35A1-3D6B-43C9-91E7-C5FFC771BD87}"/>
              </a:ext>
            </a:extLst>
          </p:cNvPr>
          <p:cNvCxnSpPr>
            <a:cxnSpLocks/>
          </p:cNvCxnSpPr>
          <p:nvPr/>
        </p:nvCxnSpPr>
        <p:spPr>
          <a:xfrm flipH="1">
            <a:off x="678522" y="1470318"/>
            <a:ext cx="351390" cy="2383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3" name="Rectangle 232">
            <a:extLst>
              <a:ext uri="{FF2B5EF4-FFF2-40B4-BE49-F238E27FC236}">
                <a16:creationId xmlns:a16="http://schemas.microsoft.com/office/drawing/2014/main" id="{6C554383-44EA-4B4D-B3CC-AB109FAADF02}"/>
              </a:ext>
            </a:extLst>
          </p:cNvPr>
          <p:cNvSpPr/>
          <p:nvPr/>
        </p:nvSpPr>
        <p:spPr>
          <a:xfrm>
            <a:off x="2009858" y="1173247"/>
            <a:ext cx="1111994" cy="367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Year Assessment</a:t>
            </a:r>
          </a:p>
        </p:txBody>
      </p:sp>
      <p:cxnSp>
        <p:nvCxnSpPr>
          <p:cNvPr id="236" name="Straight Arrow Connector 235">
            <a:extLst>
              <a:ext uri="{FF2B5EF4-FFF2-40B4-BE49-F238E27FC236}">
                <a16:creationId xmlns:a16="http://schemas.microsoft.com/office/drawing/2014/main" id="{969ABB39-13FB-454D-8D79-E23A86C57BFD}"/>
              </a:ext>
            </a:extLst>
          </p:cNvPr>
          <p:cNvCxnSpPr>
            <a:cxnSpLocks/>
          </p:cNvCxnSpPr>
          <p:nvPr/>
        </p:nvCxnSpPr>
        <p:spPr>
          <a:xfrm>
            <a:off x="1734870" y="1187649"/>
            <a:ext cx="307075" cy="2427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2B8FCB61-32E6-4B09-B7E4-0AA1B0EC7699}"/>
              </a:ext>
            </a:extLst>
          </p:cNvPr>
          <p:cNvCxnSpPr>
            <a:cxnSpLocks/>
          </p:cNvCxnSpPr>
          <p:nvPr/>
        </p:nvCxnSpPr>
        <p:spPr>
          <a:xfrm flipV="1">
            <a:off x="1557687" y="5633606"/>
            <a:ext cx="507554" cy="584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4" name="Rectangle 243">
            <a:extLst>
              <a:ext uri="{FF2B5EF4-FFF2-40B4-BE49-F238E27FC236}">
                <a16:creationId xmlns:a16="http://schemas.microsoft.com/office/drawing/2014/main" id="{3954F56F-D6E4-439A-A9AA-DB59DB78F015}"/>
              </a:ext>
            </a:extLst>
          </p:cNvPr>
          <p:cNvSpPr/>
          <p:nvPr/>
        </p:nvSpPr>
        <p:spPr>
          <a:xfrm>
            <a:off x="1985907" y="5475765"/>
            <a:ext cx="994227"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7" name="Rectangle 6">
            <a:extLst>
              <a:ext uri="{FF2B5EF4-FFF2-40B4-BE49-F238E27FC236}">
                <a16:creationId xmlns:a16="http://schemas.microsoft.com/office/drawing/2014/main" id="{BBBF1BEC-A86C-484E-ED40-1090BB260B1C}"/>
              </a:ext>
            </a:extLst>
          </p:cNvPr>
          <p:cNvSpPr/>
          <p:nvPr/>
        </p:nvSpPr>
        <p:spPr>
          <a:xfrm>
            <a:off x="6846133" y="14295490"/>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9" name="Rectangle 8">
            <a:extLst>
              <a:ext uri="{FF2B5EF4-FFF2-40B4-BE49-F238E27FC236}">
                <a16:creationId xmlns:a16="http://schemas.microsoft.com/office/drawing/2014/main" id="{8AAF6F78-2E3B-3771-EDCB-DC4D1249693F}"/>
              </a:ext>
            </a:extLst>
          </p:cNvPr>
          <p:cNvSpPr/>
          <p:nvPr/>
        </p:nvSpPr>
        <p:spPr>
          <a:xfrm>
            <a:off x="6668243" y="12916187"/>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p:txBody>
      </p:sp>
      <p:cxnSp>
        <p:nvCxnSpPr>
          <p:cNvPr id="10" name="Straight Arrow Connector 9">
            <a:extLst>
              <a:ext uri="{FF2B5EF4-FFF2-40B4-BE49-F238E27FC236}">
                <a16:creationId xmlns:a16="http://schemas.microsoft.com/office/drawing/2014/main" id="{F43AFC9E-609A-1689-AAE3-80FE2FEE6BE6}"/>
              </a:ext>
            </a:extLst>
          </p:cNvPr>
          <p:cNvCxnSpPr>
            <a:cxnSpLocks/>
          </p:cNvCxnSpPr>
          <p:nvPr/>
        </p:nvCxnSpPr>
        <p:spPr>
          <a:xfrm>
            <a:off x="7088992" y="13883051"/>
            <a:ext cx="384436" cy="4844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9B46EC4-8757-042D-98F9-F3D6E79C80DA}"/>
              </a:ext>
            </a:extLst>
          </p:cNvPr>
          <p:cNvCxnSpPr>
            <a:cxnSpLocks/>
          </p:cNvCxnSpPr>
          <p:nvPr/>
        </p:nvCxnSpPr>
        <p:spPr>
          <a:xfrm flipV="1">
            <a:off x="6365787" y="13146518"/>
            <a:ext cx="545685" cy="1863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2" descr="Free Test Cliparts, Download Free Test Cliparts png images, Free ClipArts  on Clipart Library">
            <a:extLst>
              <a:ext uri="{FF2B5EF4-FFF2-40B4-BE49-F238E27FC236}">
                <a16:creationId xmlns:a16="http://schemas.microsoft.com/office/drawing/2014/main" id="{187DDC7C-F3D6-B22F-6C77-FF009AC820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2397" y="12659758"/>
            <a:ext cx="414702" cy="3411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6685290-D95E-16EF-93CE-D8612913DA57}"/>
              </a:ext>
            </a:extLst>
          </p:cNvPr>
          <p:cNvPicPr>
            <a:picLocks noChangeAspect="1"/>
          </p:cNvPicPr>
          <p:nvPr/>
        </p:nvPicPr>
        <p:blipFill>
          <a:blip r:embed="rId4"/>
          <a:stretch>
            <a:fillRect/>
          </a:stretch>
        </p:blipFill>
        <p:spPr>
          <a:xfrm>
            <a:off x="7729893" y="14312895"/>
            <a:ext cx="751094" cy="438568"/>
          </a:xfrm>
          <a:prstGeom prst="rect">
            <a:avLst/>
          </a:prstGeom>
        </p:spPr>
      </p:pic>
      <p:cxnSp>
        <p:nvCxnSpPr>
          <p:cNvPr id="16" name="Straight Arrow Connector 15">
            <a:extLst>
              <a:ext uri="{FF2B5EF4-FFF2-40B4-BE49-F238E27FC236}">
                <a16:creationId xmlns:a16="http://schemas.microsoft.com/office/drawing/2014/main" id="{ED13FC98-B4B4-6EA5-A203-862EFAB00611}"/>
              </a:ext>
            </a:extLst>
          </p:cNvPr>
          <p:cNvCxnSpPr>
            <a:cxnSpLocks/>
          </p:cNvCxnSpPr>
          <p:nvPr/>
        </p:nvCxnSpPr>
        <p:spPr>
          <a:xfrm flipV="1">
            <a:off x="2158836" y="10736832"/>
            <a:ext cx="307056" cy="4280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0900453C-E8CC-3541-C355-78A721553353}"/>
              </a:ext>
            </a:extLst>
          </p:cNvPr>
          <p:cNvSpPr txBox="1"/>
          <p:nvPr/>
        </p:nvSpPr>
        <p:spPr>
          <a:xfrm>
            <a:off x="7644958" y="6507779"/>
            <a:ext cx="1365015" cy="892552"/>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2B</a:t>
            </a:r>
          </a:p>
          <a:p>
            <a:pPr algn="ctr"/>
            <a:r>
              <a:rPr lang="en-US" sz="1000" b="1" dirty="0">
                <a:latin typeface="Cavolini" panose="03000502040302020204" pitchFamily="66" charset="0"/>
                <a:cs typeface="Cavolini" panose="03000502040302020204" pitchFamily="66" charset="0"/>
              </a:rPr>
              <a:t>HEALTHY LIFESTYLE, TRADITIONS &amp; PARTIES</a:t>
            </a:r>
            <a:endParaRPr lang="en-US" sz="1000" b="1" dirty="0">
              <a:solidFill>
                <a:schemeClr val="tx1"/>
              </a:solidFill>
              <a:latin typeface="Cavolini" panose="03000502040302020204" pitchFamily="66" charset="0"/>
              <a:cs typeface="Cavolini" panose="03000502040302020204" pitchFamily="66" charset="0"/>
            </a:endParaRPr>
          </a:p>
        </p:txBody>
      </p:sp>
      <p:cxnSp>
        <p:nvCxnSpPr>
          <p:cNvPr id="104" name="Straight Arrow Connector 103">
            <a:extLst>
              <a:ext uri="{FF2B5EF4-FFF2-40B4-BE49-F238E27FC236}">
                <a16:creationId xmlns:a16="http://schemas.microsoft.com/office/drawing/2014/main" id="{5CCDE8E0-8340-30D0-843D-67C48C64CDD6}"/>
              </a:ext>
            </a:extLst>
          </p:cNvPr>
          <p:cNvCxnSpPr>
            <a:cxnSpLocks/>
          </p:cNvCxnSpPr>
          <p:nvPr/>
        </p:nvCxnSpPr>
        <p:spPr>
          <a:xfrm>
            <a:off x="8392216" y="9205934"/>
            <a:ext cx="375932" cy="2985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4B1B5702-95D8-54B9-3B7A-A365B4A63063}"/>
              </a:ext>
            </a:extLst>
          </p:cNvPr>
          <p:cNvSpPr/>
          <p:nvPr/>
        </p:nvSpPr>
        <p:spPr>
          <a:xfrm>
            <a:off x="8175190" y="9638486"/>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 special occasion</a:t>
            </a:r>
          </a:p>
        </p:txBody>
      </p:sp>
      <p:sp>
        <p:nvSpPr>
          <p:cNvPr id="112" name="Rectangle 111">
            <a:extLst>
              <a:ext uri="{FF2B5EF4-FFF2-40B4-BE49-F238E27FC236}">
                <a16:creationId xmlns:a16="http://schemas.microsoft.com/office/drawing/2014/main" id="{3176975C-9DD7-E191-758A-2C49A3FE5835}"/>
              </a:ext>
            </a:extLst>
          </p:cNvPr>
          <p:cNvSpPr/>
          <p:nvPr/>
        </p:nvSpPr>
        <p:spPr>
          <a:xfrm>
            <a:off x="8645775" y="7572790"/>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cxnSp>
        <p:nvCxnSpPr>
          <p:cNvPr id="119" name="Straight Arrow Connector 118">
            <a:extLst>
              <a:ext uri="{FF2B5EF4-FFF2-40B4-BE49-F238E27FC236}">
                <a16:creationId xmlns:a16="http://schemas.microsoft.com/office/drawing/2014/main" id="{940EDFDD-7BEF-27FD-18E1-6CF0D72AC3BC}"/>
              </a:ext>
            </a:extLst>
          </p:cNvPr>
          <p:cNvCxnSpPr>
            <a:cxnSpLocks/>
          </p:cNvCxnSpPr>
          <p:nvPr/>
        </p:nvCxnSpPr>
        <p:spPr>
          <a:xfrm>
            <a:off x="8550211" y="7616778"/>
            <a:ext cx="497089" cy="2131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5" name="Picture 2" descr="Free Test Cliparts, Download Free Test Cliparts png images, Free ClipArts  on Clipart Library">
            <a:extLst>
              <a:ext uri="{FF2B5EF4-FFF2-40B4-BE49-F238E27FC236}">
                <a16:creationId xmlns:a16="http://schemas.microsoft.com/office/drawing/2014/main" id="{433963D0-3855-56AF-427C-987E72CCCF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4961" y="6934682"/>
            <a:ext cx="414702" cy="341126"/>
          </a:xfrm>
          <a:prstGeom prst="rect">
            <a:avLst/>
          </a:prstGeom>
          <a:noFill/>
          <a:extLst>
            <a:ext uri="{909E8E84-426E-40DD-AFC4-6F175D3DCCD1}">
              <a14:hiddenFill xmlns:a14="http://schemas.microsoft.com/office/drawing/2010/main">
                <a:solidFill>
                  <a:srgbClr val="FFFFFF"/>
                </a:solidFill>
              </a14:hiddenFill>
            </a:ext>
          </a:extLst>
        </p:spPr>
      </p:pic>
      <p:sp>
        <p:nvSpPr>
          <p:cNvPr id="556" name="Rectangle 555">
            <a:extLst>
              <a:ext uri="{FF2B5EF4-FFF2-40B4-BE49-F238E27FC236}">
                <a16:creationId xmlns:a16="http://schemas.microsoft.com/office/drawing/2014/main" id="{B13F22A3-FBF3-3749-7D5F-F5B53FE2A798}"/>
              </a:ext>
            </a:extLst>
          </p:cNvPr>
          <p:cNvSpPr/>
          <p:nvPr/>
        </p:nvSpPr>
        <p:spPr>
          <a:xfrm>
            <a:off x="881313" y="7739713"/>
            <a:ext cx="1365934"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At the chemist’s</a:t>
            </a:r>
            <a:endParaRPr lang="en-GB" sz="800" dirty="0">
              <a:solidFill>
                <a:schemeClr val="tx1"/>
              </a:solidFill>
              <a:latin typeface="Comic Sans MS" pitchFamily="66" charset="0"/>
            </a:endParaRPr>
          </a:p>
          <a:p>
            <a:pPr algn="ctr"/>
            <a:endParaRPr lang="en-GB" sz="1100" b="1" dirty="0">
              <a:solidFill>
                <a:schemeClr val="tx1"/>
              </a:solidFill>
              <a:latin typeface="Comic Sans MS" pitchFamily="66" charset="0"/>
            </a:endParaRPr>
          </a:p>
        </p:txBody>
      </p:sp>
      <p:cxnSp>
        <p:nvCxnSpPr>
          <p:cNvPr id="561" name="Straight Arrow Connector 560">
            <a:extLst>
              <a:ext uri="{FF2B5EF4-FFF2-40B4-BE49-F238E27FC236}">
                <a16:creationId xmlns:a16="http://schemas.microsoft.com/office/drawing/2014/main" id="{AACB0B7A-716A-4735-5A6E-B67EA99D51B0}"/>
              </a:ext>
            </a:extLst>
          </p:cNvPr>
          <p:cNvCxnSpPr>
            <a:cxnSpLocks/>
          </p:cNvCxnSpPr>
          <p:nvPr/>
        </p:nvCxnSpPr>
        <p:spPr>
          <a:xfrm flipH="1">
            <a:off x="1851573" y="7204607"/>
            <a:ext cx="374904" cy="4471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9" name="Rectangle 1028">
            <a:extLst>
              <a:ext uri="{FF2B5EF4-FFF2-40B4-BE49-F238E27FC236}">
                <a16:creationId xmlns:a16="http://schemas.microsoft.com/office/drawing/2014/main" id="{11B9C81F-D5D5-082B-AE85-4545D54DD4CC}"/>
              </a:ext>
            </a:extLst>
          </p:cNvPr>
          <p:cNvSpPr/>
          <p:nvPr/>
        </p:nvSpPr>
        <p:spPr>
          <a:xfrm>
            <a:off x="7928507" y="5539964"/>
            <a:ext cx="1464064"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Celebrities &amp; social media</a:t>
            </a:r>
          </a:p>
          <a:p>
            <a:pPr algn="ctr"/>
            <a:endParaRPr lang="en-GB" sz="1100" b="1" dirty="0">
              <a:solidFill>
                <a:schemeClr val="tx1"/>
              </a:solidFill>
              <a:latin typeface="Comic Sans MS" pitchFamily="66" charset="0"/>
            </a:endParaRP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1033" name="Rectangle 1032">
            <a:extLst>
              <a:ext uri="{FF2B5EF4-FFF2-40B4-BE49-F238E27FC236}">
                <a16:creationId xmlns:a16="http://schemas.microsoft.com/office/drawing/2014/main" id="{ABA05A93-5276-D2A1-5CEB-8C83B92ACAC6}"/>
              </a:ext>
            </a:extLst>
          </p:cNvPr>
          <p:cNvSpPr/>
          <p:nvPr/>
        </p:nvSpPr>
        <p:spPr>
          <a:xfrm>
            <a:off x="8757075" y="3184974"/>
            <a:ext cx="994227"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cxnSp>
        <p:nvCxnSpPr>
          <p:cNvPr id="1035" name="Straight Arrow Connector 1034">
            <a:extLst>
              <a:ext uri="{FF2B5EF4-FFF2-40B4-BE49-F238E27FC236}">
                <a16:creationId xmlns:a16="http://schemas.microsoft.com/office/drawing/2014/main" id="{FAD8ED54-ED47-DDA9-23C5-190921777E60}"/>
              </a:ext>
            </a:extLst>
          </p:cNvPr>
          <p:cNvCxnSpPr>
            <a:cxnSpLocks/>
          </p:cNvCxnSpPr>
          <p:nvPr/>
        </p:nvCxnSpPr>
        <p:spPr>
          <a:xfrm>
            <a:off x="8500476" y="3368882"/>
            <a:ext cx="588940" cy="31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7" name="Picture 2" descr="Free Test Cliparts, Download Free Test Cliparts png images, Free ClipArts  on Clipart Library">
            <a:extLst>
              <a:ext uri="{FF2B5EF4-FFF2-40B4-BE49-F238E27FC236}">
                <a16:creationId xmlns:a16="http://schemas.microsoft.com/office/drawing/2014/main" id="{7CCA57B5-8484-39F4-F04E-903BEC4745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0555" y="3566533"/>
            <a:ext cx="414702" cy="34112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Free Test Cliparts, Download Free Test Cliparts png images, Free ClipArts  on Clipart Library">
            <a:extLst>
              <a:ext uri="{FF2B5EF4-FFF2-40B4-BE49-F238E27FC236}">
                <a16:creationId xmlns:a16="http://schemas.microsoft.com/office/drawing/2014/main" id="{16CE0BCF-EA86-0738-2A61-B6522CCCB8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467" y="5230559"/>
            <a:ext cx="414702" cy="3411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201839B-3F5D-BD72-A9E2-710ADE5549F3}"/>
              </a:ext>
            </a:extLst>
          </p:cNvPr>
          <p:cNvSpPr/>
          <p:nvPr/>
        </p:nvSpPr>
        <p:spPr>
          <a:xfrm>
            <a:off x="3811116" y="12761970"/>
            <a:ext cx="1185658" cy="355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Comic Sans MS" pitchFamily="66" charset="0"/>
                <a:cs typeface="Cavolini" panose="03000502040302020204" pitchFamily="66" charset="0"/>
              </a:rPr>
              <a:t>Transport</a:t>
            </a:r>
            <a:endParaRPr lang="en-GB" sz="1100" b="1" dirty="0">
              <a:solidFill>
                <a:srgbClr val="FF0000"/>
              </a:solidFill>
              <a:latin typeface="Cavolini" panose="03000502040302020204" pitchFamily="66" charset="0"/>
              <a:cs typeface="Cavolini" panose="03000502040302020204" pitchFamily="66" charset="0"/>
            </a:endParaRPr>
          </a:p>
        </p:txBody>
      </p:sp>
      <p:sp>
        <p:nvSpPr>
          <p:cNvPr id="17" name="Rectangle 16">
            <a:extLst>
              <a:ext uri="{FF2B5EF4-FFF2-40B4-BE49-F238E27FC236}">
                <a16:creationId xmlns:a16="http://schemas.microsoft.com/office/drawing/2014/main" id="{BFD495FF-3DB6-C326-788A-67E8FBD7DCEA}"/>
              </a:ext>
            </a:extLst>
          </p:cNvPr>
          <p:cNvSpPr/>
          <p:nvPr/>
        </p:nvSpPr>
        <p:spPr>
          <a:xfrm>
            <a:off x="7818495" y="10636225"/>
            <a:ext cx="1506029"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Accommodation</a:t>
            </a:r>
          </a:p>
        </p:txBody>
      </p:sp>
      <p:sp>
        <p:nvSpPr>
          <p:cNvPr id="18" name="Rectangle 17">
            <a:extLst>
              <a:ext uri="{FF2B5EF4-FFF2-40B4-BE49-F238E27FC236}">
                <a16:creationId xmlns:a16="http://schemas.microsoft.com/office/drawing/2014/main" id="{5B69D2D6-0D3B-A38B-1A2A-2CD98FA79E6D}"/>
              </a:ext>
            </a:extLst>
          </p:cNvPr>
          <p:cNvSpPr/>
          <p:nvPr/>
        </p:nvSpPr>
        <p:spPr>
          <a:xfrm>
            <a:off x="1953673" y="10638504"/>
            <a:ext cx="2297180" cy="46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a:rPr>
              <a:t>Buying souvenirs</a:t>
            </a:r>
            <a:endParaRPr lang="en-GB" sz="1100" b="1" dirty="0">
              <a:solidFill>
                <a:schemeClr val="tx1"/>
              </a:solidFill>
              <a:latin typeface="Comic Sans MS" pitchFamily="66" charset="0"/>
            </a:endParaRPr>
          </a:p>
          <a:p>
            <a:pPr algn="ctr"/>
            <a:endParaRPr lang="en-GB" sz="1100" b="1" dirty="0">
              <a:solidFill>
                <a:schemeClr val="tx1"/>
              </a:solidFill>
              <a:latin typeface="Comic Sans MS"/>
            </a:endParaRPr>
          </a:p>
        </p:txBody>
      </p:sp>
      <p:cxnSp>
        <p:nvCxnSpPr>
          <p:cNvPr id="20" name="Straight Arrow Connector 19">
            <a:extLst>
              <a:ext uri="{FF2B5EF4-FFF2-40B4-BE49-F238E27FC236}">
                <a16:creationId xmlns:a16="http://schemas.microsoft.com/office/drawing/2014/main" id="{0597420F-D509-A8B0-B45A-450223C53AB9}"/>
              </a:ext>
            </a:extLst>
          </p:cNvPr>
          <p:cNvCxnSpPr>
            <a:cxnSpLocks/>
          </p:cNvCxnSpPr>
          <p:nvPr/>
        </p:nvCxnSpPr>
        <p:spPr>
          <a:xfrm flipH="1">
            <a:off x="2375927" y="11591866"/>
            <a:ext cx="362064" cy="3219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F685E15-81D7-33CB-9920-E6DE86046146}"/>
              </a:ext>
            </a:extLst>
          </p:cNvPr>
          <p:cNvSpPr/>
          <p:nvPr/>
        </p:nvSpPr>
        <p:spPr>
          <a:xfrm>
            <a:off x="1132850" y="11937981"/>
            <a:ext cx="2297180" cy="46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a:rPr>
              <a:t>Combining present &amp; </a:t>
            </a:r>
            <a:r>
              <a:rPr lang="en-GB" sz="1100" b="1" dirty="0" err="1">
                <a:solidFill>
                  <a:schemeClr val="tx1"/>
                </a:solidFill>
                <a:latin typeface="Comic Sans MS"/>
              </a:rPr>
              <a:t>preterite</a:t>
            </a:r>
            <a:r>
              <a:rPr lang="en-GB" sz="1100" b="1" dirty="0">
                <a:solidFill>
                  <a:schemeClr val="tx1"/>
                </a:solidFill>
                <a:latin typeface="Comic Sans MS"/>
              </a:rPr>
              <a:t> tense</a:t>
            </a:r>
            <a:endParaRPr lang="en-GB" sz="1100" b="1" dirty="0">
              <a:solidFill>
                <a:schemeClr val="tx1"/>
              </a:solidFill>
              <a:latin typeface="Comic Sans MS" pitchFamily="66" charset="0"/>
            </a:endParaRPr>
          </a:p>
          <a:p>
            <a:pPr algn="ctr"/>
            <a:endParaRPr lang="en-GB" sz="1100" b="1" dirty="0">
              <a:solidFill>
                <a:schemeClr val="tx1"/>
              </a:solidFill>
              <a:latin typeface="Comic Sans MS"/>
            </a:endParaRPr>
          </a:p>
        </p:txBody>
      </p:sp>
    </p:spTree>
    <p:extLst>
      <p:ext uri="{BB962C8B-B14F-4D97-AF65-F5344CB8AC3E}">
        <p14:creationId xmlns:p14="http://schemas.microsoft.com/office/powerpoint/2010/main" val="10743210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767A80A46723489AD64B3E59FBFB44" ma:contentTypeVersion="14" ma:contentTypeDescription="Create a new document." ma:contentTypeScope="" ma:versionID="b0d873616d9b3c59fe1fdb79af81d0ea">
  <xsd:schema xmlns:xsd="http://www.w3.org/2001/XMLSchema" xmlns:xs="http://www.w3.org/2001/XMLSchema" xmlns:p="http://schemas.microsoft.com/office/2006/metadata/properties" xmlns:ns2="7d6f8178-f21d-440e-bae6-9186c126f1ba" xmlns:ns3="fff680cc-455a-4a14-ab0b-b7a7cac6390f" targetNamespace="http://schemas.microsoft.com/office/2006/metadata/properties" ma:root="true" ma:fieldsID="f8c9069a2657ec963cc52e39bcc12924" ns2:_="" ns3:_="">
    <xsd:import namespace="7d6f8178-f21d-440e-bae6-9186c126f1ba"/>
    <xsd:import namespace="fff680cc-455a-4a14-ab0b-b7a7cac639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6f8178-f21d-440e-bae6-9186c126f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f680cc-455a-4a14-ab0b-b7a7cac639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22714-5775-4872-AC17-651B4448460D}">
  <ds:schemaRefs>
    <ds:schemaRef ds:uri="http://schemas.microsoft.com/office/2006/metadata/properties"/>
    <ds:schemaRef ds:uri="http://schemas.microsoft.com/office/2006/documentManagement/types"/>
    <ds:schemaRef ds:uri="http://purl.org/dc/dcmitype/"/>
    <ds:schemaRef ds:uri="http://purl.org/dc/elements/1.1/"/>
    <ds:schemaRef ds:uri="http://www.w3.org/XML/1998/namespace"/>
    <ds:schemaRef ds:uri="http://schemas.openxmlformats.org/package/2006/metadata/core-properties"/>
    <ds:schemaRef ds:uri="http://schemas.microsoft.com/office/infopath/2007/PartnerControls"/>
    <ds:schemaRef ds:uri="9c39c55d-0eae-49f6-b220-cd7eb8ac803e"/>
    <ds:schemaRef ds:uri="b2415005-a43c-4302-9ae0-4505d3666141"/>
    <ds:schemaRef ds:uri="http://purl.org/dc/terms/"/>
  </ds:schemaRefs>
</ds:datastoreItem>
</file>

<file path=customXml/itemProps2.xml><?xml version="1.0" encoding="utf-8"?>
<ds:datastoreItem xmlns:ds="http://schemas.openxmlformats.org/officeDocument/2006/customXml" ds:itemID="{9C0C6C0E-1DE6-475A-A3CE-71963D59D1AE}">
  <ds:schemaRefs>
    <ds:schemaRef ds:uri="http://schemas.microsoft.com/sharepoint/v3/contenttype/forms"/>
  </ds:schemaRefs>
</ds:datastoreItem>
</file>

<file path=customXml/itemProps3.xml><?xml version="1.0" encoding="utf-8"?>
<ds:datastoreItem xmlns:ds="http://schemas.openxmlformats.org/officeDocument/2006/customXml" ds:itemID="{A9402E41-2EE9-4B55-A116-F3123E0A75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6f8178-f21d-440e-bae6-9186c126f1ba"/>
    <ds:schemaRef ds:uri="fff680cc-455a-4a14-ab0b-b7a7cac63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396</Words>
  <Application>Microsoft Office PowerPoint</Application>
  <PresentationFormat>Custom</PresentationFormat>
  <Paragraphs>82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Cavolini</vt:lpstr>
      <vt:lpstr>Comic Sans MS</vt:lpstr>
      <vt:lpstr>Office Theme</vt:lpstr>
      <vt:lpstr>PowerPoint Presentation</vt:lpstr>
    </vt:vector>
  </TitlesOfParts>
  <Company>St Mary's Catholic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Peachey</dc:creator>
  <cp:lastModifiedBy>Marie-Laure Bose</cp:lastModifiedBy>
  <cp:revision>325</cp:revision>
  <cp:lastPrinted>2025-06-17T14:01:40Z</cp:lastPrinted>
  <dcterms:created xsi:type="dcterms:W3CDTF">2018-02-08T08:28:53Z</dcterms:created>
  <dcterms:modified xsi:type="dcterms:W3CDTF">2025-07-15T08:28:51Z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0x010100E8767A80A46723489AD64B3E59FBFB44</vt:lpwstr>
  </property>
</Properties>
</file>