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6"/>
  </p:notesMasterIdLst>
  <p:sldIdLst>
    <p:sldId id="256" r:id="rId5"/>
  </p:sldIdLst>
  <p:sldSz cx="9720263" cy="17640300"/>
  <p:notesSz cx="6797675" cy="9926638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  <a:srgbClr val="0000FF"/>
    <a:srgbClr val="F8B308"/>
    <a:srgbClr val="144856"/>
    <a:srgbClr val="175A68"/>
    <a:srgbClr val="FE5E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70B468-AF6B-4D87-A895-8F533EA7956B}" v="6" dt="2025-06-17T14:01:38.2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0000" autoAdjust="0"/>
    <p:restoredTop sz="95833" autoAdjust="0"/>
  </p:normalViewPr>
  <p:slideViewPr>
    <p:cSldViewPr snapToGrid="0">
      <p:cViewPr>
        <p:scale>
          <a:sx n="50" d="100"/>
          <a:sy n="50" d="100"/>
        </p:scale>
        <p:origin x="2274" y="-1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8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2"/>
            <a:ext cx="2946400" cy="496888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8" rIns="91436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2" y="4776790"/>
            <a:ext cx="5438775" cy="3908425"/>
          </a:xfrm>
          <a:prstGeom prst="rect">
            <a:avLst/>
          </a:prstGeom>
        </p:spPr>
        <p:txBody>
          <a:bodyPr vert="horz" lIns="91436" tIns="45718" rIns="91436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467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6315755" y="2785276"/>
            <a:ext cx="2800409" cy="220431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2058709" y="4690030"/>
            <a:ext cx="5733212" cy="6123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758789" y="4966051"/>
            <a:ext cx="2763038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638836" y="9283134"/>
            <a:ext cx="2800986" cy="2229301"/>
          </a:xfrm>
          <a:prstGeom prst="blockArc">
            <a:avLst>
              <a:gd name="adj1" fmla="val 10532807"/>
              <a:gd name="adj2" fmla="val 263439"/>
              <a:gd name="adj3" fmla="val 2851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114182" y="6835891"/>
            <a:ext cx="5827821" cy="60322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344822" y="7070001"/>
            <a:ext cx="2805423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2032661" y="8979387"/>
            <a:ext cx="5814734" cy="641328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FFFF66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606618" y="13665518"/>
            <a:ext cx="2780712" cy="2157804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1953674" y="15522198"/>
            <a:ext cx="7042338" cy="6107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439331" y="11467735"/>
            <a:ext cx="2795856" cy="2229303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2033921" y="13362823"/>
            <a:ext cx="5851849" cy="5984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2032661" y="11170130"/>
            <a:ext cx="5841604" cy="62457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953674" y="2459522"/>
            <a:ext cx="5854586" cy="62936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5400000">
            <a:off x="1812813" y="451837"/>
            <a:ext cx="938427" cy="643558"/>
          </a:xfrm>
          <a:prstGeom prst="triangle">
            <a:avLst>
              <a:gd name="adj" fmla="val 45360"/>
            </a:avLst>
          </a:prstGeom>
          <a:solidFill>
            <a:srgbClr val="0000F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1" name="TextBox 400">
            <a:extLst>
              <a:ext uri="{FF2B5EF4-FFF2-40B4-BE49-F238E27FC236}">
                <a16:creationId xmlns:a16="http://schemas.microsoft.com/office/drawing/2014/main" id="{189D5999-43F7-F641-9393-172A969C8B1F}"/>
              </a:ext>
            </a:extLst>
          </p:cNvPr>
          <p:cNvSpPr txBox="1"/>
          <p:nvPr/>
        </p:nvSpPr>
        <p:spPr>
          <a:xfrm>
            <a:off x="312883" y="16789907"/>
            <a:ext cx="9142772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rgbClr val="202124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 </a:t>
            </a:r>
            <a:r>
              <a:rPr lang="en-GB" sz="1400" b="0" i="0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lang="en-GB" sz="1400" b="1" i="0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If you talk to a man in a language he understands, that goes to his head.</a:t>
            </a:r>
            <a:r>
              <a:rPr lang="en-GB" sz="1400" b="0" i="0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 </a:t>
            </a:r>
            <a:r>
              <a:rPr lang="en-GB" sz="1400" b="1" i="0" dirty="0">
                <a:solidFill>
                  <a:schemeClr val="bg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If you talk to him in his own language, that goes to his heart.”  Nelson Mandela</a:t>
            </a:r>
            <a:endParaRPr lang="en-US" sz="1800" b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678522" y="14329736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574" name="Block Arc 573">
            <a:extLst>
              <a:ext uri="{FF2B5EF4-FFF2-40B4-BE49-F238E27FC236}">
                <a16:creationId xmlns:a16="http://schemas.microsoft.com/office/drawing/2014/main" id="{42DCC817-95A4-4F9E-B69E-5B3F826F1806}"/>
              </a:ext>
            </a:extLst>
          </p:cNvPr>
          <p:cNvSpPr/>
          <p:nvPr/>
        </p:nvSpPr>
        <p:spPr>
          <a:xfrm rot="16200000">
            <a:off x="721712" y="655609"/>
            <a:ext cx="2591870" cy="2272666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927813" y="15234287"/>
            <a:ext cx="6691067" cy="125067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By the end of this year you will be linguistically competent to talk about your house, your town and local area, the pros and cons of living in a city &amp; countryside, celebrations &amp; festivals, music, films and TV programmes. You will also study a Spanish film Encanto.</a:t>
            </a:r>
            <a:endParaRPr lang="en-GB" sz="1400" b="1" dirty="0">
              <a:solidFill>
                <a:schemeClr val="tx1"/>
              </a:solidFill>
            </a:endParaRPr>
          </a:p>
          <a:p>
            <a:pPr algn="ctr"/>
            <a:endParaRPr lang="en-GB" sz="1400" b="1" dirty="0">
              <a:solidFill>
                <a:srgbClr val="C00000"/>
              </a:solidFill>
            </a:endParaRPr>
          </a:p>
          <a:p>
            <a:pPr algn="ctr"/>
            <a:endParaRPr lang="en-GB" sz="1400" b="1" dirty="0">
              <a:solidFill>
                <a:srgbClr val="C00000"/>
              </a:solidFill>
            </a:endParaRPr>
          </a:p>
          <a:p>
            <a:pPr algn="ctr"/>
            <a:endParaRPr lang="en-GB" sz="1400" b="1" dirty="0">
              <a:solidFill>
                <a:srgbClr val="C00000"/>
              </a:solidFill>
            </a:endParaRPr>
          </a:p>
        </p:txBody>
      </p:sp>
      <p:sp>
        <p:nvSpPr>
          <p:cNvPr id="5" name="AutoShape 8" descr="Image result for exam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966590" y="303082"/>
            <a:ext cx="3614725" cy="58477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Year 9 SPANISH</a:t>
            </a:r>
            <a:endParaRPr lang="en-US" sz="3200" b="1" cap="none" spc="0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78521" y="14274904"/>
            <a:ext cx="1109299" cy="617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  <a:cs typeface="Cavolini" panose="03000502040302020204" pitchFamily="66" charset="0"/>
              </a:rPr>
              <a:t>Ideal bedroom</a:t>
            </a:r>
            <a:endParaRPr lang="en-GB" sz="11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85236" y="12527977"/>
            <a:ext cx="1172930" cy="62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  <a:cs typeface="Cavolini" panose="03000502040302020204" pitchFamily="66" charset="0"/>
              </a:rPr>
              <a:t>Rooms in the house &amp; floors</a:t>
            </a:r>
            <a:endParaRPr lang="en-GB" sz="11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746774" y="14263023"/>
            <a:ext cx="1185658" cy="355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  <a:cs typeface="Cavolini" panose="03000502040302020204" pitchFamily="66" charset="0"/>
              </a:rPr>
              <a:t>Sharing my bedroom</a:t>
            </a:r>
            <a:endParaRPr lang="en-GB" sz="11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156583" y="12581607"/>
            <a:ext cx="1796786" cy="502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/>
              </a:rPr>
              <a:t>Comparing homes</a:t>
            </a:r>
            <a:endParaRPr lang="en-GB" sz="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12012" y="12579846"/>
            <a:ext cx="97702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Comic Sans MS" pitchFamily="66" charset="0"/>
              </a:rPr>
              <a:t>Describing your bedroom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2422421" y="160338"/>
            <a:ext cx="3517343" cy="938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can use the present, past, future and conditional tenses. I can express opinions with more detailed justification. I can include some qualifiers, time phrases and conjunctions. I can use efficiently superlatives and comparisons. I have developed an understanding of the French Speaking culture and I have compared it to my own identity.</a:t>
            </a:r>
          </a:p>
        </p:txBody>
      </p:sp>
      <p:pic>
        <p:nvPicPr>
          <p:cNvPr id="174" name="Picture 173">
            <a:extLst>
              <a:ext uri="{FF2B5EF4-FFF2-40B4-BE49-F238E27FC236}">
                <a16:creationId xmlns:a16="http://schemas.microsoft.com/office/drawing/2014/main" id="{FC14DE1E-E85A-46D6-A342-9B7874B8F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45" y="134853"/>
            <a:ext cx="1032024" cy="508217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7" name="Rectangle 116">
            <a:extLst>
              <a:ext uri="{FF2B5EF4-FFF2-40B4-BE49-F238E27FC236}">
                <a16:creationId xmlns:a16="http://schemas.microsoft.com/office/drawing/2014/main" id="{70789DA3-F5CC-43CF-8042-E09CF2E1218A}"/>
              </a:ext>
            </a:extLst>
          </p:cNvPr>
          <p:cNvSpPr/>
          <p:nvPr/>
        </p:nvSpPr>
        <p:spPr>
          <a:xfrm>
            <a:off x="2017647" y="14303085"/>
            <a:ext cx="1279169" cy="729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Type of dwellings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D33203AB-EB90-4E34-89AE-0EE380E640D4}"/>
              </a:ext>
            </a:extLst>
          </p:cNvPr>
          <p:cNvSpPr/>
          <p:nvPr/>
        </p:nvSpPr>
        <p:spPr>
          <a:xfrm>
            <a:off x="4787820" y="14476669"/>
            <a:ext cx="1318958" cy="310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Daily routine present tense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4EA37200-151C-419B-A31F-1C17DD1955E4}"/>
              </a:ext>
            </a:extLst>
          </p:cNvPr>
          <p:cNvSpPr/>
          <p:nvPr/>
        </p:nvSpPr>
        <p:spPr>
          <a:xfrm>
            <a:off x="8522073" y="11838798"/>
            <a:ext cx="1191275" cy="384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Shops</a:t>
            </a:r>
          </a:p>
          <a:p>
            <a:pPr algn="ctr"/>
            <a:endParaRPr lang="en-GB" sz="11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en-GB" sz="11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BD5540-19E7-4552-B8B7-96B64F55B54A}"/>
              </a:ext>
            </a:extLst>
          </p:cNvPr>
          <p:cNvSpPr/>
          <p:nvPr/>
        </p:nvSpPr>
        <p:spPr>
          <a:xfrm>
            <a:off x="292787" y="14580963"/>
            <a:ext cx="1530036" cy="95687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736D03-0A76-4454-9164-AADED739D71B}"/>
              </a:ext>
            </a:extLst>
          </p:cNvPr>
          <p:cNvSpPr txBox="1"/>
          <p:nvPr/>
        </p:nvSpPr>
        <p:spPr>
          <a:xfrm>
            <a:off x="395675" y="14819200"/>
            <a:ext cx="129214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UNIT 1A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HOME &amp; TOWN</a:t>
            </a:r>
            <a:endParaRPr lang="en-US" sz="12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712C8617-9FF1-4717-B59D-F60498C0683F}"/>
              </a:ext>
            </a:extLst>
          </p:cNvPr>
          <p:cNvSpPr/>
          <p:nvPr/>
        </p:nvSpPr>
        <p:spPr>
          <a:xfrm>
            <a:off x="7892215" y="13027371"/>
            <a:ext cx="1530036" cy="95687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AC55B73-173F-48E7-A9E0-7464B80CFB34}"/>
              </a:ext>
            </a:extLst>
          </p:cNvPr>
          <p:cNvSpPr txBox="1"/>
          <p:nvPr/>
        </p:nvSpPr>
        <p:spPr>
          <a:xfrm>
            <a:off x="8011161" y="13163631"/>
            <a:ext cx="129214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UNIT </a:t>
            </a:r>
            <a:r>
              <a:rPr lang="en-GB" sz="12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1B </a:t>
            </a:r>
            <a:endParaRPr lang="en-GB" sz="1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GB" sz="12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HOME &amp; TOWN</a:t>
            </a:r>
            <a:endParaRPr lang="en-US" sz="12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D2BB1E76-1C09-43F6-9664-C3AEF85E4CBC}"/>
              </a:ext>
            </a:extLst>
          </p:cNvPr>
          <p:cNvSpPr/>
          <p:nvPr/>
        </p:nvSpPr>
        <p:spPr>
          <a:xfrm>
            <a:off x="507228" y="8695315"/>
            <a:ext cx="1530036" cy="956874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2ACD5B87-F30A-47AE-8306-B7BC2E301E0E}"/>
              </a:ext>
            </a:extLst>
          </p:cNvPr>
          <p:cNvSpPr txBox="1"/>
          <p:nvPr/>
        </p:nvSpPr>
        <p:spPr>
          <a:xfrm>
            <a:off x="594547" y="8729112"/>
            <a:ext cx="136501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UNIT 2A</a:t>
            </a:r>
          </a:p>
          <a:p>
            <a:pPr algn="ctr"/>
            <a:r>
              <a:rPr lang="en-US" sz="1000" b="1" dirty="0">
                <a:latin typeface="Cavolini" panose="03000502040302020204" pitchFamily="66" charset="0"/>
                <a:cs typeface="Cavolini" panose="03000502040302020204" pitchFamily="66" charset="0"/>
              </a:rPr>
              <a:t>THE HISPANIC WORLD</a:t>
            </a:r>
            <a:endParaRPr lang="en-US" sz="10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EA89664E-C9B4-42B8-B6C8-D4D59EB76DF2}"/>
              </a:ext>
            </a:extLst>
          </p:cNvPr>
          <p:cNvSpPr/>
          <p:nvPr/>
        </p:nvSpPr>
        <p:spPr>
          <a:xfrm>
            <a:off x="7561503" y="6483455"/>
            <a:ext cx="1530036" cy="95687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08E9A9EF-C109-428B-87B8-D743F77E8CC5}"/>
              </a:ext>
            </a:extLst>
          </p:cNvPr>
          <p:cNvSpPr/>
          <p:nvPr/>
        </p:nvSpPr>
        <p:spPr>
          <a:xfrm>
            <a:off x="1604593" y="4346883"/>
            <a:ext cx="1530036" cy="95687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DE4F3186-BE9E-4467-89DE-5F13287682C5}"/>
              </a:ext>
            </a:extLst>
          </p:cNvPr>
          <p:cNvSpPr/>
          <p:nvPr/>
        </p:nvSpPr>
        <p:spPr>
          <a:xfrm>
            <a:off x="7644958" y="2137899"/>
            <a:ext cx="1530036" cy="956874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DF49ACAB-20F6-464D-86C3-03F33A6383E1}"/>
              </a:ext>
            </a:extLst>
          </p:cNvPr>
          <p:cNvSpPr txBox="1"/>
          <p:nvPr/>
        </p:nvSpPr>
        <p:spPr>
          <a:xfrm>
            <a:off x="1706977" y="4486337"/>
            <a:ext cx="135610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UNIT 3A</a:t>
            </a:r>
          </a:p>
          <a:p>
            <a:pPr algn="ctr"/>
            <a:r>
              <a:rPr lang="en-US" sz="1200" b="1" dirty="0">
                <a:latin typeface="Cavolini" panose="03000502040302020204" pitchFamily="66" charset="0"/>
                <a:cs typeface="Cavolini" panose="03000502040302020204" pitchFamily="66" charset="0"/>
              </a:rPr>
              <a:t>STUDY OF A SPANISH FILM</a:t>
            </a:r>
            <a:endParaRPr lang="en-US" sz="12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B48AFD3F-77EB-4FA0-926D-223A7CF525D1}"/>
              </a:ext>
            </a:extLst>
          </p:cNvPr>
          <p:cNvSpPr txBox="1"/>
          <p:nvPr/>
        </p:nvSpPr>
        <p:spPr>
          <a:xfrm>
            <a:off x="7766590" y="2270041"/>
            <a:ext cx="131713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UNIT </a:t>
            </a:r>
            <a:r>
              <a:rPr lang="en-US" sz="1200" b="1" dirty="0">
                <a:latin typeface="Cavolini" panose="03000502040302020204" pitchFamily="66" charset="0"/>
                <a:cs typeface="Cavolini" panose="03000502040302020204" pitchFamily="66" charset="0"/>
              </a:rPr>
              <a:t>3B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STUDY OF A </a:t>
            </a:r>
            <a:r>
              <a:rPr lang="en-US" sz="1200" b="1" dirty="0">
                <a:latin typeface="Cavolini" panose="03000502040302020204" pitchFamily="66" charset="0"/>
                <a:cs typeface="Cavolini" panose="03000502040302020204" pitchFamily="66" charset="0"/>
              </a:rPr>
              <a:t>SPANISH</a:t>
            </a:r>
            <a:r>
              <a:rPr lang="en-US" sz="12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FILM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AE80E5F5-F5DF-4212-AF3D-8487ED39ABC7}"/>
              </a:ext>
            </a:extLst>
          </p:cNvPr>
          <p:cNvSpPr/>
          <p:nvPr/>
        </p:nvSpPr>
        <p:spPr>
          <a:xfrm>
            <a:off x="7174942" y="10691124"/>
            <a:ext cx="1506029" cy="384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Directions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960F23DA-8754-40E6-B468-02CE5D783C9F}"/>
              </a:ext>
            </a:extLst>
          </p:cNvPr>
          <p:cNvSpPr/>
          <p:nvPr/>
        </p:nvSpPr>
        <p:spPr>
          <a:xfrm>
            <a:off x="4657114" y="11953253"/>
            <a:ext cx="1771593" cy="384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My local area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B7BBEFDB-44B4-4A6B-91F9-52043D8696FB}"/>
              </a:ext>
            </a:extLst>
          </p:cNvPr>
          <p:cNvSpPr/>
          <p:nvPr/>
        </p:nvSpPr>
        <p:spPr>
          <a:xfrm>
            <a:off x="4860131" y="10495220"/>
            <a:ext cx="1208417" cy="384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Before, now &amp; in the future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04B4B3B6-3D01-46DD-ABDA-B72C8070073B}"/>
              </a:ext>
            </a:extLst>
          </p:cNvPr>
          <p:cNvSpPr/>
          <p:nvPr/>
        </p:nvSpPr>
        <p:spPr>
          <a:xfrm>
            <a:off x="1704444" y="12085668"/>
            <a:ext cx="2297180" cy="461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/>
              </a:rPr>
              <a:t>Countryside or city?</a:t>
            </a:r>
            <a:endParaRPr lang="en-GB" sz="11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en-GB" sz="1100" b="1" dirty="0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103FABE1-F1D3-4ABB-9D4D-E45D5765A148}"/>
              </a:ext>
            </a:extLst>
          </p:cNvPr>
          <p:cNvSpPr/>
          <p:nvPr/>
        </p:nvSpPr>
        <p:spPr>
          <a:xfrm>
            <a:off x="237176" y="11522772"/>
            <a:ext cx="1191275" cy="320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Revision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BEB5FE2E-886E-4388-AAC8-6A85D3BD9856}"/>
              </a:ext>
            </a:extLst>
          </p:cNvPr>
          <p:cNvSpPr/>
          <p:nvPr/>
        </p:nvSpPr>
        <p:spPr>
          <a:xfrm>
            <a:off x="60290" y="10033424"/>
            <a:ext cx="1191275" cy="384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End of unit test</a:t>
            </a:r>
          </a:p>
          <a:p>
            <a:pPr algn="ctr"/>
            <a:endParaRPr lang="en-GB" sz="11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C9B082E7-E217-4517-933F-CD250AF71024}"/>
              </a:ext>
            </a:extLst>
          </p:cNvPr>
          <p:cNvSpPr/>
          <p:nvPr/>
        </p:nvSpPr>
        <p:spPr>
          <a:xfrm>
            <a:off x="8592665" y="8112474"/>
            <a:ext cx="1191275" cy="320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Revision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2E5477F6-0F11-45B4-A056-24A77B6E84EE}"/>
              </a:ext>
            </a:extLst>
          </p:cNvPr>
          <p:cNvSpPr/>
          <p:nvPr/>
        </p:nvSpPr>
        <p:spPr>
          <a:xfrm>
            <a:off x="1438234" y="8542115"/>
            <a:ext cx="1365934" cy="320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Celebrations &amp; Bank Holidays</a:t>
            </a:r>
          </a:p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pPr algn="ctr"/>
            <a:endParaRPr lang="en-GB" sz="11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en-GB" sz="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513DB9C8-4BB7-4B1C-B2FD-35DA3BFFAFBC}"/>
              </a:ext>
            </a:extLst>
          </p:cNvPr>
          <p:cNvSpPr/>
          <p:nvPr/>
        </p:nvSpPr>
        <p:spPr>
          <a:xfrm>
            <a:off x="2650207" y="10033902"/>
            <a:ext cx="1191275" cy="320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My favourite celebration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643E03D1-8941-42D6-9850-C3508EEA3104}"/>
              </a:ext>
            </a:extLst>
          </p:cNvPr>
          <p:cNvSpPr/>
          <p:nvPr/>
        </p:nvSpPr>
        <p:spPr>
          <a:xfrm>
            <a:off x="5422529" y="7712484"/>
            <a:ext cx="1191275" cy="320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A famous singer</a:t>
            </a:r>
          </a:p>
          <a:p>
            <a:pPr algn="ctr"/>
            <a:endParaRPr lang="en-GB" sz="11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5525AE46-440F-49B6-9A64-D7E678A14ECD}"/>
              </a:ext>
            </a:extLst>
          </p:cNvPr>
          <p:cNvSpPr/>
          <p:nvPr/>
        </p:nvSpPr>
        <p:spPr>
          <a:xfrm>
            <a:off x="4354355" y="9894087"/>
            <a:ext cx="1191275" cy="320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What you do for a celebration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592D2CCA-17D4-409C-A851-8C8FCD253ABF}"/>
              </a:ext>
            </a:extLst>
          </p:cNvPr>
          <p:cNvSpPr/>
          <p:nvPr/>
        </p:nvSpPr>
        <p:spPr>
          <a:xfrm>
            <a:off x="3213136" y="8291997"/>
            <a:ext cx="1794669" cy="320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Comparing British &amp; Hispanic celebrations 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9FE887F1-27E7-4354-9F55-74E5696F34A1}"/>
              </a:ext>
            </a:extLst>
          </p:cNvPr>
          <p:cNvSpPr/>
          <p:nvPr/>
        </p:nvSpPr>
        <p:spPr>
          <a:xfrm>
            <a:off x="6524684" y="9854244"/>
            <a:ext cx="1191275" cy="320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Describing a past birthday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FDCD2187-7EB7-42E9-AAC5-5B5CE2E9465B}"/>
              </a:ext>
            </a:extLst>
          </p:cNvPr>
          <p:cNvSpPr/>
          <p:nvPr/>
        </p:nvSpPr>
        <p:spPr>
          <a:xfrm>
            <a:off x="5244567" y="8368274"/>
            <a:ext cx="1191275" cy="320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Describing a past Christmas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5C25A47F-4574-4409-B025-B2F92032AD92}"/>
              </a:ext>
            </a:extLst>
          </p:cNvPr>
          <p:cNvSpPr/>
          <p:nvPr/>
        </p:nvSpPr>
        <p:spPr>
          <a:xfrm>
            <a:off x="6792358" y="8332663"/>
            <a:ext cx="1191275" cy="320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My next birthday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BCF88F9-7A6E-4BF4-9A6F-A9D212204FF2}"/>
              </a:ext>
            </a:extLst>
          </p:cNvPr>
          <p:cNvCxnSpPr/>
          <p:nvPr/>
        </p:nvCxnSpPr>
        <p:spPr>
          <a:xfrm>
            <a:off x="1577355" y="14262778"/>
            <a:ext cx="404752" cy="30444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424A6C12-5F84-420D-AEAC-212D91137FA0}"/>
              </a:ext>
            </a:extLst>
          </p:cNvPr>
          <p:cNvCxnSpPr>
            <a:cxnSpLocks/>
            <a:endCxn id="33" idx="2"/>
          </p:cNvCxnSpPr>
          <p:nvPr/>
        </p:nvCxnSpPr>
        <p:spPr>
          <a:xfrm flipV="1">
            <a:off x="2661870" y="13180010"/>
            <a:ext cx="138653" cy="1912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27A3B78D-5C51-4FD3-B316-C991F8A47B33}"/>
              </a:ext>
            </a:extLst>
          </p:cNvPr>
          <p:cNvCxnSpPr>
            <a:cxnSpLocks/>
            <a:endCxn id="28" idx="3"/>
          </p:cNvCxnSpPr>
          <p:nvPr/>
        </p:nvCxnSpPr>
        <p:spPr>
          <a:xfrm>
            <a:off x="3734494" y="13961738"/>
            <a:ext cx="197938" cy="47889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4A959972-E980-4848-8880-357207FE6360}"/>
              </a:ext>
            </a:extLst>
          </p:cNvPr>
          <p:cNvCxnSpPr>
            <a:cxnSpLocks/>
          </p:cNvCxnSpPr>
          <p:nvPr/>
        </p:nvCxnSpPr>
        <p:spPr>
          <a:xfrm flipH="1" flipV="1">
            <a:off x="1302860" y="13103598"/>
            <a:ext cx="251182" cy="3929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D20F779C-51F1-482F-8957-4DFBAF31AA76}"/>
              </a:ext>
            </a:extLst>
          </p:cNvPr>
          <p:cNvCxnSpPr>
            <a:cxnSpLocks/>
          </p:cNvCxnSpPr>
          <p:nvPr/>
        </p:nvCxnSpPr>
        <p:spPr>
          <a:xfrm>
            <a:off x="2687549" y="13897697"/>
            <a:ext cx="189174" cy="39626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2A89A487-3CCA-4996-B65C-09C3394694CA}"/>
              </a:ext>
            </a:extLst>
          </p:cNvPr>
          <p:cNvCxnSpPr>
            <a:cxnSpLocks/>
          </p:cNvCxnSpPr>
          <p:nvPr/>
        </p:nvCxnSpPr>
        <p:spPr>
          <a:xfrm>
            <a:off x="4860131" y="13986414"/>
            <a:ext cx="384436" cy="48443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306B14FC-5917-4D84-AC4E-227A9B95821C}"/>
              </a:ext>
            </a:extLst>
          </p:cNvPr>
          <p:cNvCxnSpPr>
            <a:cxnSpLocks/>
          </p:cNvCxnSpPr>
          <p:nvPr/>
        </p:nvCxnSpPr>
        <p:spPr>
          <a:xfrm flipV="1">
            <a:off x="3728798" y="13030118"/>
            <a:ext cx="138653" cy="3605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F515AFA0-3E2C-4D94-B5E3-EB3FA85B4E1A}"/>
              </a:ext>
            </a:extLst>
          </p:cNvPr>
          <p:cNvCxnSpPr>
            <a:cxnSpLocks/>
          </p:cNvCxnSpPr>
          <p:nvPr/>
        </p:nvCxnSpPr>
        <p:spPr>
          <a:xfrm flipH="1" flipV="1">
            <a:off x="4880967" y="12925264"/>
            <a:ext cx="64105" cy="41557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DEF33FC4-0781-4EED-8BCF-08B456FB8E73}"/>
              </a:ext>
            </a:extLst>
          </p:cNvPr>
          <p:cNvCxnSpPr>
            <a:cxnSpLocks/>
          </p:cNvCxnSpPr>
          <p:nvPr/>
        </p:nvCxnSpPr>
        <p:spPr>
          <a:xfrm flipV="1">
            <a:off x="8423590" y="11953253"/>
            <a:ext cx="394525" cy="1824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A48999E8-CB12-4F79-976C-84713EDFE733}"/>
              </a:ext>
            </a:extLst>
          </p:cNvPr>
          <p:cNvCxnSpPr>
            <a:cxnSpLocks/>
          </p:cNvCxnSpPr>
          <p:nvPr/>
        </p:nvCxnSpPr>
        <p:spPr>
          <a:xfrm flipH="1">
            <a:off x="7329707" y="11735160"/>
            <a:ext cx="297748" cy="50645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1848BD69-2683-42F7-B89B-CCC916FE3045}"/>
              </a:ext>
            </a:extLst>
          </p:cNvPr>
          <p:cNvCxnSpPr>
            <a:cxnSpLocks/>
          </p:cNvCxnSpPr>
          <p:nvPr/>
        </p:nvCxnSpPr>
        <p:spPr>
          <a:xfrm flipH="1">
            <a:off x="4779276" y="11686300"/>
            <a:ext cx="127196" cy="45349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FEAAE4A2-0C5D-4A11-BCC3-B43FAFB2ECDD}"/>
              </a:ext>
            </a:extLst>
          </p:cNvPr>
          <p:cNvCxnSpPr>
            <a:cxnSpLocks/>
          </p:cNvCxnSpPr>
          <p:nvPr/>
        </p:nvCxnSpPr>
        <p:spPr>
          <a:xfrm flipV="1">
            <a:off x="7176531" y="10795594"/>
            <a:ext cx="153176" cy="48075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9F3EF272-5AFF-494A-8E92-C23506A14475}"/>
              </a:ext>
            </a:extLst>
          </p:cNvPr>
          <p:cNvCxnSpPr>
            <a:cxnSpLocks/>
          </p:cNvCxnSpPr>
          <p:nvPr/>
        </p:nvCxnSpPr>
        <p:spPr>
          <a:xfrm flipH="1">
            <a:off x="2282985" y="11665817"/>
            <a:ext cx="286357" cy="4963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9671ECE0-5E26-4635-A743-48CE8BBE6517}"/>
              </a:ext>
            </a:extLst>
          </p:cNvPr>
          <p:cNvCxnSpPr>
            <a:cxnSpLocks/>
          </p:cNvCxnSpPr>
          <p:nvPr/>
        </p:nvCxnSpPr>
        <p:spPr>
          <a:xfrm flipV="1">
            <a:off x="4931789" y="10890426"/>
            <a:ext cx="153176" cy="48075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136BEB80-FEED-4E2B-AD2A-7C1551021A1C}"/>
              </a:ext>
            </a:extLst>
          </p:cNvPr>
          <p:cNvCxnSpPr>
            <a:cxnSpLocks/>
          </p:cNvCxnSpPr>
          <p:nvPr/>
        </p:nvCxnSpPr>
        <p:spPr>
          <a:xfrm flipH="1">
            <a:off x="1030098" y="11173546"/>
            <a:ext cx="408136" cy="34390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7DF57F05-5967-42AD-B4D0-257B7D20D643}"/>
              </a:ext>
            </a:extLst>
          </p:cNvPr>
          <p:cNvCxnSpPr>
            <a:cxnSpLocks/>
          </p:cNvCxnSpPr>
          <p:nvPr/>
        </p:nvCxnSpPr>
        <p:spPr>
          <a:xfrm flipH="1">
            <a:off x="713728" y="10424177"/>
            <a:ext cx="457973" cy="17315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A3CACFF4-7A18-4A42-A863-69E008FBC045}"/>
              </a:ext>
            </a:extLst>
          </p:cNvPr>
          <p:cNvCxnSpPr>
            <a:cxnSpLocks/>
          </p:cNvCxnSpPr>
          <p:nvPr/>
        </p:nvCxnSpPr>
        <p:spPr>
          <a:xfrm>
            <a:off x="2853034" y="9672875"/>
            <a:ext cx="349246" cy="31049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BF5D6D97-A45E-4E65-91EF-0F4A0C63CAFF}"/>
              </a:ext>
            </a:extLst>
          </p:cNvPr>
          <p:cNvCxnSpPr>
            <a:cxnSpLocks/>
          </p:cNvCxnSpPr>
          <p:nvPr/>
        </p:nvCxnSpPr>
        <p:spPr>
          <a:xfrm>
            <a:off x="4142477" y="9647544"/>
            <a:ext cx="386905" cy="39193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D7884E47-1E91-4826-B1C3-1F2F5AE579D8}"/>
              </a:ext>
            </a:extLst>
          </p:cNvPr>
          <p:cNvCxnSpPr>
            <a:cxnSpLocks/>
          </p:cNvCxnSpPr>
          <p:nvPr/>
        </p:nvCxnSpPr>
        <p:spPr>
          <a:xfrm>
            <a:off x="6183455" y="9641709"/>
            <a:ext cx="386905" cy="39193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6059D194-CC2B-4F40-A46D-8FB5FD9B61BD}"/>
              </a:ext>
            </a:extLst>
          </p:cNvPr>
          <p:cNvCxnSpPr>
            <a:cxnSpLocks/>
          </p:cNvCxnSpPr>
          <p:nvPr/>
        </p:nvCxnSpPr>
        <p:spPr>
          <a:xfrm flipH="1" flipV="1">
            <a:off x="2353453" y="8678753"/>
            <a:ext cx="85437" cy="45309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A3E32013-08D4-48A0-9A2A-02EF49F9A1D6}"/>
              </a:ext>
            </a:extLst>
          </p:cNvPr>
          <p:cNvCxnSpPr>
            <a:cxnSpLocks/>
          </p:cNvCxnSpPr>
          <p:nvPr/>
        </p:nvCxnSpPr>
        <p:spPr>
          <a:xfrm flipH="1" flipV="1">
            <a:off x="3512651" y="8660388"/>
            <a:ext cx="85437" cy="45309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05DC2F2F-728A-4A27-AC65-379DEDDDA3E5}"/>
              </a:ext>
            </a:extLst>
          </p:cNvPr>
          <p:cNvCxnSpPr>
            <a:cxnSpLocks/>
          </p:cNvCxnSpPr>
          <p:nvPr/>
        </p:nvCxnSpPr>
        <p:spPr>
          <a:xfrm flipH="1" flipV="1">
            <a:off x="5273347" y="8627760"/>
            <a:ext cx="85437" cy="45309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E19694A7-77B3-47C2-9643-152549315BF0}"/>
              </a:ext>
            </a:extLst>
          </p:cNvPr>
          <p:cNvCxnSpPr>
            <a:cxnSpLocks/>
          </p:cNvCxnSpPr>
          <p:nvPr/>
        </p:nvCxnSpPr>
        <p:spPr>
          <a:xfrm flipH="1" flipV="1">
            <a:off x="7390659" y="8657388"/>
            <a:ext cx="85437" cy="45309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5036D35C-4676-44DE-A5FD-5AB22B661791}"/>
              </a:ext>
            </a:extLst>
          </p:cNvPr>
          <p:cNvCxnSpPr>
            <a:cxnSpLocks/>
          </p:cNvCxnSpPr>
          <p:nvPr/>
        </p:nvCxnSpPr>
        <p:spPr>
          <a:xfrm flipH="1">
            <a:off x="832813" y="5883724"/>
            <a:ext cx="398185" cy="23495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3A0222B0-AD18-4704-8BB3-C7D37E52D081}"/>
              </a:ext>
            </a:extLst>
          </p:cNvPr>
          <p:cNvCxnSpPr>
            <a:cxnSpLocks/>
          </p:cNvCxnSpPr>
          <p:nvPr/>
        </p:nvCxnSpPr>
        <p:spPr>
          <a:xfrm>
            <a:off x="5299045" y="7267331"/>
            <a:ext cx="220476" cy="44876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7CAE784A-1177-40F2-A171-B8E2DA71FAC6}"/>
              </a:ext>
            </a:extLst>
          </p:cNvPr>
          <p:cNvCxnSpPr>
            <a:cxnSpLocks/>
          </p:cNvCxnSpPr>
          <p:nvPr/>
        </p:nvCxnSpPr>
        <p:spPr>
          <a:xfrm>
            <a:off x="3419293" y="7275592"/>
            <a:ext cx="156241" cy="46480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1D32ED2E-B3AE-4F54-BB8D-3076A9D80741}"/>
              </a:ext>
            </a:extLst>
          </p:cNvPr>
          <p:cNvCxnSpPr>
            <a:cxnSpLocks/>
          </p:cNvCxnSpPr>
          <p:nvPr/>
        </p:nvCxnSpPr>
        <p:spPr>
          <a:xfrm flipH="1">
            <a:off x="1379169" y="7093529"/>
            <a:ext cx="528207" cy="2720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075ABE8C-D801-4A9A-BC2A-E2376EBD3441}"/>
              </a:ext>
            </a:extLst>
          </p:cNvPr>
          <p:cNvCxnSpPr>
            <a:cxnSpLocks/>
          </p:cNvCxnSpPr>
          <p:nvPr/>
        </p:nvCxnSpPr>
        <p:spPr>
          <a:xfrm>
            <a:off x="3960616" y="5140984"/>
            <a:ext cx="220476" cy="44876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6A0DEE1E-FAE8-4EC8-B5B4-30C24ACC149C}"/>
              </a:ext>
            </a:extLst>
          </p:cNvPr>
          <p:cNvCxnSpPr>
            <a:cxnSpLocks/>
          </p:cNvCxnSpPr>
          <p:nvPr/>
        </p:nvCxnSpPr>
        <p:spPr>
          <a:xfrm>
            <a:off x="5637276" y="5114096"/>
            <a:ext cx="220476" cy="44876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BE31D9BE-7EEF-42C8-8D06-A2AE671BE4BC}"/>
              </a:ext>
            </a:extLst>
          </p:cNvPr>
          <p:cNvCxnSpPr>
            <a:cxnSpLocks/>
          </p:cNvCxnSpPr>
          <p:nvPr/>
        </p:nvCxnSpPr>
        <p:spPr>
          <a:xfrm>
            <a:off x="7605721" y="5105528"/>
            <a:ext cx="220476" cy="44876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966881D8-0C70-4021-868E-E35A3D2DAF78}"/>
              </a:ext>
            </a:extLst>
          </p:cNvPr>
          <p:cNvCxnSpPr>
            <a:cxnSpLocks/>
            <a:endCxn id="156" idx="0"/>
          </p:cNvCxnSpPr>
          <p:nvPr/>
        </p:nvCxnSpPr>
        <p:spPr>
          <a:xfrm>
            <a:off x="8635255" y="4347954"/>
            <a:ext cx="588940" cy="311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610459A0-EC41-4E4F-BB24-995D65F8AF08}"/>
              </a:ext>
            </a:extLst>
          </p:cNvPr>
          <p:cNvCxnSpPr>
            <a:cxnSpLocks/>
          </p:cNvCxnSpPr>
          <p:nvPr/>
        </p:nvCxnSpPr>
        <p:spPr>
          <a:xfrm flipH="1" flipV="1">
            <a:off x="3782014" y="4317179"/>
            <a:ext cx="85437" cy="45309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AC917E92-C883-48ED-BFF7-C9AD0F5C348B}"/>
              </a:ext>
            </a:extLst>
          </p:cNvPr>
          <p:cNvCxnSpPr>
            <a:cxnSpLocks/>
          </p:cNvCxnSpPr>
          <p:nvPr/>
        </p:nvCxnSpPr>
        <p:spPr>
          <a:xfrm flipV="1">
            <a:off x="5396728" y="4395591"/>
            <a:ext cx="50571" cy="39993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5043BF33-2ABD-4345-BF06-D90DAF7C6029}"/>
              </a:ext>
            </a:extLst>
          </p:cNvPr>
          <p:cNvCxnSpPr>
            <a:cxnSpLocks/>
          </p:cNvCxnSpPr>
          <p:nvPr/>
        </p:nvCxnSpPr>
        <p:spPr>
          <a:xfrm flipV="1">
            <a:off x="6818785" y="4389286"/>
            <a:ext cx="225841" cy="3854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id="{FBF3F675-717A-4DA2-9ED1-70BEE0252F88}"/>
              </a:ext>
            </a:extLst>
          </p:cNvPr>
          <p:cNvCxnSpPr>
            <a:cxnSpLocks/>
          </p:cNvCxnSpPr>
          <p:nvPr/>
        </p:nvCxnSpPr>
        <p:spPr>
          <a:xfrm flipH="1" flipV="1">
            <a:off x="2187894" y="6511717"/>
            <a:ext cx="85437" cy="45309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E6204E97-DB01-44F1-BCA3-9E94519945D3}"/>
              </a:ext>
            </a:extLst>
          </p:cNvPr>
          <p:cNvCxnSpPr>
            <a:cxnSpLocks/>
          </p:cNvCxnSpPr>
          <p:nvPr/>
        </p:nvCxnSpPr>
        <p:spPr>
          <a:xfrm flipV="1">
            <a:off x="4199301" y="6544930"/>
            <a:ext cx="0" cy="45309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C5D4E425-0947-42DC-A0D9-8BA0A65555AC}"/>
              </a:ext>
            </a:extLst>
          </p:cNvPr>
          <p:cNvCxnSpPr>
            <a:cxnSpLocks/>
          </p:cNvCxnSpPr>
          <p:nvPr/>
        </p:nvCxnSpPr>
        <p:spPr>
          <a:xfrm flipV="1">
            <a:off x="6338777" y="6455677"/>
            <a:ext cx="194129" cy="52169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>
            <a:extLst>
              <a:ext uri="{FF2B5EF4-FFF2-40B4-BE49-F238E27FC236}">
                <a16:creationId xmlns:a16="http://schemas.microsoft.com/office/drawing/2014/main" id="{3D04C67C-8604-4FA4-91B0-2835160CB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7190" y="8564829"/>
            <a:ext cx="751094" cy="438568"/>
          </a:xfrm>
          <a:prstGeom prst="rect">
            <a:avLst/>
          </a:prstGeom>
        </p:spPr>
      </p:pic>
      <p:pic>
        <p:nvPicPr>
          <p:cNvPr id="220" name="Picture 219">
            <a:extLst>
              <a:ext uri="{FF2B5EF4-FFF2-40B4-BE49-F238E27FC236}">
                <a16:creationId xmlns:a16="http://schemas.microsoft.com/office/drawing/2014/main" id="{F5456CD3-2934-4FB6-86E2-26CD4BC44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960" y="11807162"/>
            <a:ext cx="751094" cy="438568"/>
          </a:xfrm>
          <a:prstGeom prst="rect">
            <a:avLst/>
          </a:prstGeom>
        </p:spPr>
      </p:pic>
      <p:pic>
        <p:nvPicPr>
          <p:cNvPr id="222" name="Picture 221">
            <a:extLst>
              <a:ext uri="{FF2B5EF4-FFF2-40B4-BE49-F238E27FC236}">
                <a16:creationId xmlns:a16="http://schemas.microsoft.com/office/drawing/2014/main" id="{D22A648D-F09C-46F5-933B-E99BACA70B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75" y="6448427"/>
            <a:ext cx="751094" cy="438568"/>
          </a:xfrm>
          <a:prstGeom prst="rect">
            <a:avLst/>
          </a:prstGeom>
        </p:spPr>
      </p:pic>
      <p:pic>
        <p:nvPicPr>
          <p:cNvPr id="223" name="Picture 222">
            <a:extLst>
              <a:ext uri="{FF2B5EF4-FFF2-40B4-BE49-F238E27FC236}">
                <a16:creationId xmlns:a16="http://schemas.microsoft.com/office/drawing/2014/main" id="{19CCBD38-2A74-4983-BEF5-420EBDF4F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075" y="4615560"/>
            <a:ext cx="751094" cy="438568"/>
          </a:xfrm>
          <a:prstGeom prst="rect">
            <a:avLst/>
          </a:prstGeom>
        </p:spPr>
      </p:pic>
      <p:pic>
        <p:nvPicPr>
          <p:cNvPr id="224" name="Picture 223">
            <a:extLst>
              <a:ext uri="{FF2B5EF4-FFF2-40B4-BE49-F238E27FC236}">
                <a16:creationId xmlns:a16="http://schemas.microsoft.com/office/drawing/2014/main" id="{507FB7AF-1661-479A-BA12-BE8262C431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81" y="999010"/>
            <a:ext cx="751094" cy="438568"/>
          </a:xfrm>
          <a:prstGeom prst="rect">
            <a:avLst/>
          </a:prstGeom>
        </p:spPr>
      </p:pic>
      <p:sp>
        <p:nvSpPr>
          <p:cNvPr id="225" name="Rectangle 224">
            <a:extLst>
              <a:ext uri="{FF2B5EF4-FFF2-40B4-BE49-F238E27FC236}">
                <a16:creationId xmlns:a16="http://schemas.microsoft.com/office/drawing/2014/main" id="{1EE52810-3B35-425B-B864-F3994FD79C91}"/>
              </a:ext>
            </a:extLst>
          </p:cNvPr>
          <p:cNvSpPr/>
          <p:nvPr/>
        </p:nvSpPr>
        <p:spPr>
          <a:xfrm>
            <a:off x="5892288" y="6122864"/>
            <a:ext cx="2118873" cy="320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Music &amp; Opinions</a:t>
            </a:r>
          </a:p>
          <a:p>
            <a:pPr algn="ctr"/>
            <a:endParaRPr lang="en-GB" sz="11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12668166-EB22-48BC-B83F-0D726848F45F}"/>
              </a:ext>
            </a:extLst>
          </p:cNvPr>
          <p:cNvSpPr/>
          <p:nvPr/>
        </p:nvSpPr>
        <p:spPr>
          <a:xfrm>
            <a:off x="3646331" y="6414761"/>
            <a:ext cx="1365934" cy="320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/>
              </a:rPr>
              <a:t>Films &amp; Opinions</a:t>
            </a:r>
          </a:p>
          <a:p>
            <a:pPr algn="ctr"/>
            <a:endParaRPr lang="en-GB" sz="1100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en-GB" sz="11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AB3309F2-1BF6-466A-A3F0-D4A8D6D7B25A}"/>
              </a:ext>
            </a:extLst>
          </p:cNvPr>
          <p:cNvSpPr/>
          <p:nvPr/>
        </p:nvSpPr>
        <p:spPr>
          <a:xfrm>
            <a:off x="2877433" y="7775408"/>
            <a:ext cx="1365934" cy="367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Actors</a:t>
            </a:r>
          </a:p>
          <a:p>
            <a:pPr algn="ctr"/>
            <a:endParaRPr lang="en-GB" sz="11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6CB1AEB9-F3B5-466D-846D-C17D61D300D6}"/>
              </a:ext>
            </a:extLst>
          </p:cNvPr>
          <p:cNvSpPr/>
          <p:nvPr/>
        </p:nvSpPr>
        <p:spPr>
          <a:xfrm>
            <a:off x="1738223" y="6522244"/>
            <a:ext cx="1731166" cy="320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 TV programmes &amp; Opinions</a:t>
            </a:r>
          </a:p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endParaRPr lang="en-GB" sz="800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en-GB" sz="11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en-GB" sz="800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en-GB" sz="11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5EA35C39-C5C3-4CC8-BF3C-3963329735B1}"/>
              </a:ext>
            </a:extLst>
          </p:cNvPr>
          <p:cNvSpPr/>
          <p:nvPr/>
        </p:nvSpPr>
        <p:spPr>
          <a:xfrm>
            <a:off x="616173" y="7614709"/>
            <a:ext cx="1365934" cy="320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Celebrities</a:t>
            </a:r>
            <a:endParaRPr lang="en-GB" sz="800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pPr algn="ctr"/>
            <a:endParaRPr lang="en-GB" sz="800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en-GB" sz="11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6AA2B1FE-15D3-4D3F-BB00-56C92F0EF15D}"/>
              </a:ext>
            </a:extLst>
          </p:cNvPr>
          <p:cNvSpPr/>
          <p:nvPr/>
        </p:nvSpPr>
        <p:spPr>
          <a:xfrm>
            <a:off x="5028092" y="5633070"/>
            <a:ext cx="1776908" cy="384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Personality</a:t>
            </a:r>
          </a:p>
          <a:p>
            <a:pPr algn="ctr"/>
            <a:endParaRPr lang="en-GB" sz="11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DF1DB797-A238-47A6-9259-C76C0D0AA4A5}"/>
              </a:ext>
            </a:extLst>
          </p:cNvPr>
          <p:cNvSpPr/>
          <p:nvPr/>
        </p:nvSpPr>
        <p:spPr>
          <a:xfrm>
            <a:off x="6445549" y="4134824"/>
            <a:ext cx="1669024" cy="384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Daily routine</a:t>
            </a:r>
          </a:p>
          <a:p>
            <a:pPr algn="ctr"/>
            <a:endParaRPr lang="en-GB" sz="11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A1D5AB7A-5201-492C-86D3-66D3035059A1}"/>
              </a:ext>
            </a:extLst>
          </p:cNvPr>
          <p:cNvSpPr/>
          <p:nvPr/>
        </p:nvSpPr>
        <p:spPr>
          <a:xfrm>
            <a:off x="3323355" y="5834966"/>
            <a:ext cx="1819629" cy="207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Family</a:t>
            </a:r>
          </a:p>
          <a:p>
            <a:pPr algn="ctr"/>
            <a:endParaRPr lang="en-GB" sz="11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en-GB" sz="11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9627E9C0-AFD6-48A4-BE99-E843139016A1}"/>
              </a:ext>
            </a:extLst>
          </p:cNvPr>
          <p:cNvSpPr/>
          <p:nvPr/>
        </p:nvSpPr>
        <p:spPr>
          <a:xfrm>
            <a:off x="3017749" y="4112708"/>
            <a:ext cx="1690226" cy="384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Physical description</a:t>
            </a:r>
          </a:p>
          <a:p>
            <a:pPr algn="ctr"/>
            <a:endParaRPr lang="en-GB" sz="11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en-GB" sz="11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BD143FF3-A6AE-43EF-910D-D0EE8FFE8FF5}"/>
              </a:ext>
            </a:extLst>
          </p:cNvPr>
          <p:cNvSpPr/>
          <p:nvPr/>
        </p:nvSpPr>
        <p:spPr>
          <a:xfrm>
            <a:off x="4925315" y="4000368"/>
            <a:ext cx="1191275" cy="384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Local area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C6E8E57A-F44D-49E1-AD86-7F527F45B4E4}"/>
              </a:ext>
            </a:extLst>
          </p:cNvPr>
          <p:cNvSpPr/>
          <p:nvPr/>
        </p:nvSpPr>
        <p:spPr>
          <a:xfrm>
            <a:off x="7128601" y="5647318"/>
            <a:ext cx="1464064" cy="384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Hobbies</a:t>
            </a:r>
          </a:p>
          <a:p>
            <a:pPr algn="ctr"/>
            <a:endParaRPr lang="en-GB" sz="11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en-GB" sz="11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88EBC677-DE43-4605-BC77-A45D2F376F7E}"/>
              </a:ext>
            </a:extLst>
          </p:cNvPr>
          <p:cNvSpPr/>
          <p:nvPr/>
        </p:nvSpPr>
        <p:spPr>
          <a:xfrm>
            <a:off x="106237" y="6105225"/>
            <a:ext cx="1191275" cy="320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Revision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4445700-A1DF-42E9-B168-5BEB18F1AC85}"/>
              </a:ext>
            </a:extLst>
          </p:cNvPr>
          <p:cNvSpPr/>
          <p:nvPr/>
        </p:nvSpPr>
        <p:spPr>
          <a:xfrm>
            <a:off x="5704662" y="3347818"/>
            <a:ext cx="1191275" cy="320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Describing the film</a:t>
            </a:r>
          </a:p>
        </p:txBody>
      </p:sp>
      <p:pic>
        <p:nvPicPr>
          <p:cNvPr id="149" name="Picture 2" descr="Free Test Cliparts, Download Free Test Cliparts png images, Free ClipArts  on Clipart Library">
            <a:extLst>
              <a:ext uri="{FF2B5EF4-FFF2-40B4-BE49-F238E27FC236}">
                <a16:creationId xmlns:a16="http://schemas.microsoft.com/office/drawing/2014/main" id="{990A166E-3DBC-4681-96DC-A8EA66B2A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6" y="10454876"/>
            <a:ext cx="414702" cy="34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2" descr="Free Test Cliparts, Download Free Test Cliparts png images, Free ClipArts  on Clipart Library">
            <a:extLst>
              <a:ext uri="{FF2B5EF4-FFF2-40B4-BE49-F238E27FC236}">
                <a16:creationId xmlns:a16="http://schemas.microsoft.com/office/drawing/2014/main" id="{A35097B5-D1E8-44E6-80B0-1868CE57F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326" y="1197741"/>
            <a:ext cx="414702" cy="34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" name="Rectangle 154">
            <a:extLst>
              <a:ext uri="{FF2B5EF4-FFF2-40B4-BE49-F238E27FC236}">
                <a16:creationId xmlns:a16="http://schemas.microsoft.com/office/drawing/2014/main" id="{87B37DD3-0838-45E7-801E-3BA5D2AB30B3}"/>
              </a:ext>
            </a:extLst>
          </p:cNvPr>
          <p:cNvSpPr/>
          <p:nvPr/>
        </p:nvSpPr>
        <p:spPr>
          <a:xfrm>
            <a:off x="-44008" y="1703188"/>
            <a:ext cx="1191275" cy="311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Revision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1C473173-9807-4571-8252-D8E2363608F8}"/>
              </a:ext>
            </a:extLst>
          </p:cNvPr>
          <p:cNvSpPr/>
          <p:nvPr/>
        </p:nvSpPr>
        <p:spPr>
          <a:xfrm>
            <a:off x="8628557" y="4351072"/>
            <a:ext cx="1191275" cy="320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Revision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0EB99C4C-B19A-46AE-ADBA-8BEF017BDE9A}"/>
              </a:ext>
            </a:extLst>
          </p:cNvPr>
          <p:cNvSpPr/>
          <p:nvPr/>
        </p:nvSpPr>
        <p:spPr>
          <a:xfrm>
            <a:off x="5143200" y="1778417"/>
            <a:ext cx="1191275" cy="320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Relationships &amp; identity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89EF1C1-9F05-4C1A-9F5E-748A1D130DD8}"/>
              </a:ext>
            </a:extLst>
          </p:cNvPr>
          <p:cNvSpPr/>
          <p:nvPr/>
        </p:nvSpPr>
        <p:spPr>
          <a:xfrm>
            <a:off x="3592743" y="3338004"/>
            <a:ext cx="1191275" cy="320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Colombia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2DF272E9-2B1A-4A3C-AE42-59D3BFCE1224}"/>
              </a:ext>
            </a:extLst>
          </p:cNvPr>
          <p:cNvSpPr/>
          <p:nvPr/>
        </p:nvSpPr>
        <p:spPr>
          <a:xfrm>
            <a:off x="3296114" y="1836908"/>
            <a:ext cx="1191275" cy="320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Forgiveness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B7BE2E2C-5368-4834-86E9-125F4A5C4EE7}"/>
              </a:ext>
            </a:extLst>
          </p:cNvPr>
          <p:cNvSpPr/>
          <p:nvPr/>
        </p:nvSpPr>
        <p:spPr>
          <a:xfrm>
            <a:off x="1294064" y="3621185"/>
            <a:ext cx="1191275" cy="320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Community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C43264C6-8DE4-40D6-9507-DAC40F73219B}"/>
              </a:ext>
            </a:extLst>
          </p:cNvPr>
          <p:cNvSpPr/>
          <p:nvPr/>
        </p:nvSpPr>
        <p:spPr>
          <a:xfrm>
            <a:off x="6394699" y="1777550"/>
            <a:ext cx="1697340" cy="320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Key characters</a:t>
            </a:r>
          </a:p>
        </p:txBody>
      </p: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7B7A23AD-9F81-43D0-8523-7DB149037A51}"/>
              </a:ext>
            </a:extLst>
          </p:cNvPr>
          <p:cNvCxnSpPr>
            <a:cxnSpLocks/>
          </p:cNvCxnSpPr>
          <p:nvPr/>
        </p:nvCxnSpPr>
        <p:spPr>
          <a:xfrm flipV="1">
            <a:off x="6928518" y="2217762"/>
            <a:ext cx="165449" cy="48871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4C128739-7BF4-4C3C-85EC-1F566DEEAC0A}"/>
              </a:ext>
            </a:extLst>
          </p:cNvPr>
          <p:cNvCxnSpPr>
            <a:cxnSpLocks/>
          </p:cNvCxnSpPr>
          <p:nvPr/>
        </p:nvCxnSpPr>
        <p:spPr>
          <a:xfrm flipV="1">
            <a:off x="3770716" y="2156426"/>
            <a:ext cx="165449" cy="48871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EC982E05-725E-4A8F-A5D7-90A27958B7B8}"/>
              </a:ext>
            </a:extLst>
          </p:cNvPr>
          <p:cNvCxnSpPr>
            <a:cxnSpLocks/>
          </p:cNvCxnSpPr>
          <p:nvPr/>
        </p:nvCxnSpPr>
        <p:spPr>
          <a:xfrm flipV="1">
            <a:off x="5446637" y="2152192"/>
            <a:ext cx="165449" cy="48871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1684E3D1-46DE-4E0D-B3B7-7AFB0A3ECFD6}"/>
              </a:ext>
            </a:extLst>
          </p:cNvPr>
          <p:cNvCxnSpPr>
            <a:cxnSpLocks/>
          </p:cNvCxnSpPr>
          <p:nvPr/>
        </p:nvCxnSpPr>
        <p:spPr>
          <a:xfrm flipH="1">
            <a:off x="6329961" y="2907940"/>
            <a:ext cx="49544" cy="40898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1B9439E0-0C97-4474-9A51-52C2BB65BF6D}"/>
              </a:ext>
            </a:extLst>
          </p:cNvPr>
          <p:cNvCxnSpPr>
            <a:cxnSpLocks/>
          </p:cNvCxnSpPr>
          <p:nvPr/>
        </p:nvCxnSpPr>
        <p:spPr>
          <a:xfrm flipH="1">
            <a:off x="2137978" y="3058970"/>
            <a:ext cx="199480" cy="53358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6DF9708F-8B60-4BFB-AA43-AE138F9F0815}"/>
              </a:ext>
            </a:extLst>
          </p:cNvPr>
          <p:cNvCxnSpPr>
            <a:cxnSpLocks/>
          </p:cNvCxnSpPr>
          <p:nvPr/>
        </p:nvCxnSpPr>
        <p:spPr>
          <a:xfrm flipH="1">
            <a:off x="4584848" y="2865577"/>
            <a:ext cx="48136" cy="5707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Rectangle 185">
            <a:extLst>
              <a:ext uri="{FF2B5EF4-FFF2-40B4-BE49-F238E27FC236}">
                <a16:creationId xmlns:a16="http://schemas.microsoft.com/office/drawing/2014/main" id="{2A03B6CA-A771-46AF-B599-84A50943E655}"/>
              </a:ext>
            </a:extLst>
          </p:cNvPr>
          <p:cNvSpPr/>
          <p:nvPr/>
        </p:nvSpPr>
        <p:spPr>
          <a:xfrm>
            <a:off x="1422491" y="1799212"/>
            <a:ext cx="1191275" cy="320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Writing a review</a:t>
            </a:r>
          </a:p>
        </p:txBody>
      </p: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B25AA1D6-5962-4349-9B4B-5A58B7133B3E}"/>
              </a:ext>
            </a:extLst>
          </p:cNvPr>
          <p:cNvCxnSpPr>
            <a:cxnSpLocks/>
          </p:cNvCxnSpPr>
          <p:nvPr/>
        </p:nvCxnSpPr>
        <p:spPr>
          <a:xfrm flipV="1">
            <a:off x="1937902" y="2219617"/>
            <a:ext cx="225629" cy="31131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>
            <a:extLst>
              <a:ext uri="{FF2B5EF4-FFF2-40B4-BE49-F238E27FC236}">
                <a16:creationId xmlns:a16="http://schemas.microsoft.com/office/drawing/2014/main" id="{71FD35A1-3D6B-43C9-91E7-C5FFC771BD87}"/>
              </a:ext>
            </a:extLst>
          </p:cNvPr>
          <p:cNvCxnSpPr>
            <a:cxnSpLocks/>
          </p:cNvCxnSpPr>
          <p:nvPr/>
        </p:nvCxnSpPr>
        <p:spPr>
          <a:xfrm flipH="1">
            <a:off x="678522" y="1470318"/>
            <a:ext cx="351390" cy="23835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Rectangle 232">
            <a:extLst>
              <a:ext uri="{FF2B5EF4-FFF2-40B4-BE49-F238E27FC236}">
                <a16:creationId xmlns:a16="http://schemas.microsoft.com/office/drawing/2014/main" id="{6C554383-44EA-4B4D-B3CC-AB109FAADF02}"/>
              </a:ext>
            </a:extLst>
          </p:cNvPr>
          <p:cNvSpPr/>
          <p:nvPr/>
        </p:nvSpPr>
        <p:spPr>
          <a:xfrm>
            <a:off x="2009858" y="1173247"/>
            <a:ext cx="1111994" cy="367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End of Year Assessment</a:t>
            </a:r>
          </a:p>
        </p:txBody>
      </p:sp>
      <p:cxnSp>
        <p:nvCxnSpPr>
          <p:cNvPr id="236" name="Straight Arrow Connector 235">
            <a:extLst>
              <a:ext uri="{FF2B5EF4-FFF2-40B4-BE49-F238E27FC236}">
                <a16:creationId xmlns:a16="http://schemas.microsoft.com/office/drawing/2014/main" id="{969ABB39-13FB-454D-8D79-E23A86C57BFD}"/>
              </a:ext>
            </a:extLst>
          </p:cNvPr>
          <p:cNvCxnSpPr>
            <a:cxnSpLocks/>
          </p:cNvCxnSpPr>
          <p:nvPr/>
        </p:nvCxnSpPr>
        <p:spPr>
          <a:xfrm>
            <a:off x="1734870" y="1187649"/>
            <a:ext cx="307075" cy="24279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>
            <a:extLst>
              <a:ext uri="{FF2B5EF4-FFF2-40B4-BE49-F238E27FC236}">
                <a16:creationId xmlns:a16="http://schemas.microsoft.com/office/drawing/2014/main" id="{2B8FCB61-32E6-4B09-B7E4-0AA1B0EC7699}"/>
              </a:ext>
            </a:extLst>
          </p:cNvPr>
          <p:cNvCxnSpPr>
            <a:cxnSpLocks/>
          </p:cNvCxnSpPr>
          <p:nvPr/>
        </p:nvCxnSpPr>
        <p:spPr>
          <a:xfrm flipV="1">
            <a:off x="1557687" y="5633606"/>
            <a:ext cx="507554" cy="5847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Rectangle 243">
            <a:extLst>
              <a:ext uri="{FF2B5EF4-FFF2-40B4-BE49-F238E27FC236}">
                <a16:creationId xmlns:a16="http://schemas.microsoft.com/office/drawing/2014/main" id="{3954F56F-D6E4-439A-A9AA-DB59DB78F015}"/>
              </a:ext>
            </a:extLst>
          </p:cNvPr>
          <p:cNvSpPr/>
          <p:nvPr/>
        </p:nvSpPr>
        <p:spPr>
          <a:xfrm>
            <a:off x="1985907" y="5475765"/>
            <a:ext cx="994227" cy="384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End of unit test</a:t>
            </a:r>
          </a:p>
          <a:p>
            <a:pPr algn="ctr"/>
            <a:endParaRPr lang="en-GB" sz="11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BF1BEC-A86C-484E-ED40-1090BB260B1C}"/>
              </a:ext>
            </a:extLst>
          </p:cNvPr>
          <p:cNvSpPr/>
          <p:nvPr/>
        </p:nvSpPr>
        <p:spPr>
          <a:xfrm>
            <a:off x="7296577" y="14271013"/>
            <a:ext cx="1191275" cy="320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Revision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AF6F78-2E3B-3771-EDCB-DC4D1249693F}"/>
              </a:ext>
            </a:extLst>
          </p:cNvPr>
          <p:cNvSpPr/>
          <p:nvPr/>
        </p:nvSpPr>
        <p:spPr>
          <a:xfrm>
            <a:off x="6668243" y="12916187"/>
            <a:ext cx="1191275" cy="320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End of unit test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43AFC9E-609A-1689-AAE3-80FE2FEE6BE6}"/>
              </a:ext>
            </a:extLst>
          </p:cNvPr>
          <p:cNvCxnSpPr>
            <a:cxnSpLocks/>
          </p:cNvCxnSpPr>
          <p:nvPr/>
        </p:nvCxnSpPr>
        <p:spPr>
          <a:xfrm>
            <a:off x="7382154" y="13840432"/>
            <a:ext cx="384436" cy="48443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9B46EC4-8757-042D-98F9-F3D6E79C80DA}"/>
              </a:ext>
            </a:extLst>
          </p:cNvPr>
          <p:cNvCxnSpPr>
            <a:cxnSpLocks/>
          </p:cNvCxnSpPr>
          <p:nvPr/>
        </p:nvCxnSpPr>
        <p:spPr>
          <a:xfrm flipV="1">
            <a:off x="7445485" y="13093581"/>
            <a:ext cx="151166" cy="46458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Free Test Cliparts, Download Free Test Cliparts png images, Free ClipArts  on Clipart Library">
            <a:extLst>
              <a:ext uri="{FF2B5EF4-FFF2-40B4-BE49-F238E27FC236}">
                <a16:creationId xmlns:a16="http://schemas.microsoft.com/office/drawing/2014/main" id="{187DDC7C-F3D6-B22F-6C77-FF009AC82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397" y="12659758"/>
            <a:ext cx="414702" cy="34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6685290-D95E-16EF-93CE-D8612913D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2568" y="14186853"/>
            <a:ext cx="751094" cy="438568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D13FC98-B4B4-6EA5-A203-862EFAB00611}"/>
              </a:ext>
            </a:extLst>
          </p:cNvPr>
          <p:cNvCxnSpPr>
            <a:cxnSpLocks/>
          </p:cNvCxnSpPr>
          <p:nvPr/>
        </p:nvCxnSpPr>
        <p:spPr>
          <a:xfrm flipV="1">
            <a:off x="2158836" y="10736832"/>
            <a:ext cx="307056" cy="42803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0900453C-E8CC-3541-C355-78A721553353}"/>
              </a:ext>
            </a:extLst>
          </p:cNvPr>
          <p:cNvSpPr txBox="1"/>
          <p:nvPr/>
        </p:nvSpPr>
        <p:spPr>
          <a:xfrm>
            <a:off x="7644958" y="6507779"/>
            <a:ext cx="136501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UNIT 2B</a:t>
            </a:r>
          </a:p>
          <a:p>
            <a:pPr algn="ctr"/>
            <a:r>
              <a:rPr lang="en-US" sz="1000" b="1" dirty="0">
                <a:latin typeface="Cavolini" panose="03000502040302020204" pitchFamily="66" charset="0"/>
                <a:cs typeface="Cavolini" panose="03000502040302020204" pitchFamily="66" charset="0"/>
              </a:rPr>
              <a:t>THE HISPANIC WORLD</a:t>
            </a:r>
            <a:endParaRPr lang="en-US" sz="10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5CCDE8E0-8340-30D0-843D-67C48C64CDD6}"/>
              </a:ext>
            </a:extLst>
          </p:cNvPr>
          <p:cNvCxnSpPr>
            <a:cxnSpLocks/>
          </p:cNvCxnSpPr>
          <p:nvPr/>
        </p:nvCxnSpPr>
        <p:spPr>
          <a:xfrm>
            <a:off x="8392216" y="9205934"/>
            <a:ext cx="375932" cy="29858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>
            <a:extLst>
              <a:ext uri="{FF2B5EF4-FFF2-40B4-BE49-F238E27FC236}">
                <a16:creationId xmlns:a16="http://schemas.microsoft.com/office/drawing/2014/main" id="{4B1B5702-95D8-54B9-3B7A-A365B4A63063}"/>
              </a:ext>
            </a:extLst>
          </p:cNvPr>
          <p:cNvSpPr/>
          <p:nvPr/>
        </p:nvSpPr>
        <p:spPr>
          <a:xfrm>
            <a:off x="8175190" y="9638486"/>
            <a:ext cx="1191275" cy="320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My next Christmas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3176975C-9DD7-E191-758A-2C49A3FE5835}"/>
              </a:ext>
            </a:extLst>
          </p:cNvPr>
          <p:cNvSpPr/>
          <p:nvPr/>
        </p:nvSpPr>
        <p:spPr>
          <a:xfrm>
            <a:off x="8645775" y="7572790"/>
            <a:ext cx="1191275" cy="384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End of unit test</a:t>
            </a:r>
          </a:p>
          <a:p>
            <a:pPr algn="ctr"/>
            <a:endParaRPr lang="en-GB" sz="11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940EDFDD-7BEF-27FD-18E1-6CF0D72AC3BC}"/>
              </a:ext>
            </a:extLst>
          </p:cNvPr>
          <p:cNvCxnSpPr>
            <a:cxnSpLocks/>
          </p:cNvCxnSpPr>
          <p:nvPr/>
        </p:nvCxnSpPr>
        <p:spPr>
          <a:xfrm>
            <a:off x="8550211" y="7616778"/>
            <a:ext cx="497089" cy="21316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5" name="Picture 2" descr="Free Test Cliparts, Download Free Test Cliparts png images, Free ClipArts  on Clipart Library">
            <a:extLst>
              <a:ext uri="{FF2B5EF4-FFF2-40B4-BE49-F238E27FC236}">
                <a16:creationId xmlns:a16="http://schemas.microsoft.com/office/drawing/2014/main" id="{433963D0-3855-56AF-427C-987E72CCC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961" y="6934682"/>
            <a:ext cx="414702" cy="34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ABA05A93-5276-D2A1-5CEB-8C83B92ACAC6}"/>
              </a:ext>
            </a:extLst>
          </p:cNvPr>
          <p:cNvSpPr/>
          <p:nvPr/>
        </p:nvSpPr>
        <p:spPr>
          <a:xfrm>
            <a:off x="8757075" y="3184974"/>
            <a:ext cx="994227" cy="384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End of unit test</a:t>
            </a:r>
          </a:p>
          <a:p>
            <a:pPr algn="ctr"/>
            <a:endParaRPr lang="en-GB" sz="11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035" name="Straight Arrow Connector 1034">
            <a:extLst>
              <a:ext uri="{FF2B5EF4-FFF2-40B4-BE49-F238E27FC236}">
                <a16:creationId xmlns:a16="http://schemas.microsoft.com/office/drawing/2014/main" id="{FAD8ED54-ED47-DDA9-23C5-190921777E60}"/>
              </a:ext>
            </a:extLst>
          </p:cNvPr>
          <p:cNvCxnSpPr>
            <a:cxnSpLocks/>
          </p:cNvCxnSpPr>
          <p:nvPr/>
        </p:nvCxnSpPr>
        <p:spPr>
          <a:xfrm>
            <a:off x="8500476" y="3368882"/>
            <a:ext cx="588940" cy="311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7" name="Picture 2" descr="Free Test Cliparts, Download Free Test Cliparts png images, Free ClipArts  on Clipart Library">
            <a:extLst>
              <a:ext uri="{FF2B5EF4-FFF2-40B4-BE49-F238E27FC236}">
                <a16:creationId xmlns:a16="http://schemas.microsoft.com/office/drawing/2014/main" id="{7CCA57B5-8484-39F4-F04E-903BEC474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555" y="3566533"/>
            <a:ext cx="414702" cy="34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2" descr="Free Test Cliparts, Download Free Test Cliparts png images, Free ClipArts  on Clipart Library">
            <a:extLst>
              <a:ext uri="{FF2B5EF4-FFF2-40B4-BE49-F238E27FC236}">
                <a16:creationId xmlns:a16="http://schemas.microsoft.com/office/drawing/2014/main" id="{16CE0BCF-EA86-0738-2A61-B6522CCCB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67" y="5230559"/>
            <a:ext cx="414702" cy="34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201839B-3F5D-BD72-A9E2-710ADE5549F3}"/>
              </a:ext>
            </a:extLst>
          </p:cNvPr>
          <p:cNvSpPr/>
          <p:nvPr/>
        </p:nvSpPr>
        <p:spPr>
          <a:xfrm>
            <a:off x="3385198" y="12749512"/>
            <a:ext cx="1185658" cy="355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  <a:cs typeface="Cavolini" panose="03000502040302020204" pitchFamily="66" charset="0"/>
              </a:rPr>
              <a:t>Prepositions</a:t>
            </a:r>
            <a:endParaRPr lang="en-GB" sz="11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D495FF-3DB6-C326-788A-67E8FBD7DCEA}"/>
              </a:ext>
            </a:extLst>
          </p:cNvPr>
          <p:cNvSpPr/>
          <p:nvPr/>
        </p:nvSpPr>
        <p:spPr>
          <a:xfrm>
            <a:off x="6477604" y="12176043"/>
            <a:ext cx="1506029" cy="384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Places in town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69D2D6-0D3B-A38B-1A2A-2CD98FA79E6D}"/>
              </a:ext>
            </a:extLst>
          </p:cNvPr>
          <p:cNvSpPr/>
          <p:nvPr/>
        </p:nvSpPr>
        <p:spPr>
          <a:xfrm>
            <a:off x="1953673" y="10638504"/>
            <a:ext cx="2297180" cy="461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/>
              </a:rPr>
              <a:t>Where I would like to live in the future</a:t>
            </a:r>
            <a:endParaRPr lang="en-GB" sz="11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en-GB" sz="1100" b="1" dirty="0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A6F856B-CF19-5836-296F-F973CADFAD4D}"/>
              </a:ext>
            </a:extLst>
          </p:cNvPr>
          <p:cNvSpPr/>
          <p:nvPr/>
        </p:nvSpPr>
        <p:spPr>
          <a:xfrm>
            <a:off x="5380361" y="12918484"/>
            <a:ext cx="1318958" cy="310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Daily routine perfect tense</a:t>
            </a:r>
          </a:p>
        </p:txBody>
      </p:sp>
      <p:cxnSp>
        <p:nvCxnSpPr>
          <p:cNvPr id="32" name="Straight Arrow Connector 115">
            <a:extLst>
              <a:ext uri="{FF2B5EF4-FFF2-40B4-BE49-F238E27FC236}">
                <a16:creationId xmlns:a16="http://schemas.microsoft.com/office/drawing/2014/main" id="{7A7194A2-1703-EEA8-F3A3-6046A2CD13C6}"/>
              </a:ext>
            </a:extLst>
          </p:cNvPr>
          <p:cNvCxnSpPr>
            <a:cxnSpLocks/>
          </p:cNvCxnSpPr>
          <p:nvPr/>
        </p:nvCxnSpPr>
        <p:spPr>
          <a:xfrm flipV="1">
            <a:off x="5917700" y="13190997"/>
            <a:ext cx="138653" cy="3605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106">
            <a:extLst>
              <a:ext uri="{FF2B5EF4-FFF2-40B4-BE49-F238E27FC236}">
                <a16:creationId xmlns:a16="http://schemas.microsoft.com/office/drawing/2014/main" id="{526AE36C-1A04-4389-D667-235F4FEBDB96}"/>
              </a:ext>
            </a:extLst>
          </p:cNvPr>
          <p:cNvCxnSpPr>
            <a:cxnSpLocks/>
          </p:cNvCxnSpPr>
          <p:nvPr/>
        </p:nvCxnSpPr>
        <p:spPr>
          <a:xfrm>
            <a:off x="6007809" y="13783887"/>
            <a:ext cx="197938" cy="47889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0B66C293-C3FA-38D2-DB02-14FFAA47B23F}"/>
              </a:ext>
            </a:extLst>
          </p:cNvPr>
          <p:cNvSpPr/>
          <p:nvPr/>
        </p:nvSpPr>
        <p:spPr>
          <a:xfrm>
            <a:off x="5894010" y="14312864"/>
            <a:ext cx="1318958" cy="310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Comic Sans MS" pitchFamily="66" charset="0"/>
              </a:rPr>
              <a:t>An ideal day</a:t>
            </a:r>
          </a:p>
        </p:txBody>
      </p:sp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767A80A46723489AD64B3E59FBFB44" ma:contentTypeVersion="14" ma:contentTypeDescription="Create a new document." ma:contentTypeScope="" ma:versionID="b0d873616d9b3c59fe1fdb79af81d0ea">
  <xsd:schema xmlns:xsd="http://www.w3.org/2001/XMLSchema" xmlns:xs="http://www.w3.org/2001/XMLSchema" xmlns:p="http://schemas.microsoft.com/office/2006/metadata/properties" xmlns:ns2="7d6f8178-f21d-440e-bae6-9186c126f1ba" xmlns:ns3="fff680cc-455a-4a14-ab0b-b7a7cac6390f" targetNamespace="http://schemas.microsoft.com/office/2006/metadata/properties" ma:root="true" ma:fieldsID="f8c9069a2657ec963cc52e39bcc12924" ns2:_="" ns3:_="">
    <xsd:import namespace="7d6f8178-f21d-440e-bae6-9186c126f1ba"/>
    <xsd:import namespace="fff680cc-455a-4a14-ab0b-b7a7cac639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6f8178-f21d-440e-bae6-9186c126f1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f680cc-455a-4a14-ab0b-b7a7cac6390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9402E41-2EE9-4B55-A116-F3123E0A75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6f8178-f21d-440e-bae6-9186c126f1ba"/>
    <ds:schemaRef ds:uri="fff680cc-455a-4a14-ab0b-b7a7cac639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0C6C0E-1DE6-475A-A3CE-71963D59D1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722714-5775-4872-AC17-651B4448460D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9c39c55d-0eae-49f6-b220-cd7eb8ac803e"/>
    <ds:schemaRef ds:uri="b2415005-a43c-4302-9ae0-4505d3666141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356</Words>
  <Application>Microsoft Office PowerPoint</Application>
  <PresentationFormat>Custom</PresentationFormat>
  <Paragraphs>80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Cavolini</vt:lpstr>
      <vt:lpstr>Comic Sans MS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Marie-Laure Bose</cp:lastModifiedBy>
  <cp:revision>328</cp:revision>
  <cp:lastPrinted>2025-06-17T14:01:40Z</cp:lastPrinted>
  <dcterms:created xsi:type="dcterms:W3CDTF">2018-02-08T08:28:53Z</dcterms:created>
  <dcterms:modified xsi:type="dcterms:W3CDTF">2025-07-15T08:27:56Z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0x010100E8767A80A46723489AD64B3E59FBFB44</vt:lpwstr>
  </property>
</Properties>
</file>