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3"/>
  </p:notesMasterIdLst>
  <p:sldIdLst>
    <p:sldId id="262" r:id="rId5"/>
    <p:sldId id="266" r:id="rId6"/>
    <p:sldId id="265" r:id="rId7"/>
    <p:sldId id="264" r:id="rId8"/>
    <p:sldId id="273" r:id="rId9"/>
    <p:sldId id="276" r:id="rId10"/>
    <p:sldId id="274" r:id="rId11"/>
    <p:sldId id="275" r:id="rId1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48D"/>
    <a:srgbClr val="FFD5DE"/>
    <a:srgbClr val="D4DAFF"/>
    <a:srgbClr val="748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1524"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Gibson-Crone" userId="S::alice.gibsoncrone@stjosephsnorton.bhcet.org.uk::e1849c37-711b-4dd6-96dd-a2da8d74ccb7" providerId="AD" clId="Web-{0505B0F1-90B4-BDE8-FAEA-F559ED7E308D}"/>
    <pc:docChg chg="modSld">
      <pc:chgData name="Alice Gibson-Crone" userId="S::alice.gibsoncrone@stjosephsnorton.bhcet.org.uk::e1849c37-711b-4dd6-96dd-a2da8d74ccb7" providerId="AD" clId="Web-{0505B0F1-90B4-BDE8-FAEA-F559ED7E308D}" dt="2024-02-03T15:01:51.912" v="1"/>
      <pc:docMkLst>
        <pc:docMk/>
      </pc:docMkLst>
      <pc:sldChg chg="modSp">
        <pc:chgData name="Alice Gibson-Crone" userId="S::alice.gibsoncrone@stjosephsnorton.bhcet.org.uk::e1849c37-711b-4dd6-96dd-a2da8d74ccb7" providerId="AD" clId="Web-{0505B0F1-90B4-BDE8-FAEA-F559ED7E308D}" dt="2024-02-03T15:01:51.912" v="1"/>
        <pc:sldMkLst>
          <pc:docMk/>
          <pc:sldMk cId="504443260" sldId="264"/>
        </pc:sldMkLst>
        <pc:graphicFrameChg chg="mod modGraphic">
          <ac:chgData name="Alice Gibson-Crone" userId="S::alice.gibsoncrone@stjosephsnorton.bhcet.org.uk::e1849c37-711b-4dd6-96dd-a2da8d74ccb7" providerId="AD" clId="Web-{0505B0F1-90B4-BDE8-FAEA-F559ED7E308D}" dt="2024-02-03T15:01:51.912" v="1"/>
          <ac:graphicFrameMkLst>
            <pc:docMk/>
            <pc:sldMk cId="504443260" sldId="264"/>
            <ac:graphicFrameMk id="10" creationId="{84BC5239-453F-7BC9-7CE0-27E34CB0F830}"/>
          </ac:graphicFrameMkLst>
        </pc:graphicFrameChg>
      </pc:sldChg>
    </pc:docChg>
  </pc:docChgLst>
  <pc:docChgLst>
    <pc:chgData name="Alice Gibson-Crone" userId="S::alice.gibsoncrone@stjosephsnorton.bhcet.org.uk::e1849c37-711b-4dd6-96dd-a2da8d74ccb7" providerId="AD" clId="Web-{138A04CB-E2F0-21EF-20CF-8E96517D598D}"/>
    <pc:docChg chg="modSld">
      <pc:chgData name="Alice Gibson-Crone" userId="S::alice.gibsoncrone@stjosephsnorton.bhcet.org.uk::e1849c37-711b-4dd6-96dd-a2da8d74ccb7" providerId="AD" clId="Web-{138A04CB-E2F0-21EF-20CF-8E96517D598D}" dt="2024-02-22T17:11:07.028" v="140" actId="20577"/>
      <pc:docMkLst>
        <pc:docMk/>
      </pc:docMkLst>
      <pc:sldChg chg="addSp modSp">
        <pc:chgData name="Alice Gibson-Crone" userId="S::alice.gibsoncrone@stjosephsnorton.bhcet.org.uk::e1849c37-711b-4dd6-96dd-a2da8d74ccb7" providerId="AD" clId="Web-{138A04CB-E2F0-21EF-20CF-8E96517D598D}" dt="2024-02-22T17:11:07.028" v="140" actId="20577"/>
        <pc:sldMkLst>
          <pc:docMk/>
          <pc:sldMk cId="3964972153" sldId="263"/>
        </pc:sldMkLst>
        <pc:spChg chg="add mod">
          <ac:chgData name="Alice Gibson-Crone" userId="S::alice.gibsoncrone@stjosephsnorton.bhcet.org.uk::e1849c37-711b-4dd6-96dd-a2da8d74ccb7" providerId="AD" clId="Web-{138A04CB-E2F0-21EF-20CF-8E96517D598D}" dt="2024-02-22T17:11:07.028" v="140" actId="20577"/>
          <ac:spMkLst>
            <pc:docMk/>
            <pc:sldMk cId="3964972153" sldId="263"/>
            <ac:spMk id="5" creationId="{F2644CD9-09D9-D329-660B-7C8C751BE690}"/>
          </ac:spMkLst>
        </pc:spChg>
      </pc:sldChg>
      <pc:sldChg chg="addSp delSp modSp">
        <pc:chgData name="Alice Gibson-Crone" userId="S::alice.gibsoncrone@stjosephsnorton.bhcet.org.uk::e1849c37-711b-4dd6-96dd-a2da8d74ccb7" providerId="AD" clId="Web-{138A04CB-E2F0-21EF-20CF-8E96517D598D}" dt="2024-02-22T17:06:55.622" v="129" actId="20577"/>
        <pc:sldMkLst>
          <pc:docMk/>
          <pc:sldMk cId="1802331019" sldId="275"/>
        </pc:sldMkLst>
        <pc:spChg chg="add mod">
          <ac:chgData name="Alice Gibson-Crone" userId="S::alice.gibsoncrone@stjosephsnorton.bhcet.org.uk::e1849c37-711b-4dd6-96dd-a2da8d74ccb7" providerId="AD" clId="Web-{138A04CB-E2F0-21EF-20CF-8E96517D598D}" dt="2024-02-22T17:06:55.622" v="129" actId="20577"/>
          <ac:spMkLst>
            <pc:docMk/>
            <pc:sldMk cId="1802331019" sldId="275"/>
            <ac:spMk id="3" creationId="{4E8E57CB-9460-FA56-1FFD-C37285462DBD}"/>
          </ac:spMkLst>
        </pc:spChg>
        <pc:picChg chg="del mod modCrop">
          <ac:chgData name="Alice Gibson-Crone" userId="S::alice.gibsoncrone@stjosephsnorton.bhcet.org.uk::e1849c37-711b-4dd6-96dd-a2da8d74ccb7" providerId="AD" clId="Web-{138A04CB-E2F0-21EF-20CF-8E96517D598D}" dt="2024-02-22T17:06:31.699" v="119"/>
          <ac:picMkLst>
            <pc:docMk/>
            <pc:sldMk cId="1802331019" sldId="275"/>
            <ac:picMk id="4" creationId="{5CAADA07-CD9E-C886-F60A-021C420DDF35}"/>
          </ac:picMkLst>
        </pc:picChg>
      </pc:sldChg>
      <pc:sldChg chg="modSp">
        <pc:chgData name="Alice Gibson-Crone" userId="S::alice.gibsoncrone@stjosephsnorton.bhcet.org.uk::e1849c37-711b-4dd6-96dd-a2da8d74ccb7" providerId="AD" clId="Web-{138A04CB-E2F0-21EF-20CF-8E96517D598D}" dt="2024-02-22T16:58:53.077" v="114" actId="20577"/>
        <pc:sldMkLst>
          <pc:docMk/>
          <pc:sldMk cId="3071357803" sldId="276"/>
        </pc:sldMkLst>
        <pc:spChg chg="mod">
          <ac:chgData name="Alice Gibson-Crone" userId="S::alice.gibsoncrone@stjosephsnorton.bhcet.org.uk::e1849c37-711b-4dd6-96dd-a2da8d74ccb7" providerId="AD" clId="Web-{138A04CB-E2F0-21EF-20CF-8E96517D598D}" dt="2024-02-22T16:58:53.077" v="114" actId="20577"/>
          <ac:spMkLst>
            <pc:docMk/>
            <pc:sldMk cId="3071357803" sldId="276"/>
            <ac:spMk id="5" creationId="{C9ED74D2-B64D-59B8-9F1F-B5F551D86B0B}"/>
          </ac:spMkLst>
        </pc:spChg>
      </pc:sldChg>
    </pc:docChg>
  </pc:docChgLst>
  <pc:docChgLst>
    <pc:chgData name="Alice Gibson-Crone" userId="S::alice.gibsoncrone@stjosephsnorton.bhcet.org.uk::e1849c37-711b-4dd6-96dd-a2da8d74ccb7" providerId="AD" clId="Web-{F378FF6D-7BB8-180E-4479-777083FF1A9F}"/>
    <pc:docChg chg="modSld">
      <pc:chgData name="Alice Gibson-Crone" userId="S::alice.gibsoncrone@stjosephsnorton.bhcet.org.uk::e1849c37-711b-4dd6-96dd-a2da8d74ccb7" providerId="AD" clId="Web-{F378FF6D-7BB8-180E-4479-777083FF1A9F}" dt="2024-02-05T21:30:46.639" v="2" actId="1076"/>
      <pc:docMkLst>
        <pc:docMk/>
      </pc:docMkLst>
      <pc:sldChg chg="modSp">
        <pc:chgData name="Alice Gibson-Crone" userId="S::alice.gibsoncrone@stjosephsnorton.bhcet.org.uk::e1849c37-711b-4dd6-96dd-a2da8d74ccb7" providerId="AD" clId="Web-{F378FF6D-7BB8-180E-4479-777083FF1A9F}" dt="2024-02-05T21:30:46.639" v="2" actId="1076"/>
        <pc:sldMkLst>
          <pc:docMk/>
          <pc:sldMk cId="3837860286" sldId="272"/>
        </pc:sldMkLst>
        <pc:picChg chg="mod">
          <ac:chgData name="Alice Gibson-Crone" userId="S::alice.gibsoncrone@stjosephsnorton.bhcet.org.uk::e1849c37-711b-4dd6-96dd-a2da8d74ccb7" providerId="AD" clId="Web-{F378FF6D-7BB8-180E-4479-777083FF1A9F}" dt="2024-02-05T21:30:46.639" v="2" actId="1076"/>
          <ac:picMkLst>
            <pc:docMk/>
            <pc:sldMk cId="3837860286" sldId="272"/>
            <ac:picMk id="13" creationId="{E7E0755B-3957-6F31-EE51-C303128C04B0}"/>
          </ac:picMkLst>
        </pc:picChg>
      </pc:sldChg>
    </pc:docChg>
  </pc:docChgLst>
  <pc:docChgLst>
    <pc:chgData name="Alice Gibson-Crone" userId="S::alice.gibsoncrone@stjosephsnorton.bhcet.org.uk::e1849c37-711b-4dd6-96dd-a2da8d74ccb7" providerId="AD" clId="Web-{7401E573-A6FD-A0AC-7FA8-4FC4F911E2CF}"/>
    <pc:docChg chg="modSld">
      <pc:chgData name="Alice Gibson-Crone" userId="S::alice.gibsoncrone@stjosephsnorton.bhcet.org.uk::e1849c37-711b-4dd6-96dd-a2da8d74ccb7" providerId="AD" clId="Web-{7401E573-A6FD-A0AC-7FA8-4FC4F911E2CF}" dt="2024-06-20T08:57:18.624" v="3"/>
      <pc:docMkLst>
        <pc:docMk/>
      </pc:docMkLst>
      <pc:sldChg chg="modSp">
        <pc:chgData name="Alice Gibson-Crone" userId="S::alice.gibsoncrone@stjosephsnorton.bhcet.org.uk::e1849c37-711b-4dd6-96dd-a2da8d74ccb7" providerId="AD" clId="Web-{7401E573-A6FD-A0AC-7FA8-4FC4F911E2CF}" dt="2024-06-20T08:57:18.624" v="3"/>
        <pc:sldMkLst>
          <pc:docMk/>
          <pc:sldMk cId="504443260" sldId="264"/>
        </pc:sldMkLst>
        <pc:graphicFrameChg chg="mod modGraphic">
          <ac:chgData name="Alice Gibson-Crone" userId="S::alice.gibsoncrone@stjosephsnorton.bhcet.org.uk::e1849c37-711b-4dd6-96dd-a2da8d74ccb7" providerId="AD" clId="Web-{7401E573-A6FD-A0AC-7FA8-4FC4F911E2CF}" dt="2024-06-20T08:57:18.624" v="3"/>
          <ac:graphicFrameMkLst>
            <pc:docMk/>
            <pc:sldMk cId="504443260" sldId="264"/>
            <ac:graphicFrameMk id="2" creationId="{36C8D21B-F8C6-8AA3-26C3-248A3ACE93EC}"/>
          </ac:graphicFrameMkLst>
        </pc:graphicFrameChg>
      </pc:sldChg>
    </pc:docChg>
  </pc:docChgLst>
  <pc:docChgLst>
    <pc:chgData name="Alice Gibson-Crone" userId="S::alice.gibsoncrone@stjosephsnorton.bhcet.org.uk::e1849c37-711b-4dd6-96dd-a2da8d74ccb7" providerId="AD" clId="Web-{00ADDE75-75C6-0341-870D-DECD1E27C193}"/>
    <pc:docChg chg="addSld modSld">
      <pc:chgData name="Alice Gibson-Crone" userId="S::alice.gibsoncrone@stjosephsnorton.bhcet.org.uk::e1849c37-711b-4dd6-96dd-a2da8d74ccb7" providerId="AD" clId="Web-{00ADDE75-75C6-0341-870D-DECD1E27C193}" dt="2024-02-03T11:53:46.608" v="2588" actId="1076"/>
      <pc:docMkLst>
        <pc:docMk/>
      </pc:docMkLst>
      <pc:sldChg chg="modSp">
        <pc:chgData name="Alice Gibson-Crone" userId="S::alice.gibsoncrone@stjosephsnorton.bhcet.org.uk::e1849c37-711b-4dd6-96dd-a2da8d74ccb7" providerId="AD" clId="Web-{00ADDE75-75C6-0341-870D-DECD1E27C193}" dt="2024-02-03T11:31:46.074" v="910" actId="20577"/>
        <pc:sldMkLst>
          <pc:docMk/>
          <pc:sldMk cId="504443260" sldId="264"/>
        </pc:sldMkLst>
        <pc:spChg chg="mod">
          <ac:chgData name="Alice Gibson-Crone" userId="S::alice.gibsoncrone@stjosephsnorton.bhcet.org.uk::e1849c37-711b-4dd6-96dd-a2da8d74ccb7" providerId="AD" clId="Web-{00ADDE75-75C6-0341-870D-DECD1E27C193}" dt="2024-02-03T11:31:46.074" v="910" actId="20577"/>
          <ac:spMkLst>
            <pc:docMk/>
            <pc:sldMk cId="504443260" sldId="264"/>
            <ac:spMk id="20" creationId="{38FD0BE2-CFC5-5671-78E0-2F18651F8E0C}"/>
          </ac:spMkLst>
        </pc:spChg>
        <pc:graphicFrameChg chg="mod modGraphic">
          <ac:chgData name="Alice Gibson-Crone" userId="S::alice.gibsoncrone@stjosephsnorton.bhcet.org.uk::e1849c37-711b-4dd6-96dd-a2da8d74ccb7" providerId="AD" clId="Web-{00ADDE75-75C6-0341-870D-DECD1E27C193}" dt="2024-02-03T11:29:31.039" v="889"/>
          <ac:graphicFrameMkLst>
            <pc:docMk/>
            <pc:sldMk cId="504443260" sldId="264"/>
            <ac:graphicFrameMk id="2" creationId="{36C8D21B-F8C6-8AA3-26C3-248A3ACE93EC}"/>
          </ac:graphicFrameMkLst>
        </pc:graphicFrameChg>
        <pc:graphicFrameChg chg="mod modGraphic">
          <ac:chgData name="Alice Gibson-Crone" userId="S::alice.gibsoncrone@stjosephsnorton.bhcet.org.uk::e1849c37-711b-4dd6-96dd-a2da8d74ccb7" providerId="AD" clId="Web-{00ADDE75-75C6-0341-870D-DECD1E27C193}" dt="2024-02-03T11:27:44.834" v="485"/>
          <ac:graphicFrameMkLst>
            <pc:docMk/>
            <pc:sldMk cId="504443260" sldId="264"/>
            <ac:graphicFrameMk id="7" creationId="{327EC4C5-0C21-D8D3-D06A-42722F72797B}"/>
          </ac:graphicFrameMkLst>
        </pc:graphicFrameChg>
      </pc:sldChg>
      <pc:sldChg chg="delSp">
        <pc:chgData name="Alice Gibson-Crone" userId="S::alice.gibsoncrone@stjosephsnorton.bhcet.org.uk::e1849c37-711b-4dd6-96dd-a2da8d74ccb7" providerId="AD" clId="Web-{00ADDE75-75C6-0341-870D-DECD1E27C193}" dt="2024-02-03T11:15:10.799" v="42"/>
        <pc:sldMkLst>
          <pc:docMk/>
          <pc:sldMk cId="2034811693" sldId="265"/>
        </pc:sldMkLst>
        <pc:spChg chg="del">
          <ac:chgData name="Alice Gibson-Crone" userId="S::alice.gibsoncrone@stjosephsnorton.bhcet.org.uk::e1849c37-711b-4dd6-96dd-a2da8d74ccb7" providerId="AD" clId="Web-{00ADDE75-75C6-0341-870D-DECD1E27C193}" dt="2024-02-03T11:15:10.799" v="42"/>
          <ac:spMkLst>
            <pc:docMk/>
            <pc:sldMk cId="2034811693" sldId="265"/>
            <ac:spMk id="14" creationId="{79C101C9-4893-AB92-476F-2C1F3EFD04B9}"/>
          </ac:spMkLst>
        </pc:spChg>
      </pc:sldChg>
      <pc:sldChg chg="modSp">
        <pc:chgData name="Alice Gibson-Crone" userId="S::alice.gibsoncrone@stjosephsnorton.bhcet.org.uk::e1849c37-711b-4dd6-96dd-a2da8d74ccb7" providerId="AD" clId="Web-{00ADDE75-75C6-0341-870D-DECD1E27C193}" dt="2024-02-03T11:16:01.894" v="51" actId="20577"/>
        <pc:sldMkLst>
          <pc:docMk/>
          <pc:sldMk cId="3305755021" sldId="266"/>
        </pc:sldMkLst>
        <pc:spChg chg="mod">
          <ac:chgData name="Alice Gibson-Crone" userId="S::alice.gibsoncrone@stjosephsnorton.bhcet.org.uk::e1849c37-711b-4dd6-96dd-a2da8d74ccb7" providerId="AD" clId="Web-{00ADDE75-75C6-0341-870D-DECD1E27C193}" dt="2024-02-03T11:16:01.894" v="51" actId="20577"/>
          <ac:spMkLst>
            <pc:docMk/>
            <pc:sldMk cId="3305755021" sldId="266"/>
            <ac:spMk id="10" creationId="{C7D22DB0-CB1A-F7F4-E608-1EAA2A1D4480}"/>
          </ac:spMkLst>
        </pc:spChg>
        <pc:graphicFrameChg chg="mod modGraphic">
          <ac:chgData name="Alice Gibson-Crone" userId="S::alice.gibsoncrone@stjosephsnorton.bhcet.org.uk::e1849c37-711b-4dd6-96dd-a2da8d74ccb7" providerId="AD" clId="Web-{00ADDE75-75C6-0341-870D-DECD1E27C193}" dt="2024-02-03T11:13:24.671" v="25"/>
          <ac:graphicFrameMkLst>
            <pc:docMk/>
            <pc:sldMk cId="3305755021" sldId="266"/>
            <ac:graphicFrameMk id="2" creationId="{36C8D21B-F8C6-8AA3-26C3-248A3ACE93EC}"/>
          </ac:graphicFrameMkLst>
        </pc:graphicFrameChg>
        <pc:graphicFrameChg chg="mod modGraphic">
          <ac:chgData name="Alice Gibson-Crone" userId="S::alice.gibsoncrone@stjosephsnorton.bhcet.org.uk::e1849c37-711b-4dd6-96dd-a2da8d74ccb7" providerId="AD" clId="Web-{00ADDE75-75C6-0341-870D-DECD1E27C193}" dt="2024-02-03T11:13:16.483" v="23"/>
          <ac:graphicFrameMkLst>
            <pc:docMk/>
            <pc:sldMk cId="3305755021" sldId="266"/>
            <ac:graphicFrameMk id="4" creationId="{2A8796FE-7E39-584E-8B91-AEA2DE1C4E8B}"/>
          </ac:graphicFrameMkLst>
        </pc:graphicFrameChg>
      </pc:sldChg>
      <pc:sldChg chg="addSp delSp modSp">
        <pc:chgData name="Alice Gibson-Crone" userId="S::alice.gibsoncrone@stjosephsnorton.bhcet.org.uk::e1849c37-711b-4dd6-96dd-a2da8d74ccb7" providerId="AD" clId="Web-{00ADDE75-75C6-0341-870D-DECD1E27C193}" dt="2024-02-03T11:16:58.161" v="84" actId="20577"/>
        <pc:sldMkLst>
          <pc:docMk/>
          <pc:sldMk cId="2180334130" sldId="270"/>
        </pc:sldMkLst>
        <pc:spChg chg="add del mod">
          <ac:chgData name="Alice Gibson-Crone" userId="S::alice.gibsoncrone@stjosephsnorton.bhcet.org.uk::e1849c37-711b-4dd6-96dd-a2da8d74ccb7" providerId="AD" clId="Web-{00ADDE75-75C6-0341-870D-DECD1E27C193}" dt="2024-02-03T11:16:47.161" v="80"/>
          <ac:spMkLst>
            <pc:docMk/>
            <pc:sldMk cId="2180334130" sldId="270"/>
            <ac:spMk id="2" creationId="{A4ED0791-D245-866B-9469-87FD16AF99A7}"/>
          </ac:spMkLst>
        </pc:spChg>
        <pc:spChg chg="add mod">
          <ac:chgData name="Alice Gibson-Crone" userId="S::alice.gibsoncrone@stjosephsnorton.bhcet.org.uk::e1849c37-711b-4dd6-96dd-a2da8d74ccb7" providerId="AD" clId="Web-{00ADDE75-75C6-0341-870D-DECD1E27C193}" dt="2024-02-03T11:16:58.161" v="84" actId="20577"/>
          <ac:spMkLst>
            <pc:docMk/>
            <pc:sldMk cId="2180334130" sldId="270"/>
            <ac:spMk id="5" creationId="{07B9808A-D5D3-1F77-397F-48F8006DE5FC}"/>
          </ac:spMkLst>
        </pc:spChg>
      </pc:sldChg>
      <pc:sldChg chg="addSp delSp modSp">
        <pc:chgData name="Alice Gibson-Crone" userId="S::alice.gibsoncrone@stjosephsnorton.bhcet.org.uk::e1849c37-711b-4dd6-96dd-a2da8d74ccb7" providerId="AD" clId="Web-{00ADDE75-75C6-0341-870D-DECD1E27C193}" dt="2024-02-03T11:16:40.973" v="77" actId="1076"/>
        <pc:sldMkLst>
          <pc:docMk/>
          <pc:sldMk cId="3541170954" sldId="271"/>
        </pc:sldMkLst>
        <pc:spChg chg="add del mod">
          <ac:chgData name="Alice Gibson-Crone" userId="S::alice.gibsoncrone@stjosephsnorton.bhcet.org.uk::e1849c37-711b-4dd6-96dd-a2da8d74ccb7" providerId="AD" clId="Web-{00ADDE75-75C6-0341-870D-DECD1E27C193}" dt="2024-02-03T11:16:31.801" v="69"/>
          <ac:spMkLst>
            <pc:docMk/>
            <pc:sldMk cId="3541170954" sldId="271"/>
            <ac:spMk id="4" creationId="{289D43D6-1115-B96A-F8B4-4CF89FA36D84}"/>
          </ac:spMkLst>
        </pc:spChg>
        <pc:spChg chg="add mod">
          <ac:chgData name="Alice Gibson-Crone" userId="S::alice.gibsoncrone@stjosephsnorton.bhcet.org.uk::e1849c37-711b-4dd6-96dd-a2da8d74ccb7" providerId="AD" clId="Web-{00ADDE75-75C6-0341-870D-DECD1E27C193}" dt="2024-02-03T11:16:40.973" v="77" actId="1076"/>
          <ac:spMkLst>
            <pc:docMk/>
            <pc:sldMk cId="3541170954" sldId="271"/>
            <ac:spMk id="11" creationId="{D7E0038D-0050-2C79-D65B-73F6CB932C96}"/>
          </ac:spMkLst>
        </pc:spChg>
      </pc:sldChg>
      <pc:sldChg chg="addSp delSp modSp">
        <pc:chgData name="Alice Gibson-Crone" userId="S::alice.gibsoncrone@stjosephsnorton.bhcet.org.uk::e1849c37-711b-4dd6-96dd-a2da8d74ccb7" providerId="AD" clId="Web-{00ADDE75-75C6-0341-870D-DECD1E27C193}" dt="2024-02-03T11:16:22.254" v="66" actId="20577"/>
        <pc:sldMkLst>
          <pc:docMk/>
          <pc:sldMk cId="3837860286" sldId="272"/>
        </pc:sldMkLst>
        <pc:spChg chg="add del mod">
          <ac:chgData name="Alice Gibson-Crone" userId="S::alice.gibsoncrone@stjosephsnorton.bhcet.org.uk::e1849c37-711b-4dd6-96dd-a2da8d74ccb7" providerId="AD" clId="Web-{00ADDE75-75C6-0341-870D-DECD1E27C193}" dt="2024-02-03T11:16:09.847" v="52"/>
          <ac:spMkLst>
            <pc:docMk/>
            <pc:sldMk cId="3837860286" sldId="272"/>
            <ac:spMk id="4" creationId="{5094D54F-63ED-ABB3-A292-43B3AC0BC4DC}"/>
          </ac:spMkLst>
        </pc:spChg>
        <pc:spChg chg="add mod">
          <ac:chgData name="Alice Gibson-Crone" userId="S::alice.gibsoncrone@stjosephsnorton.bhcet.org.uk::e1849c37-711b-4dd6-96dd-a2da8d74ccb7" providerId="AD" clId="Web-{00ADDE75-75C6-0341-870D-DECD1E27C193}" dt="2024-02-03T11:16:22.254" v="66" actId="20577"/>
          <ac:spMkLst>
            <pc:docMk/>
            <pc:sldMk cId="3837860286" sldId="272"/>
            <ac:spMk id="11" creationId="{EF4E661F-2D0F-358C-4C4C-55D957819558}"/>
          </ac:spMkLst>
        </pc:spChg>
      </pc:sldChg>
      <pc:sldChg chg="addSp delSp modSp add replId">
        <pc:chgData name="Alice Gibson-Crone" userId="S::alice.gibsoncrone@stjosephsnorton.bhcet.org.uk::e1849c37-711b-4dd6-96dd-a2da8d74ccb7" providerId="AD" clId="Web-{00ADDE75-75C6-0341-870D-DECD1E27C193}" dt="2024-02-03T11:53:46.608" v="2588" actId="1076"/>
        <pc:sldMkLst>
          <pc:docMk/>
          <pc:sldMk cId="1268678686" sldId="273"/>
        </pc:sldMkLst>
        <pc:spChg chg="add del mod">
          <ac:chgData name="Alice Gibson-Crone" userId="S::alice.gibsoncrone@stjosephsnorton.bhcet.org.uk::e1849c37-711b-4dd6-96dd-a2da8d74ccb7" providerId="AD" clId="Web-{00ADDE75-75C6-0341-870D-DECD1E27C193}" dt="2024-02-03T11:18:08.428" v="102"/>
          <ac:spMkLst>
            <pc:docMk/>
            <pc:sldMk cId="1268678686" sldId="273"/>
            <ac:spMk id="4" creationId="{46A25553-BBF2-42D0-603A-9265A8729118}"/>
          </ac:spMkLst>
        </pc:spChg>
        <pc:spChg chg="add mod">
          <ac:chgData name="Alice Gibson-Crone" userId="S::alice.gibsoncrone@stjosephsnorton.bhcet.org.uk::e1849c37-711b-4dd6-96dd-a2da8d74ccb7" providerId="AD" clId="Web-{00ADDE75-75C6-0341-870D-DECD1E27C193}" dt="2024-02-03T11:53:46.608" v="2588" actId="1076"/>
          <ac:spMkLst>
            <pc:docMk/>
            <pc:sldMk cId="1268678686" sldId="273"/>
            <ac:spMk id="5" creationId="{C9ED74D2-B64D-59B8-9F1F-B5F551D86B0B}"/>
          </ac:spMkLst>
        </pc:spChg>
        <pc:graphicFrameChg chg="del">
          <ac:chgData name="Alice Gibson-Crone" userId="S::alice.gibsoncrone@stjosephsnorton.bhcet.org.uk::e1849c37-711b-4dd6-96dd-a2da8d74ccb7" providerId="AD" clId="Web-{00ADDE75-75C6-0341-870D-DECD1E27C193}" dt="2024-02-03T11:17:22.146" v="86"/>
          <ac:graphicFrameMkLst>
            <pc:docMk/>
            <pc:sldMk cId="1268678686" sldId="273"/>
            <ac:graphicFrameMk id="13" creationId="{B9A34891-6F49-09BE-66A2-6D3BF00A1582}"/>
          </ac:graphicFrameMkLst>
        </pc:graphicFrameChg>
        <pc:picChg chg="mod">
          <ac:chgData name="Alice Gibson-Crone" userId="S::alice.gibsoncrone@stjosephsnorton.bhcet.org.uk::e1849c37-711b-4dd6-96dd-a2da8d74ccb7" providerId="AD" clId="Web-{00ADDE75-75C6-0341-870D-DECD1E27C193}" dt="2024-02-03T11:53:41.108" v="2587" actId="1076"/>
          <ac:picMkLst>
            <pc:docMk/>
            <pc:sldMk cId="1268678686" sldId="273"/>
            <ac:picMk id="2" creationId="{9E6FD1A4-EB68-8F99-A890-24248ACBD583}"/>
          </ac:picMkLst>
        </pc:picChg>
        <pc:picChg chg="del">
          <ac:chgData name="Alice Gibson-Crone" userId="S::alice.gibsoncrone@stjosephsnorton.bhcet.org.uk::e1849c37-711b-4dd6-96dd-a2da8d74ccb7" providerId="AD" clId="Web-{00ADDE75-75C6-0341-870D-DECD1E27C193}" dt="2024-02-03T11:17:26.818" v="88"/>
          <ac:picMkLst>
            <pc:docMk/>
            <pc:sldMk cId="1268678686" sldId="273"/>
            <ac:picMk id="15" creationId="{E21E0B76-4D48-1FB5-CEBE-4B7EADA39C58}"/>
          </ac:picMkLst>
        </pc:picChg>
        <pc:picChg chg="del">
          <ac:chgData name="Alice Gibson-Crone" userId="S::alice.gibsoncrone@stjosephsnorton.bhcet.org.uk::e1849c37-711b-4dd6-96dd-a2da8d74ccb7" providerId="AD" clId="Web-{00ADDE75-75C6-0341-870D-DECD1E27C193}" dt="2024-02-03T11:17:28.240" v="89"/>
          <ac:picMkLst>
            <pc:docMk/>
            <pc:sldMk cId="1268678686" sldId="273"/>
            <ac:picMk id="16" creationId="{FECCE076-AB7C-1C38-E081-2830ACE027F2}"/>
          </ac:picMkLst>
        </pc:picChg>
        <pc:picChg chg="del">
          <ac:chgData name="Alice Gibson-Crone" userId="S::alice.gibsoncrone@stjosephsnorton.bhcet.org.uk::e1849c37-711b-4dd6-96dd-a2da8d74ccb7" providerId="AD" clId="Web-{00ADDE75-75C6-0341-870D-DECD1E27C193}" dt="2024-02-03T11:17:31.037" v="92"/>
          <ac:picMkLst>
            <pc:docMk/>
            <pc:sldMk cId="1268678686" sldId="273"/>
            <ac:picMk id="17" creationId="{06F6325E-ADA3-ED96-0DE6-BE647C6E6A25}"/>
          </ac:picMkLst>
        </pc:picChg>
        <pc:picChg chg="del">
          <ac:chgData name="Alice Gibson-Crone" userId="S::alice.gibsoncrone@stjosephsnorton.bhcet.org.uk::e1849c37-711b-4dd6-96dd-a2da8d74ccb7" providerId="AD" clId="Web-{00ADDE75-75C6-0341-870D-DECD1E27C193}" dt="2024-02-03T11:17:26.818" v="87"/>
          <ac:picMkLst>
            <pc:docMk/>
            <pc:sldMk cId="1268678686" sldId="273"/>
            <ac:picMk id="18" creationId="{2A4883B0-B62C-D470-5653-8FACEC3A79F4}"/>
          </ac:picMkLst>
        </pc:picChg>
        <pc:picChg chg="del">
          <ac:chgData name="Alice Gibson-Crone" userId="S::alice.gibsoncrone@stjosephsnorton.bhcet.org.uk::e1849c37-711b-4dd6-96dd-a2da8d74ccb7" providerId="AD" clId="Web-{00ADDE75-75C6-0341-870D-DECD1E27C193}" dt="2024-02-03T11:17:30.115" v="91"/>
          <ac:picMkLst>
            <pc:docMk/>
            <pc:sldMk cId="1268678686" sldId="273"/>
            <ac:picMk id="19" creationId="{CA2F9C48-F8B7-DB5B-4BCE-CCBFDF4E0F17}"/>
          </ac:picMkLst>
        </pc:picChg>
        <pc:picChg chg="del">
          <ac:chgData name="Alice Gibson-Crone" userId="S::alice.gibsoncrone@stjosephsnorton.bhcet.org.uk::e1849c37-711b-4dd6-96dd-a2da8d74ccb7" providerId="AD" clId="Web-{00ADDE75-75C6-0341-870D-DECD1E27C193}" dt="2024-02-03T11:17:29.162" v="90"/>
          <ac:picMkLst>
            <pc:docMk/>
            <pc:sldMk cId="1268678686" sldId="273"/>
            <ac:picMk id="21" creationId="{561035E1-B8BB-5F98-2B9A-AEB200264677}"/>
          </ac:picMkLst>
        </pc:picChg>
      </pc:sldChg>
      <pc:sldChg chg="addSp delSp modSp add replId">
        <pc:chgData name="Alice Gibson-Crone" userId="S::alice.gibsoncrone@stjosephsnorton.bhcet.org.uk::e1849c37-711b-4dd6-96dd-a2da8d74ccb7" providerId="AD" clId="Web-{00ADDE75-75C6-0341-870D-DECD1E27C193}" dt="2024-02-03T11:21:29.527" v="132" actId="1076"/>
        <pc:sldMkLst>
          <pc:docMk/>
          <pc:sldMk cId="297323566" sldId="274"/>
        </pc:sldMkLst>
        <pc:spChg chg="add mod">
          <ac:chgData name="Alice Gibson-Crone" userId="S::alice.gibsoncrone@stjosephsnorton.bhcet.org.uk::e1849c37-711b-4dd6-96dd-a2da8d74ccb7" providerId="AD" clId="Web-{00ADDE75-75C6-0341-870D-DECD1E27C193}" dt="2024-02-03T11:21:29.527" v="132" actId="1076"/>
          <ac:spMkLst>
            <pc:docMk/>
            <pc:sldMk cId="297323566" sldId="274"/>
            <ac:spMk id="3" creationId="{22797E6B-C804-0CBB-B86B-48B03D454FED}"/>
          </ac:spMkLst>
        </pc:spChg>
        <pc:spChg chg="del">
          <ac:chgData name="Alice Gibson-Crone" userId="S::alice.gibsoncrone@stjosephsnorton.bhcet.org.uk::e1849c37-711b-4dd6-96dd-a2da8d74ccb7" providerId="AD" clId="Web-{00ADDE75-75C6-0341-870D-DECD1E27C193}" dt="2024-02-03T11:19:55.509" v="124"/>
          <ac:spMkLst>
            <pc:docMk/>
            <pc:sldMk cId="297323566" sldId="274"/>
            <ac:spMk id="5" creationId="{C9ED74D2-B64D-59B8-9F1F-B5F551D86B0B}"/>
          </ac:spMkLst>
        </pc:spChg>
        <pc:spChg chg="mod">
          <ac:chgData name="Alice Gibson-Crone" userId="S::alice.gibsoncrone@stjosephsnorton.bhcet.org.uk::e1849c37-711b-4dd6-96dd-a2da8d74ccb7" providerId="AD" clId="Web-{00ADDE75-75C6-0341-870D-DECD1E27C193}" dt="2024-02-03T11:21:07.558" v="126" actId="20577"/>
          <ac:spMkLst>
            <pc:docMk/>
            <pc:sldMk cId="297323566" sldId="274"/>
            <ac:spMk id="12" creationId="{3954F95E-143C-21CE-748D-EF9F602BBACC}"/>
          </ac:spMkLst>
        </pc:spChg>
      </pc:sldChg>
      <pc:sldChg chg="addSp delSp modSp add replId">
        <pc:chgData name="Alice Gibson-Crone" userId="S::alice.gibsoncrone@stjosephsnorton.bhcet.org.uk::e1849c37-711b-4dd6-96dd-a2da8d74ccb7" providerId="AD" clId="Web-{00ADDE75-75C6-0341-870D-DECD1E27C193}" dt="2024-02-03T11:22:54.623" v="153" actId="1076"/>
        <pc:sldMkLst>
          <pc:docMk/>
          <pc:sldMk cId="1802331019" sldId="275"/>
        </pc:sldMkLst>
        <pc:spChg chg="del">
          <ac:chgData name="Alice Gibson-Crone" userId="S::alice.gibsoncrone@stjosephsnorton.bhcet.org.uk::e1849c37-711b-4dd6-96dd-a2da8d74ccb7" providerId="AD" clId="Web-{00ADDE75-75C6-0341-870D-DECD1E27C193}" dt="2024-02-03T11:21:45.825" v="134"/>
          <ac:spMkLst>
            <pc:docMk/>
            <pc:sldMk cId="1802331019" sldId="275"/>
            <ac:spMk id="3" creationId="{22797E6B-C804-0CBB-B86B-48B03D454FED}"/>
          </ac:spMkLst>
        </pc:spChg>
        <pc:spChg chg="mod">
          <ac:chgData name="Alice Gibson-Crone" userId="S::alice.gibsoncrone@stjosephsnorton.bhcet.org.uk::e1849c37-711b-4dd6-96dd-a2da8d74ccb7" providerId="AD" clId="Web-{00ADDE75-75C6-0341-870D-DECD1E27C193}" dt="2024-02-03T11:21:57.965" v="139" actId="20577"/>
          <ac:spMkLst>
            <pc:docMk/>
            <pc:sldMk cId="1802331019" sldId="275"/>
            <ac:spMk id="12" creationId="{3954F95E-143C-21CE-748D-EF9F602BBACC}"/>
          </ac:spMkLst>
        </pc:spChg>
        <pc:picChg chg="add mod">
          <ac:chgData name="Alice Gibson-Crone" userId="S::alice.gibsoncrone@stjosephsnorton.bhcet.org.uk::e1849c37-711b-4dd6-96dd-a2da8d74ccb7" providerId="AD" clId="Web-{00ADDE75-75C6-0341-870D-DECD1E27C193}" dt="2024-02-03T11:22:10.372" v="142" actId="1076"/>
          <ac:picMkLst>
            <pc:docMk/>
            <pc:sldMk cId="1802331019" sldId="275"/>
            <ac:picMk id="4" creationId="{5CAADA07-CD9E-C886-F60A-021C420DDF35}"/>
          </ac:picMkLst>
        </pc:picChg>
        <pc:picChg chg="add mod">
          <ac:chgData name="Alice Gibson-Crone" userId="S::alice.gibsoncrone@stjosephsnorton.bhcet.org.uk::e1849c37-711b-4dd6-96dd-a2da8d74ccb7" providerId="AD" clId="Web-{00ADDE75-75C6-0341-870D-DECD1E27C193}" dt="2024-02-03T11:22:30.013" v="146" actId="1076"/>
          <ac:picMkLst>
            <pc:docMk/>
            <pc:sldMk cId="1802331019" sldId="275"/>
            <ac:picMk id="5" creationId="{E031193C-5EA5-2DA1-0B3B-E428D0AA9156}"/>
          </ac:picMkLst>
        </pc:picChg>
        <pc:picChg chg="add mod">
          <ac:chgData name="Alice Gibson-Crone" userId="S::alice.gibsoncrone@stjosephsnorton.bhcet.org.uk::e1849c37-711b-4dd6-96dd-a2da8d74ccb7" providerId="AD" clId="Web-{00ADDE75-75C6-0341-870D-DECD1E27C193}" dt="2024-02-03T11:22:54.623" v="153" actId="1076"/>
          <ac:picMkLst>
            <pc:docMk/>
            <pc:sldMk cId="1802331019" sldId="275"/>
            <ac:picMk id="6" creationId="{247F566F-DFC7-4CC7-86D3-07AFA965C91E}"/>
          </ac:picMkLst>
        </pc:picChg>
      </pc:sldChg>
      <pc:sldChg chg="modSp add replId">
        <pc:chgData name="Alice Gibson-Crone" userId="S::alice.gibsoncrone@stjosephsnorton.bhcet.org.uk::e1849c37-711b-4dd6-96dd-a2da8d74ccb7" providerId="AD" clId="Web-{00ADDE75-75C6-0341-870D-DECD1E27C193}" dt="2024-02-03T11:53:31.826" v="2585" actId="20577"/>
        <pc:sldMkLst>
          <pc:docMk/>
          <pc:sldMk cId="3071357803" sldId="276"/>
        </pc:sldMkLst>
        <pc:spChg chg="mod">
          <ac:chgData name="Alice Gibson-Crone" userId="S::alice.gibsoncrone@stjosephsnorton.bhcet.org.uk::e1849c37-711b-4dd6-96dd-a2da8d74ccb7" providerId="AD" clId="Web-{00ADDE75-75C6-0341-870D-DECD1E27C193}" dt="2024-02-03T11:53:31.826" v="2585" actId="20577"/>
          <ac:spMkLst>
            <pc:docMk/>
            <pc:sldMk cId="3071357803" sldId="276"/>
            <ac:spMk id="5" creationId="{C9ED74D2-B64D-59B8-9F1F-B5F551D86B0B}"/>
          </ac:spMkLst>
        </pc:spChg>
      </pc:sldChg>
    </pc:docChg>
  </pc:docChgLst>
  <pc:docChgLst>
    <pc:chgData name="Alice Gibson-Crone" userId="S::alice.gibsoncrone@stjosephsnorton.bhcet.org.uk::e1849c37-711b-4dd6-96dd-a2da8d74ccb7" providerId="AD" clId="Web-{70F7C952-935A-AC44-0C36-DAFC13E4A0ED}"/>
    <pc:docChg chg="modSld">
      <pc:chgData name="Alice Gibson-Crone" userId="S::alice.gibsoncrone@stjosephsnorton.bhcet.org.uk::e1849c37-711b-4dd6-96dd-a2da8d74ccb7" providerId="AD" clId="Web-{70F7C952-935A-AC44-0C36-DAFC13E4A0ED}" dt="2024-02-04T19:57:08.925" v="2"/>
      <pc:docMkLst>
        <pc:docMk/>
      </pc:docMkLst>
      <pc:sldChg chg="modSp">
        <pc:chgData name="Alice Gibson-Crone" userId="S::alice.gibsoncrone@stjosephsnorton.bhcet.org.uk::e1849c37-711b-4dd6-96dd-a2da8d74ccb7" providerId="AD" clId="Web-{70F7C952-935A-AC44-0C36-DAFC13E4A0ED}" dt="2024-02-04T19:57:08.925" v="2"/>
        <pc:sldMkLst>
          <pc:docMk/>
          <pc:sldMk cId="3305755021" sldId="266"/>
        </pc:sldMkLst>
        <pc:graphicFrameChg chg="modGraphic">
          <ac:chgData name="Alice Gibson-Crone" userId="S::alice.gibsoncrone@stjosephsnorton.bhcet.org.uk::e1849c37-711b-4dd6-96dd-a2da8d74ccb7" providerId="AD" clId="Web-{70F7C952-935A-AC44-0C36-DAFC13E4A0ED}" dt="2024-02-04T19:57:08.925" v="2"/>
          <ac:graphicFrameMkLst>
            <pc:docMk/>
            <pc:sldMk cId="3305755021" sldId="266"/>
            <ac:graphicFrameMk id="2" creationId="{36C8D21B-F8C6-8AA3-26C3-248A3ACE93EC}"/>
          </ac:graphicFrameMkLst>
        </pc:graphicFrameChg>
      </pc:sldChg>
    </pc:docChg>
  </pc:docChgLst>
  <pc:docChgLst>
    <pc:chgData name="Gill Dowson" userId="S::gdowson@bhcet.org.uk::e5d6683e-a223-4269-bd87-037792649af6" providerId="AD" clId="Web-{6A4DEC55-F8F8-AF8D-995A-FF84489C1A62}"/>
    <pc:docChg chg="modSld">
      <pc:chgData name="Gill Dowson" userId="S::gdowson@bhcet.org.uk::e5d6683e-a223-4269-bd87-037792649af6" providerId="AD" clId="Web-{6A4DEC55-F8F8-AF8D-995A-FF84489C1A62}" dt="2024-03-07T09:59:32.429" v="5" actId="20577"/>
      <pc:docMkLst>
        <pc:docMk/>
      </pc:docMkLst>
      <pc:sldChg chg="modSp">
        <pc:chgData name="Gill Dowson" userId="S::gdowson@bhcet.org.uk::e5d6683e-a223-4269-bd87-037792649af6" providerId="AD" clId="Web-{6A4DEC55-F8F8-AF8D-995A-FF84489C1A62}" dt="2024-03-07T09:59:32.429" v="5" actId="20577"/>
        <pc:sldMkLst>
          <pc:docMk/>
          <pc:sldMk cId="1173082991" sldId="262"/>
        </pc:sldMkLst>
        <pc:spChg chg="mod">
          <ac:chgData name="Gill Dowson" userId="S::gdowson@bhcet.org.uk::e5d6683e-a223-4269-bd87-037792649af6" providerId="AD" clId="Web-{6A4DEC55-F8F8-AF8D-995A-FF84489C1A62}" dt="2024-03-07T09:59:32.429" v="5" actId="20577"/>
          <ac:spMkLst>
            <pc:docMk/>
            <pc:sldMk cId="1173082991" sldId="262"/>
            <ac:spMk id="7" creationId="{77CE0C48-28D3-ABC5-76B0-48B11989B2CB}"/>
          </ac:spMkLst>
        </pc:spChg>
      </pc:sldChg>
    </pc:docChg>
  </pc:docChgLst>
  <pc:docChgLst>
    <pc:chgData name="David Reid" userId="711f4326-2b58-4286-9466-ac61bc7ed338" providerId="ADAL" clId="{598CFC67-57B2-46C2-95E1-0407EC8FA055}"/>
    <pc:docChg chg="custSel delSld modSld">
      <pc:chgData name="David Reid" userId="711f4326-2b58-4286-9466-ac61bc7ed338" providerId="ADAL" clId="{598CFC67-57B2-46C2-95E1-0407EC8FA055}" dt="2025-04-28T18:47:05.617" v="21" actId="47"/>
      <pc:docMkLst>
        <pc:docMk/>
      </pc:docMkLst>
      <pc:sldChg chg="modSp mod">
        <pc:chgData name="David Reid" userId="711f4326-2b58-4286-9466-ac61bc7ed338" providerId="ADAL" clId="{598CFC67-57B2-46C2-95E1-0407EC8FA055}" dt="2025-04-28T18:46:35.104" v="17" actId="1076"/>
        <pc:sldMkLst>
          <pc:docMk/>
          <pc:sldMk cId="1173082991" sldId="262"/>
        </pc:sldMkLst>
        <pc:spChg chg="mod">
          <ac:chgData name="David Reid" userId="711f4326-2b58-4286-9466-ac61bc7ed338" providerId="ADAL" clId="{598CFC67-57B2-46C2-95E1-0407EC8FA055}" dt="2025-04-28T18:46:35.104" v="17" actId="1076"/>
          <ac:spMkLst>
            <pc:docMk/>
            <pc:sldMk cId="1173082991" sldId="262"/>
            <ac:spMk id="6" creationId="{3E672219-AECE-2E74-AEFB-8058E6F21651}"/>
          </ac:spMkLst>
        </pc:spChg>
        <pc:spChg chg="mod">
          <ac:chgData name="David Reid" userId="711f4326-2b58-4286-9466-ac61bc7ed338" providerId="ADAL" clId="{598CFC67-57B2-46C2-95E1-0407EC8FA055}" dt="2025-04-28T18:46:32.265" v="16" actId="1076"/>
          <ac:spMkLst>
            <pc:docMk/>
            <pc:sldMk cId="1173082991" sldId="262"/>
            <ac:spMk id="7" creationId="{77CE0C48-28D3-ABC5-76B0-48B11989B2CB}"/>
          </ac:spMkLst>
        </pc:spChg>
        <pc:picChg chg="mod modCrop">
          <ac:chgData name="David Reid" userId="711f4326-2b58-4286-9466-ac61bc7ed338" providerId="ADAL" clId="{598CFC67-57B2-46C2-95E1-0407EC8FA055}" dt="2025-04-28T18:46:26.930" v="15" actId="14100"/>
          <ac:picMkLst>
            <pc:docMk/>
            <pc:sldMk cId="1173082991" sldId="262"/>
            <ac:picMk id="4" creationId="{74EBC69A-9274-59EA-C913-50EF464ECC5C}"/>
          </ac:picMkLst>
        </pc:picChg>
      </pc:sldChg>
      <pc:sldChg chg="del">
        <pc:chgData name="David Reid" userId="711f4326-2b58-4286-9466-ac61bc7ed338" providerId="ADAL" clId="{598CFC67-57B2-46C2-95E1-0407EC8FA055}" dt="2025-04-28T18:46:50.180" v="18" actId="47"/>
        <pc:sldMkLst>
          <pc:docMk/>
          <pc:sldMk cId="3964972153" sldId="263"/>
        </pc:sldMkLst>
      </pc:sldChg>
      <pc:sldChg chg="del">
        <pc:chgData name="David Reid" userId="711f4326-2b58-4286-9466-ac61bc7ed338" providerId="ADAL" clId="{598CFC67-57B2-46C2-95E1-0407EC8FA055}" dt="2025-04-28T18:46:58.768" v="19" actId="47"/>
        <pc:sldMkLst>
          <pc:docMk/>
          <pc:sldMk cId="2180334130" sldId="270"/>
        </pc:sldMkLst>
      </pc:sldChg>
      <pc:sldChg chg="del">
        <pc:chgData name="David Reid" userId="711f4326-2b58-4286-9466-ac61bc7ed338" providerId="ADAL" clId="{598CFC67-57B2-46C2-95E1-0407EC8FA055}" dt="2025-04-28T18:47:02.119" v="20" actId="47"/>
        <pc:sldMkLst>
          <pc:docMk/>
          <pc:sldMk cId="3541170954" sldId="271"/>
        </pc:sldMkLst>
      </pc:sldChg>
      <pc:sldChg chg="del">
        <pc:chgData name="David Reid" userId="711f4326-2b58-4286-9466-ac61bc7ed338" providerId="ADAL" clId="{598CFC67-57B2-46C2-95E1-0407EC8FA055}" dt="2025-04-28T18:47:05.617" v="21" actId="47"/>
        <pc:sldMkLst>
          <pc:docMk/>
          <pc:sldMk cId="3837860286" sldId="272"/>
        </pc:sldMkLst>
      </pc:sldChg>
    </pc:docChg>
  </pc:docChgLst>
  <pc:docChgLst>
    <pc:chgData name="Alice Gibson-Crone" userId="S::alice.gibsoncrone@stjosephsnorton.bhcet.org.uk::e1849c37-711b-4dd6-96dd-a2da8d74ccb7" providerId="AD" clId="Web-{111FED12-911F-3B02-22CD-061D6106FAD1}"/>
    <pc:docChg chg="modSld">
      <pc:chgData name="Alice Gibson-Crone" userId="S::alice.gibsoncrone@stjosephsnorton.bhcet.org.uk::e1849c37-711b-4dd6-96dd-a2da8d74ccb7" providerId="AD" clId="Web-{111FED12-911F-3B02-22CD-061D6106FAD1}" dt="2024-02-06T17:47:49.204" v="45"/>
      <pc:docMkLst>
        <pc:docMk/>
      </pc:docMkLst>
      <pc:sldChg chg="delSp modSp">
        <pc:chgData name="Alice Gibson-Crone" userId="S::alice.gibsoncrone@stjosephsnorton.bhcet.org.uk::e1849c37-711b-4dd6-96dd-a2da8d74ccb7" providerId="AD" clId="Web-{111FED12-911F-3B02-22CD-061D6106FAD1}" dt="2024-02-06T17:47:49.204" v="45"/>
        <pc:sldMkLst>
          <pc:docMk/>
          <pc:sldMk cId="3964972153" sldId="263"/>
        </pc:sldMkLst>
        <pc:picChg chg="mod">
          <ac:chgData name="Alice Gibson-Crone" userId="S::alice.gibsoncrone@stjosephsnorton.bhcet.org.uk::e1849c37-711b-4dd6-96dd-a2da8d74ccb7" providerId="AD" clId="Web-{111FED12-911F-3B02-22CD-061D6106FAD1}" dt="2024-02-06T17:45:25.132" v="37" actId="1076"/>
          <ac:picMkLst>
            <pc:docMk/>
            <pc:sldMk cId="3964972153" sldId="263"/>
            <ac:picMk id="44" creationId="{EDFBDDD7-288E-C368-256A-9DEF52D93D74}"/>
          </ac:picMkLst>
        </pc:picChg>
        <pc:picChg chg="mod">
          <ac:chgData name="Alice Gibson-Crone" userId="S::alice.gibsoncrone@stjosephsnorton.bhcet.org.uk::e1849c37-711b-4dd6-96dd-a2da8d74ccb7" providerId="AD" clId="Web-{111FED12-911F-3B02-22CD-061D6106FAD1}" dt="2024-02-06T17:45:23.382" v="36" actId="1076"/>
          <ac:picMkLst>
            <pc:docMk/>
            <pc:sldMk cId="3964972153" sldId="263"/>
            <ac:picMk id="46" creationId="{68FAE310-7735-55CD-21DB-124E25CD00F7}"/>
          </ac:picMkLst>
        </pc:picChg>
        <pc:picChg chg="mod">
          <ac:chgData name="Alice Gibson-Crone" userId="S::alice.gibsoncrone@stjosephsnorton.bhcet.org.uk::e1849c37-711b-4dd6-96dd-a2da8d74ccb7" providerId="AD" clId="Web-{111FED12-911F-3B02-22CD-061D6106FAD1}" dt="2024-02-06T17:45:52.009" v="40" actId="1076"/>
          <ac:picMkLst>
            <pc:docMk/>
            <pc:sldMk cId="3964972153" sldId="263"/>
            <ac:picMk id="48" creationId="{A37D55A8-4894-F987-A51E-156EC63ADF53}"/>
          </ac:picMkLst>
        </pc:picChg>
        <pc:picChg chg="mod">
          <ac:chgData name="Alice Gibson-Crone" userId="S::alice.gibsoncrone@stjosephsnorton.bhcet.org.uk::e1849c37-711b-4dd6-96dd-a2da8d74ccb7" providerId="AD" clId="Web-{111FED12-911F-3B02-22CD-061D6106FAD1}" dt="2024-02-06T17:45:31.273" v="39" actId="1076"/>
          <ac:picMkLst>
            <pc:docMk/>
            <pc:sldMk cId="3964972153" sldId="263"/>
            <ac:picMk id="54" creationId="{6DEF6362-33D2-9B57-50B7-04CEEB4C6721}"/>
          </ac:picMkLst>
        </pc:picChg>
        <pc:picChg chg="mod">
          <ac:chgData name="Alice Gibson-Crone" userId="S::alice.gibsoncrone@stjosephsnorton.bhcet.org.uk::e1849c37-711b-4dd6-96dd-a2da8d74ccb7" providerId="AD" clId="Web-{111FED12-911F-3B02-22CD-061D6106FAD1}" dt="2024-02-06T17:46:51.966" v="44" actId="1076"/>
          <ac:picMkLst>
            <pc:docMk/>
            <pc:sldMk cId="3964972153" sldId="263"/>
            <ac:picMk id="58" creationId="{4A4611CB-8B85-075D-BA3E-1C93CB5F5913}"/>
          </ac:picMkLst>
        </pc:picChg>
        <pc:picChg chg="del mod">
          <ac:chgData name="Alice Gibson-Crone" userId="S::alice.gibsoncrone@stjosephsnorton.bhcet.org.uk::e1849c37-711b-4dd6-96dd-a2da8d74ccb7" providerId="AD" clId="Web-{111FED12-911F-3B02-22CD-061D6106FAD1}" dt="2024-02-06T17:47:49.204" v="45"/>
          <ac:picMkLst>
            <pc:docMk/>
            <pc:sldMk cId="3964972153" sldId="263"/>
            <ac:picMk id="70" creationId="{9B6E7B8A-4A66-D3E7-2E08-EDC2920AC4CE}"/>
          </ac:picMkLst>
        </pc:picChg>
        <pc:picChg chg="mod">
          <ac:chgData name="Alice Gibson-Crone" userId="S::alice.gibsoncrone@stjosephsnorton.bhcet.org.uk::e1849c37-711b-4dd6-96dd-a2da8d74ccb7" providerId="AD" clId="Web-{111FED12-911F-3B02-22CD-061D6106FAD1}" dt="2024-02-06T17:46:12.354" v="41" actId="1076"/>
          <ac:picMkLst>
            <pc:docMk/>
            <pc:sldMk cId="3964972153" sldId="263"/>
            <ac:picMk id="72" creationId="{4E24ED21-34CD-1991-7B79-42BFBBEFB8DB}"/>
          </ac:picMkLst>
        </pc:picChg>
        <pc:picChg chg="mod">
          <ac:chgData name="Alice Gibson-Crone" userId="S::alice.gibsoncrone@stjosephsnorton.bhcet.org.uk::e1849c37-711b-4dd6-96dd-a2da8d74ccb7" providerId="AD" clId="Web-{111FED12-911F-3B02-22CD-061D6106FAD1}" dt="2024-02-06T17:46:16.948" v="42" actId="1076"/>
          <ac:picMkLst>
            <pc:docMk/>
            <pc:sldMk cId="3964972153" sldId="263"/>
            <ac:picMk id="86" creationId="{ACE1C643-3F47-59CB-A7D8-CC805359B857}"/>
          </ac:picMkLst>
        </pc:picChg>
      </pc:sldChg>
      <pc:sldChg chg="modSp">
        <pc:chgData name="Alice Gibson-Crone" userId="S::alice.gibsoncrone@stjosephsnorton.bhcet.org.uk::e1849c37-711b-4dd6-96dd-a2da8d74ccb7" providerId="AD" clId="Web-{111FED12-911F-3B02-22CD-061D6106FAD1}" dt="2024-02-06T17:40:25.613" v="19"/>
        <pc:sldMkLst>
          <pc:docMk/>
          <pc:sldMk cId="3305755021" sldId="266"/>
        </pc:sldMkLst>
        <pc:graphicFrameChg chg="mod modGraphic">
          <ac:chgData name="Alice Gibson-Crone" userId="S::alice.gibsoncrone@stjosephsnorton.bhcet.org.uk::e1849c37-711b-4dd6-96dd-a2da8d74ccb7" providerId="AD" clId="Web-{111FED12-911F-3B02-22CD-061D6106FAD1}" dt="2024-02-06T17:40:25.613" v="19"/>
          <ac:graphicFrameMkLst>
            <pc:docMk/>
            <pc:sldMk cId="3305755021" sldId="266"/>
            <ac:graphicFrameMk id="2" creationId="{36C8D21B-F8C6-8AA3-26C3-248A3ACE93EC}"/>
          </ac:graphicFrameMkLst>
        </pc:graphicFrameChg>
      </pc:sldChg>
      <pc:sldChg chg="delSp modSp">
        <pc:chgData name="Alice Gibson-Crone" userId="S::alice.gibsoncrone@stjosephsnorton.bhcet.org.uk::e1849c37-711b-4dd6-96dd-a2da8d74ccb7" providerId="AD" clId="Web-{111FED12-911F-3B02-22CD-061D6106FAD1}" dt="2024-02-06T17:42:21.917" v="22" actId="1076"/>
        <pc:sldMkLst>
          <pc:docMk/>
          <pc:sldMk cId="3541170954" sldId="271"/>
        </pc:sldMkLst>
        <pc:picChg chg="mod">
          <ac:chgData name="Alice Gibson-Crone" userId="S::alice.gibsoncrone@stjosephsnorton.bhcet.org.uk::e1849c37-711b-4dd6-96dd-a2da8d74ccb7" providerId="AD" clId="Web-{111FED12-911F-3B02-22CD-061D6106FAD1}" dt="2024-02-06T17:42:21.917" v="21" actId="1076"/>
          <ac:picMkLst>
            <pc:docMk/>
            <pc:sldMk cId="3541170954" sldId="271"/>
            <ac:picMk id="15" creationId="{74407C3C-AB8B-45EE-917B-B3B8CC9A1316}"/>
          </ac:picMkLst>
        </pc:picChg>
        <pc:picChg chg="mod">
          <ac:chgData name="Alice Gibson-Crone" userId="S::alice.gibsoncrone@stjosephsnorton.bhcet.org.uk::e1849c37-711b-4dd6-96dd-a2da8d74ccb7" providerId="AD" clId="Web-{111FED12-911F-3B02-22CD-061D6106FAD1}" dt="2024-02-06T17:42:21.917" v="22" actId="1076"/>
          <ac:picMkLst>
            <pc:docMk/>
            <pc:sldMk cId="3541170954" sldId="271"/>
            <ac:picMk id="17" creationId="{162CB34E-A87D-4F9E-FA81-0B275FC112B4}"/>
          </ac:picMkLst>
        </pc:picChg>
        <pc:picChg chg="del">
          <ac:chgData name="Alice Gibson-Crone" userId="S::alice.gibsoncrone@stjosephsnorton.bhcet.org.uk::e1849c37-711b-4dd6-96dd-a2da8d74ccb7" providerId="AD" clId="Web-{111FED12-911F-3B02-22CD-061D6106FAD1}" dt="2024-02-06T17:42:12.870" v="20"/>
          <ac:picMkLst>
            <pc:docMk/>
            <pc:sldMk cId="3541170954" sldId="271"/>
            <ac:picMk id="19" creationId="{DD40F11D-1533-BD0B-7158-DA1FE18E0236}"/>
          </ac:picMkLst>
        </pc:picChg>
      </pc:sldChg>
      <pc:sldChg chg="modSp">
        <pc:chgData name="Alice Gibson-Crone" userId="S::alice.gibsoncrone@stjosephsnorton.bhcet.org.uk::e1849c37-711b-4dd6-96dd-a2da8d74ccb7" providerId="AD" clId="Web-{111FED12-911F-3B02-22CD-061D6106FAD1}" dt="2024-02-06T17:43:55.392" v="31" actId="14100"/>
        <pc:sldMkLst>
          <pc:docMk/>
          <pc:sldMk cId="3837860286" sldId="272"/>
        </pc:sldMkLst>
        <pc:picChg chg="mod">
          <ac:chgData name="Alice Gibson-Crone" userId="S::alice.gibsoncrone@stjosephsnorton.bhcet.org.uk::e1849c37-711b-4dd6-96dd-a2da8d74ccb7" providerId="AD" clId="Web-{111FED12-911F-3B02-22CD-061D6106FAD1}" dt="2024-02-06T17:43:18.843" v="28" actId="1076"/>
          <ac:picMkLst>
            <pc:docMk/>
            <pc:sldMk cId="3837860286" sldId="272"/>
            <ac:picMk id="13" creationId="{E7E0755B-3957-6F31-EE51-C303128C04B0}"/>
          </ac:picMkLst>
        </pc:picChg>
        <pc:picChg chg="mod">
          <ac:chgData name="Alice Gibson-Crone" userId="S::alice.gibsoncrone@stjosephsnorton.bhcet.org.uk::e1849c37-711b-4dd6-96dd-a2da8d74ccb7" providerId="AD" clId="Web-{111FED12-911F-3B02-22CD-061D6106FAD1}" dt="2024-02-06T17:43:30.890" v="30" actId="1076"/>
          <ac:picMkLst>
            <pc:docMk/>
            <pc:sldMk cId="3837860286" sldId="272"/>
            <ac:picMk id="19" creationId="{6379CCB0-01B0-F69D-B6EA-F9EE08ACB5E7}"/>
          </ac:picMkLst>
        </pc:picChg>
        <pc:picChg chg="mod">
          <ac:chgData name="Alice Gibson-Crone" userId="S::alice.gibsoncrone@stjosephsnorton.bhcet.org.uk::e1849c37-711b-4dd6-96dd-a2da8d74ccb7" providerId="AD" clId="Web-{111FED12-911F-3B02-22CD-061D6106FAD1}" dt="2024-02-06T17:43:55.392" v="31" actId="14100"/>
          <ac:picMkLst>
            <pc:docMk/>
            <pc:sldMk cId="3837860286" sldId="272"/>
            <ac:picMk id="25" creationId="{52D78E69-A27E-263B-EFA1-E12055F772E6}"/>
          </ac:picMkLst>
        </pc:picChg>
        <pc:picChg chg="mod">
          <ac:chgData name="Alice Gibson-Crone" userId="S::alice.gibsoncrone@stjosephsnorton.bhcet.org.uk::e1849c37-711b-4dd6-96dd-a2da8d74ccb7" providerId="AD" clId="Web-{111FED12-911F-3B02-22CD-061D6106FAD1}" dt="2024-02-06T17:43:16.358" v="27" actId="1076"/>
          <ac:picMkLst>
            <pc:docMk/>
            <pc:sldMk cId="3837860286" sldId="272"/>
            <ac:picMk id="29" creationId="{A589B2AF-C693-CB2B-F920-5B1D26BC470C}"/>
          </ac:picMkLst>
        </pc:picChg>
        <pc:picChg chg="mod">
          <ac:chgData name="Alice Gibson-Crone" userId="S::alice.gibsoncrone@stjosephsnorton.bhcet.org.uk::e1849c37-711b-4dd6-96dd-a2da8d74ccb7" providerId="AD" clId="Web-{111FED12-911F-3B02-22CD-061D6106FAD1}" dt="2024-02-06T17:43:29.500" v="29" actId="1076"/>
          <ac:picMkLst>
            <pc:docMk/>
            <pc:sldMk cId="3837860286" sldId="272"/>
            <ac:picMk id="33" creationId="{B5ECEFF3-3A0C-03FC-7B2F-7FA8E50458B2}"/>
          </ac:picMkLst>
        </pc:picChg>
      </pc:sldChg>
    </pc:docChg>
  </pc:docChgLst>
  <pc:docChgLst>
    <pc:chgData name="Alice Gibson-Crone" userId="S::alice.gibsoncrone@stjosephsnorton.bhcet.org.uk::e1849c37-711b-4dd6-96dd-a2da8d74ccb7" providerId="AD" clId="Web-{7DA2E133-ACBB-3687-795E-7EBA40485FE0}"/>
    <pc:docChg chg="modSld">
      <pc:chgData name="Alice Gibson-Crone" userId="S::alice.gibsoncrone@stjosephsnorton.bhcet.org.uk::e1849c37-711b-4dd6-96dd-a2da8d74ccb7" providerId="AD" clId="Web-{7DA2E133-ACBB-3687-795E-7EBA40485FE0}" dt="2024-06-10T18:57:22.554" v="55"/>
      <pc:docMkLst>
        <pc:docMk/>
      </pc:docMkLst>
      <pc:sldChg chg="modSp">
        <pc:chgData name="Alice Gibson-Crone" userId="S::alice.gibsoncrone@stjosephsnorton.bhcet.org.uk::e1849c37-711b-4dd6-96dd-a2da8d74ccb7" providerId="AD" clId="Web-{7DA2E133-ACBB-3687-795E-7EBA40485FE0}" dt="2024-06-10T18:56:00.754" v="2" actId="20577"/>
        <pc:sldMkLst>
          <pc:docMk/>
          <pc:sldMk cId="1173082991" sldId="262"/>
        </pc:sldMkLst>
        <pc:spChg chg="mod">
          <ac:chgData name="Alice Gibson-Crone" userId="S::alice.gibsoncrone@stjosephsnorton.bhcet.org.uk::e1849c37-711b-4dd6-96dd-a2da8d74ccb7" providerId="AD" clId="Web-{7DA2E133-ACBB-3687-795E-7EBA40485FE0}" dt="2024-06-10T18:56:00.754" v="2" actId="20577"/>
          <ac:spMkLst>
            <pc:docMk/>
            <pc:sldMk cId="1173082991" sldId="262"/>
            <ac:spMk id="7" creationId="{77CE0C48-28D3-ABC5-76B0-48B11989B2CB}"/>
          </ac:spMkLst>
        </pc:spChg>
      </pc:sldChg>
      <pc:sldChg chg="addSp modSp">
        <pc:chgData name="Alice Gibson-Crone" userId="S::alice.gibsoncrone@stjosephsnorton.bhcet.org.uk::e1849c37-711b-4dd6-96dd-a2da8d74ccb7" providerId="AD" clId="Web-{7DA2E133-ACBB-3687-795E-7EBA40485FE0}" dt="2024-06-10T18:57:22.554" v="55"/>
        <pc:sldMkLst>
          <pc:docMk/>
          <pc:sldMk cId="3305755021" sldId="266"/>
        </pc:sldMkLst>
        <pc:spChg chg="add mod">
          <ac:chgData name="Alice Gibson-Crone" userId="S::alice.gibsoncrone@stjosephsnorton.bhcet.org.uk::e1849c37-711b-4dd6-96dd-a2da8d74ccb7" providerId="AD" clId="Web-{7DA2E133-ACBB-3687-795E-7EBA40485FE0}" dt="2024-06-10T18:56:58.022" v="41" actId="20577"/>
          <ac:spMkLst>
            <pc:docMk/>
            <pc:sldMk cId="3305755021" sldId="266"/>
            <ac:spMk id="3" creationId="{CC09A235-52AF-3CA4-BB15-560B75D74CF4}"/>
          </ac:spMkLst>
        </pc:spChg>
        <pc:graphicFrameChg chg="mod modGraphic">
          <ac:chgData name="Alice Gibson-Crone" userId="S::alice.gibsoncrone@stjosephsnorton.bhcet.org.uk::e1849c37-711b-4dd6-96dd-a2da8d74ccb7" providerId="AD" clId="Web-{7DA2E133-ACBB-3687-795E-7EBA40485FE0}" dt="2024-06-10T18:57:22.554" v="55"/>
          <ac:graphicFrameMkLst>
            <pc:docMk/>
            <pc:sldMk cId="3305755021" sldId="266"/>
            <ac:graphicFrameMk id="2" creationId="{36C8D21B-F8C6-8AA3-26C3-248A3ACE93EC}"/>
          </ac:graphicFrameMkLst>
        </pc:graphicFrameChg>
      </pc:sldChg>
    </pc:docChg>
  </pc:docChgLst>
  <pc:docChgLst>
    <pc:chgData name="Verity Cannings" userId="502e50a5-3ddb-405a-a1eb-d02d6e2c1582" providerId="ADAL" clId="{CCFB945B-82F4-40D4-B45D-AC12A1BF33B2}"/>
    <pc:docChg chg="undo custSel addSld delSld modSld sldOrd modMainMaster modNotesMaster">
      <pc:chgData name="Verity Cannings" userId="502e50a5-3ddb-405a-a1eb-d02d6e2c1582" providerId="ADAL" clId="{CCFB945B-82F4-40D4-B45D-AC12A1BF33B2}" dt="2023-11-29T10:27:38.148" v="3080"/>
      <pc:docMkLst>
        <pc:docMk/>
      </pc:docMkLst>
      <pc:sldChg chg="addSp delSp modSp mod">
        <pc:chgData name="Verity Cannings" userId="502e50a5-3ddb-405a-a1eb-d02d6e2c1582" providerId="ADAL" clId="{CCFB945B-82F4-40D4-B45D-AC12A1BF33B2}" dt="2023-11-28T08:43:50.040" v="3051" actId="1076"/>
        <pc:sldMkLst>
          <pc:docMk/>
          <pc:sldMk cId="1173082991" sldId="262"/>
        </pc:sldMkLst>
        <pc:spChg chg="mod">
          <ac:chgData name="Verity Cannings" userId="502e50a5-3ddb-405a-a1eb-d02d6e2c1582" providerId="ADAL" clId="{CCFB945B-82F4-40D4-B45D-AC12A1BF33B2}" dt="2023-11-23T16:05:01.161" v="1190"/>
          <ac:spMkLst>
            <pc:docMk/>
            <pc:sldMk cId="1173082991" sldId="262"/>
            <ac:spMk id="6" creationId="{3E672219-AECE-2E74-AEFB-8058E6F21651}"/>
          </ac:spMkLst>
        </pc:spChg>
        <pc:spChg chg="mod">
          <ac:chgData name="Verity Cannings" userId="502e50a5-3ddb-405a-a1eb-d02d6e2c1582" providerId="ADAL" clId="{CCFB945B-82F4-40D4-B45D-AC12A1BF33B2}" dt="2023-11-23T16:05:01.161" v="1190"/>
          <ac:spMkLst>
            <pc:docMk/>
            <pc:sldMk cId="1173082991" sldId="262"/>
            <ac:spMk id="7" creationId="{77CE0C48-28D3-ABC5-76B0-48B11989B2CB}"/>
          </ac:spMkLst>
        </pc:spChg>
        <pc:picChg chg="del mod">
          <ac:chgData name="Verity Cannings" userId="502e50a5-3ddb-405a-a1eb-d02d6e2c1582" providerId="ADAL" clId="{CCFB945B-82F4-40D4-B45D-AC12A1BF33B2}" dt="2023-11-17T10:42:57.324" v="10" actId="478"/>
          <ac:picMkLst>
            <pc:docMk/>
            <pc:sldMk cId="1173082991" sldId="262"/>
            <ac:picMk id="3" creationId="{E6A1E8E6-130B-5C93-CBE2-7238E1B28D81}"/>
          </ac:picMkLst>
        </pc:picChg>
        <pc:picChg chg="add mod ord">
          <ac:chgData name="Verity Cannings" userId="502e50a5-3ddb-405a-a1eb-d02d6e2c1582" providerId="ADAL" clId="{CCFB945B-82F4-40D4-B45D-AC12A1BF33B2}" dt="2023-11-28T08:43:50.040" v="3051" actId="1076"/>
          <ac:picMkLst>
            <pc:docMk/>
            <pc:sldMk cId="1173082991" sldId="262"/>
            <ac:picMk id="4" creationId="{74EBC69A-9274-59EA-C913-50EF464ECC5C}"/>
          </ac:picMkLst>
        </pc:picChg>
        <pc:picChg chg="mod">
          <ac:chgData name="Verity Cannings" userId="502e50a5-3ddb-405a-a1eb-d02d6e2c1582" providerId="ADAL" clId="{CCFB945B-82F4-40D4-B45D-AC12A1BF33B2}" dt="2023-11-23T16:05:01.161" v="1190"/>
          <ac:picMkLst>
            <pc:docMk/>
            <pc:sldMk cId="1173082991" sldId="262"/>
            <ac:picMk id="5" creationId="{1F4F6551-A193-FD0D-0998-C22B9BB0395F}"/>
          </ac:picMkLst>
        </pc:picChg>
      </pc:sldChg>
      <pc:sldChg chg="addSp delSp modSp mod">
        <pc:chgData name="Verity Cannings" userId="502e50a5-3ddb-405a-a1eb-d02d6e2c1582" providerId="ADAL" clId="{CCFB945B-82F4-40D4-B45D-AC12A1BF33B2}" dt="2023-11-23T16:05:01.161" v="1190"/>
        <pc:sldMkLst>
          <pc:docMk/>
          <pc:sldMk cId="3964972153" sldId="263"/>
        </pc:sldMkLst>
        <pc:spChg chg="mod">
          <ac:chgData name="Verity Cannings" userId="502e50a5-3ddb-405a-a1eb-d02d6e2c1582" providerId="ADAL" clId="{CCFB945B-82F4-40D4-B45D-AC12A1BF33B2}" dt="2023-11-23T16:05:01.161" v="1190"/>
          <ac:spMkLst>
            <pc:docMk/>
            <pc:sldMk cId="3964972153" sldId="263"/>
            <ac:spMk id="8" creationId="{84FF7A6A-169B-FA56-B532-2E57CEB5FF61}"/>
          </ac:spMkLst>
        </pc:spChg>
        <pc:spChg chg="mod">
          <ac:chgData name="Verity Cannings" userId="502e50a5-3ddb-405a-a1eb-d02d6e2c1582" providerId="ADAL" clId="{CCFB945B-82F4-40D4-B45D-AC12A1BF33B2}" dt="2023-11-23T16:05:01.161" v="1190"/>
          <ac:spMkLst>
            <pc:docMk/>
            <pc:sldMk cId="3964972153" sldId="263"/>
            <ac:spMk id="9" creationId="{CBB98832-A5C4-A6AB-1273-FAC820C7D039}"/>
          </ac:spMkLst>
        </pc:spChg>
        <pc:spChg chg="mod">
          <ac:chgData name="Verity Cannings" userId="502e50a5-3ddb-405a-a1eb-d02d6e2c1582" providerId="ADAL" clId="{CCFB945B-82F4-40D4-B45D-AC12A1BF33B2}" dt="2023-11-23T16:05:01.161" v="1190"/>
          <ac:spMkLst>
            <pc:docMk/>
            <pc:sldMk cId="3964972153" sldId="263"/>
            <ac:spMk id="12" creationId="{5DC875F9-9BC1-C48A-A1CA-082C4AAEA040}"/>
          </ac:spMkLst>
        </pc:spChg>
        <pc:picChg chg="add mod ord">
          <ac:chgData name="Verity Cannings" userId="502e50a5-3ddb-405a-a1eb-d02d6e2c1582" providerId="ADAL" clId="{CCFB945B-82F4-40D4-B45D-AC12A1BF33B2}" dt="2023-11-23T16:05:01.161" v="1190"/>
          <ac:picMkLst>
            <pc:docMk/>
            <pc:sldMk cId="3964972153" sldId="263"/>
            <ac:picMk id="3" creationId="{D73293EF-2B84-404B-2D69-AB053B132105}"/>
          </ac:picMkLst>
        </pc:picChg>
        <pc:picChg chg="del">
          <ac:chgData name="Verity Cannings" userId="502e50a5-3ddb-405a-a1eb-d02d6e2c1582" providerId="ADAL" clId="{CCFB945B-82F4-40D4-B45D-AC12A1BF33B2}" dt="2023-11-17T10:43:41.753" v="21" actId="478"/>
          <ac:picMkLst>
            <pc:docMk/>
            <pc:sldMk cId="3964972153" sldId="263"/>
            <ac:picMk id="4" creationId="{294978F2-DBB6-0F14-2892-AC338F95086A}"/>
          </ac:picMkLst>
        </pc:picChg>
        <pc:picChg chg="add mod ord">
          <ac:chgData name="Verity Cannings" userId="502e50a5-3ddb-405a-a1eb-d02d6e2c1582" providerId="ADAL" clId="{CCFB945B-82F4-40D4-B45D-AC12A1BF33B2}" dt="2023-11-23T16:05:01.161" v="1190"/>
          <ac:picMkLst>
            <pc:docMk/>
            <pc:sldMk cId="3964972153" sldId="263"/>
            <ac:picMk id="4" creationId="{FB8E3F4C-30F0-AB53-84F4-E09BCCD012CA}"/>
          </ac:picMkLst>
        </pc:picChg>
        <pc:picChg chg="add mod">
          <ac:chgData name="Verity Cannings" userId="502e50a5-3ddb-405a-a1eb-d02d6e2c1582" providerId="ADAL" clId="{CCFB945B-82F4-40D4-B45D-AC12A1BF33B2}" dt="2023-11-23T16:05:01.161" v="1190"/>
          <ac:picMkLst>
            <pc:docMk/>
            <pc:sldMk cId="3964972153" sldId="263"/>
            <ac:picMk id="6" creationId="{2D4B7B65-AB74-0893-63B1-B355C76C2C2E}"/>
          </ac:picMkLst>
        </pc:picChg>
        <pc:picChg chg="add mod">
          <ac:chgData name="Verity Cannings" userId="502e50a5-3ddb-405a-a1eb-d02d6e2c1582" providerId="ADAL" clId="{CCFB945B-82F4-40D4-B45D-AC12A1BF33B2}" dt="2023-11-23T16:05:01.161" v="1190"/>
          <ac:picMkLst>
            <pc:docMk/>
            <pc:sldMk cId="3964972153" sldId="263"/>
            <ac:picMk id="10" creationId="{B2E326E8-D202-11BA-65E0-0B1CC6983C77}"/>
          </ac:picMkLst>
        </pc:picChg>
        <pc:picChg chg="add del ord">
          <ac:chgData name="Verity Cannings" userId="502e50a5-3ddb-405a-a1eb-d02d6e2c1582" providerId="ADAL" clId="{CCFB945B-82F4-40D4-B45D-AC12A1BF33B2}" dt="2023-11-17T15:59:17.356" v="65" actId="478"/>
          <ac:picMkLst>
            <pc:docMk/>
            <pc:sldMk cId="3964972153" sldId="263"/>
            <ac:picMk id="11" creationId="{63452B91-A052-9C6B-B8C3-DA3F87F8957C}"/>
          </ac:picMkLst>
        </pc:picChg>
        <pc:picChg chg="add mod">
          <ac:chgData name="Verity Cannings" userId="502e50a5-3ddb-405a-a1eb-d02d6e2c1582" providerId="ADAL" clId="{CCFB945B-82F4-40D4-B45D-AC12A1BF33B2}" dt="2023-11-23T16:05:01.161" v="1190"/>
          <ac:picMkLst>
            <pc:docMk/>
            <pc:sldMk cId="3964972153" sldId="263"/>
            <ac:picMk id="14" creationId="{A41CC9F1-576F-A2FB-97A9-9D68905E0621}"/>
          </ac:picMkLst>
        </pc:picChg>
        <pc:picChg chg="del">
          <ac:chgData name="Verity Cannings" userId="502e50a5-3ddb-405a-a1eb-d02d6e2c1582" providerId="ADAL" clId="{CCFB945B-82F4-40D4-B45D-AC12A1BF33B2}" dt="2023-11-17T15:57:57.761" v="56" actId="478"/>
          <ac:picMkLst>
            <pc:docMk/>
            <pc:sldMk cId="3964972153" sldId="263"/>
            <ac:picMk id="15" creationId="{1D7EC459-6980-8B08-3D57-C46ED526728E}"/>
          </ac:picMkLst>
        </pc:picChg>
        <pc:picChg chg="del">
          <ac:chgData name="Verity Cannings" userId="502e50a5-3ddb-405a-a1eb-d02d6e2c1582" providerId="ADAL" clId="{CCFB945B-82F4-40D4-B45D-AC12A1BF33B2}" dt="2023-11-17T15:57:58.236" v="57" actId="478"/>
          <ac:picMkLst>
            <pc:docMk/>
            <pc:sldMk cId="3964972153" sldId="263"/>
            <ac:picMk id="17" creationId="{B629DD3D-7FCB-43B2-D71F-2150D0AACC16}"/>
          </ac:picMkLst>
        </pc:picChg>
        <pc:picChg chg="add mod">
          <ac:chgData name="Verity Cannings" userId="502e50a5-3ddb-405a-a1eb-d02d6e2c1582" providerId="ADAL" clId="{CCFB945B-82F4-40D4-B45D-AC12A1BF33B2}" dt="2023-11-23T16:05:01.161" v="1190"/>
          <ac:picMkLst>
            <pc:docMk/>
            <pc:sldMk cId="3964972153" sldId="263"/>
            <ac:picMk id="18" creationId="{23FABF20-E398-A640-2923-04AEB6E1934C}"/>
          </ac:picMkLst>
        </pc:picChg>
        <pc:picChg chg="del">
          <ac:chgData name="Verity Cannings" userId="502e50a5-3ddb-405a-a1eb-d02d6e2c1582" providerId="ADAL" clId="{CCFB945B-82F4-40D4-B45D-AC12A1BF33B2}" dt="2023-11-17T15:57:56.674" v="54" actId="478"/>
          <ac:picMkLst>
            <pc:docMk/>
            <pc:sldMk cId="3964972153" sldId="263"/>
            <ac:picMk id="19" creationId="{8FF5A324-05CE-7DF1-3045-01D7681EEB38}"/>
          </ac:picMkLst>
        </pc:picChg>
        <pc:picChg chg="del">
          <ac:chgData name="Verity Cannings" userId="502e50a5-3ddb-405a-a1eb-d02d6e2c1582" providerId="ADAL" clId="{CCFB945B-82F4-40D4-B45D-AC12A1BF33B2}" dt="2023-11-17T15:57:57.127" v="55" actId="478"/>
          <ac:picMkLst>
            <pc:docMk/>
            <pc:sldMk cId="3964972153" sldId="263"/>
            <ac:picMk id="21" creationId="{2F83FCE0-D129-3210-B42B-F054B4422802}"/>
          </ac:picMkLst>
        </pc:picChg>
        <pc:picChg chg="add mod">
          <ac:chgData name="Verity Cannings" userId="502e50a5-3ddb-405a-a1eb-d02d6e2c1582" providerId="ADAL" clId="{CCFB945B-82F4-40D4-B45D-AC12A1BF33B2}" dt="2023-11-23T16:05:01.161" v="1190"/>
          <ac:picMkLst>
            <pc:docMk/>
            <pc:sldMk cId="3964972153" sldId="263"/>
            <ac:picMk id="22" creationId="{D4497CC9-CB3C-4793-8E40-54BAAC71B40B}"/>
          </ac:picMkLst>
        </pc:picChg>
        <pc:picChg chg="del">
          <ac:chgData name="Verity Cannings" userId="502e50a5-3ddb-405a-a1eb-d02d6e2c1582" providerId="ADAL" clId="{CCFB945B-82F4-40D4-B45D-AC12A1BF33B2}" dt="2023-11-17T15:57:55.805" v="53" actId="478"/>
          <ac:picMkLst>
            <pc:docMk/>
            <pc:sldMk cId="3964972153" sldId="263"/>
            <ac:picMk id="23" creationId="{9D1201F4-F61F-58BF-BE8B-12DBE51BDE10}"/>
          </ac:picMkLst>
        </pc:picChg>
        <pc:picChg chg="del">
          <ac:chgData name="Verity Cannings" userId="502e50a5-3ddb-405a-a1eb-d02d6e2c1582" providerId="ADAL" clId="{CCFB945B-82F4-40D4-B45D-AC12A1BF33B2}" dt="2023-11-17T15:57:55.299" v="52" actId="478"/>
          <ac:picMkLst>
            <pc:docMk/>
            <pc:sldMk cId="3964972153" sldId="263"/>
            <ac:picMk id="25" creationId="{D7D818EC-B298-89FE-7C46-46FAD1621CE5}"/>
          </ac:picMkLst>
        </pc:picChg>
        <pc:picChg chg="add mod">
          <ac:chgData name="Verity Cannings" userId="502e50a5-3ddb-405a-a1eb-d02d6e2c1582" providerId="ADAL" clId="{CCFB945B-82F4-40D4-B45D-AC12A1BF33B2}" dt="2023-11-23T16:05:01.161" v="1190"/>
          <ac:picMkLst>
            <pc:docMk/>
            <pc:sldMk cId="3964972153" sldId="263"/>
            <ac:picMk id="26" creationId="{90A45380-5E78-8DFB-0974-9182A93F1B36}"/>
          </ac:picMkLst>
        </pc:picChg>
        <pc:picChg chg="del">
          <ac:chgData name="Verity Cannings" userId="502e50a5-3ddb-405a-a1eb-d02d6e2c1582" providerId="ADAL" clId="{CCFB945B-82F4-40D4-B45D-AC12A1BF33B2}" dt="2023-11-17T15:57:54.797" v="51" actId="478"/>
          <ac:picMkLst>
            <pc:docMk/>
            <pc:sldMk cId="3964972153" sldId="263"/>
            <ac:picMk id="27" creationId="{7CCB6B3D-A607-1B37-60B0-E209717F08F0}"/>
          </ac:picMkLst>
        </pc:picChg>
        <pc:picChg chg="del">
          <ac:chgData name="Verity Cannings" userId="502e50a5-3ddb-405a-a1eb-d02d6e2c1582" providerId="ADAL" clId="{CCFB945B-82F4-40D4-B45D-AC12A1BF33B2}" dt="2023-11-17T15:57:54.304" v="50" actId="478"/>
          <ac:picMkLst>
            <pc:docMk/>
            <pc:sldMk cId="3964972153" sldId="263"/>
            <ac:picMk id="29" creationId="{F23F65AE-040F-26E3-AF61-4E8C21FC6AA3}"/>
          </ac:picMkLst>
        </pc:picChg>
        <pc:picChg chg="add mod">
          <ac:chgData name="Verity Cannings" userId="502e50a5-3ddb-405a-a1eb-d02d6e2c1582" providerId="ADAL" clId="{CCFB945B-82F4-40D4-B45D-AC12A1BF33B2}" dt="2023-11-23T16:05:01.161" v="1190"/>
          <ac:picMkLst>
            <pc:docMk/>
            <pc:sldMk cId="3964972153" sldId="263"/>
            <ac:picMk id="30" creationId="{82315A6A-FB3E-A152-C9C7-31E5F2BE2F0C}"/>
          </ac:picMkLst>
        </pc:picChg>
        <pc:picChg chg="del">
          <ac:chgData name="Verity Cannings" userId="502e50a5-3ddb-405a-a1eb-d02d6e2c1582" providerId="ADAL" clId="{CCFB945B-82F4-40D4-B45D-AC12A1BF33B2}" dt="2023-11-17T15:57:53.162" v="48" actId="478"/>
          <ac:picMkLst>
            <pc:docMk/>
            <pc:sldMk cId="3964972153" sldId="263"/>
            <ac:picMk id="31" creationId="{25316523-BDB7-7678-50E3-EBF54328386F}"/>
          </ac:picMkLst>
        </pc:picChg>
        <pc:picChg chg="del">
          <ac:chgData name="Verity Cannings" userId="502e50a5-3ddb-405a-a1eb-d02d6e2c1582" providerId="ADAL" clId="{CCFB945B-82F4-40D4-B45D-AC12A1BF33B2}" dt="2023-11-17T15:57:53.784" v="49" actId="478"/>
          <ac:picMkLst>
            <pc:docMk/>
            <pc:sldMk cId="3964972153" sldId="263"/>
            <ac:picMk id="33" creationId="{783723C0-EF90-3FD8-7F65-3772AA835350}"/>
          </ac:picMkLst>
        </pc:picChg>
        <pc:picChg chg="add mod">
          <ac:chgData name="Verity Cannings" userId="502e50a5-3ddb-405a-a1eb-d02d6e2c1582" providerId="ADAL" clId="{CCFB945B-82F4-40D4-B45D-AC12A1BF33B2}" dt="2023-11-23T16:05:01.161" v="1190"/>
          <ac:picMkLst>
            <pc:docMk/>
            <pc:sldMk cId="3964972153" sldId="263"/>
            <ac:picMk id="34" creationId="{9A2DFC45-714F-8CF4-E7E3-503D77E8C64E}"/>
          </ac:picMkLst>
        </pc:picChg>
        <pc:picChg chg="del">
          <ac:chgData name="Verity Cannings" userId="502e50a5-3ddb-405a-a1eb-d02d6e2c1582" providerId="ADAL" clId="{CCFB945B-82F4-40D4-B45D-AC12A1BF33B2}" dt="2023-11-17T15:57:51.625" v="46" actId="478"/>
          <ac:picMkLst>
            <pc:docMk/>
            <pc:sldMk cId="3964972153" sldId="263"/>
            <ac:picMk id="35" creationId="{7EC0E4E2-6EA4-3677-9564-49B87E92912B}"/>
          </ac:picMkLst>
        </pc:picChg>
        <pc:picChg chg="del">
          <ac:chgData name="Verity Cannings" userId="502e50a5-3ddb-405a-a1eb-d02d6e2c1582" providerId="ADAL" clId="{CCFB945B-82F4-40D4-B45D-AC12A1BF33B2}" dt="2023-11-17T15:57:52.455" v="47" actId="478"/>
          <ac:picMkLst>
            <pc:docMk/>
            <pc:sldMk cId="3964972153" sldId="263"/>
            <ac:picMk id="37" creationId="{BDADE490-51DC-6AB8-D52B-6931831BFB81}"/>
          </ac:picMkLst>
        </pc:picChg>
        <pc:picChg chg="add mod">
          <ac:chgData name="Verity Cannings" userId="502e50a5-3ddb-405a-a1eb-d02d6e2c1582" providerId="ADAL" clId="{CCFB945B-82F4-40D4-B45D-AC12A1BF33B2}" dt="2023-11-23T16:05:01.161" v="1190"/>
          <ac:picMkLst>
            <pc:docMk/>
            <pc:sldMk cId="3964972153" sldId="263"/>
            <ac:picMk id="38" creationId="{01662BEA-7CA8-6F89-687B-0F602AE1A471}"/>
          </ac:picMkLst>
        </pc:picChg>
        <pc:picChg chg="add mod">
          <ac:chgData name="Verity Cannings" userId="502e50a5-3ddb-405a-a1eb-d02d6e2c1582" providerId="ADAL" clId="{CCFB945B-82F4-40D4-B45D-AC12A1BF33B2}" dt="2023-11-23T16:05:01.161" v="1190"/>
          <ac:picMkLst>
            <pc:docMk/>
            <pc:sldMk cId="3964972153" sldId="263"/>
            <ac:picMk id="40" creationId="{20F706C2-1F11-9424-89AF-D6233AF098E9}"/>
          </ac:picMkLst>
        </pc:picChg>
        <pc:picChg chg="add mod">
          <ac:chgData name="Verity Cannings" userId="502e50a5-3ddb-405a-a1eb-d02d6e2c1582" providerId="ADAL" clId="{CCFB945B-82F4-40D4-B45D-AC12A1BF33B2}" dt="2023-11-23T16:05:01.161" v="1190"/>
          <ac:picMkLst>
            <pc:docMk/>
            <pc:sldMk cId="3964972153" sldId="263"/>
            <ac:picMk id="42" creationId="{AF8C6AEB-C42F-3464-B07B-337A2183BB25}"/>
          </ac:picMkLst>
        </pc:picChg>
        <pc:picChg chg="add mod">
          <ac:chgData name="Verity Cannings" userId="502e50a5-3ddb-405a-a1eb-d02d6e2c1582" providerId="ADAL" clId="{CCFB945B-82F4-40D4-B45D-AC12A1BF33B2}" dt="2023-11-23T16:05:01.161" v="1190"/>
          <ac:picMkLst>
            <pc:docMk/>
            <pc:sldMk cId="3964972153" sldId="263"/>
            <ac:picMk id="44" creationId="{EDFBDDD7-288E-C368-256A-9DEF52D93D74}"/>
          </ac:picMkLst>
        </pc:picChg>
        <pc:picChg chg="add mod">
          <ac:chgData name="Verity Cannings" userId="502e50a5-3ddb-405a-a1eb-d02d6e2c1582" providerId="ADAL" clId="{CCFB945B-82F4-40D4-B45D-AC12A1BF33B2}" dt="2023-11-23T16:05:01.161" v="1190"/>
          <ac:picMkLst>
            <pc:docMk/>
            <pc:sldMk cId="3964972153" sldId="263"/>
            <ac:picMk id="46" creationId="{68FAE310-7735-55CD-21DB-124E25CD00F7}"/>
          </ac:picMkLst>
        </pc:picChg>
        <pc:picChg chg="add mod">
          <ac:chgData name="Verity Cannings" userId="502e50a5-3ddb-405a-a1eb-d02d6e2c1582" providerId="ADAL" clId="{CCFB945B-82F4-40D4-B45D-AC12A1BF33B2}" dt="2023-11-23T16:05:01.161" v="1190"/>
          <ac:picMkLst>
            <pc:docMk/>
            <pc:sldMk cId="3964972153" sldId="263"/>
            <ac:picMk id="48" creationId="{A37D55A8-4894-F987-A51E-156EC63ADF53}"/>
          </ac:picMkLst>
        </pc:picChg>
        <pc:picChg chg="add mod">
          <ac:chgData name="Verity Cannings" userId="502e50a5-3ddb-405a-a1eb-d02d6e2c1582" providerId="ADAL" clId="{CCFB945B-82F4-40D4-B45D-AC12A1BF33B2}" dt="2023-11-23T16:05:01.161" v="1190"/>
          <ac:picMkLst>
            <pc:docMk/>
            <pc:sldMk cId="3964972153" sldId="263"/>
            <ac:picMk id="50" creationId="{18E00942-1063-1BD0-FC07-F39CD27022A8}"/>
          </ac:picMkLst>
        </pc:picChg>
        <pc:picChg chg="add mod">
          <ac:chgData name="Verity Cannings" userId="502e50a5-3ddb-405a-a1eb-d02d6e2c1582" providerId="ADAL" clId="{CCFB945B-82F4-40D4-B45D-AC12A1BF33B2}" dt="2023-11-23T16:05:01.161" v="1190"/>
          <ac:picMkLst>
            <pc:docMk/>
            <pc:sldMk cId="3964972153" sldId="263"/>
            <ac:picMk id="52" creationId="{951EF513-C5AF-3CB3-BA00-7C0C6837906B}"/>
          </ac:picMkLst>
        </pc:picChg>
        <pc:picChg chg="add mod">
          <ac:chgData name="Verity Cannings" userId="502e50a5-3ddb-405a-a1eb-d02d6e2c1582" providerId="ADAL" clId="{CCFB945B-82F4-40D4-B45D-AC12A1BF33B2}" dt="2023-11-23T16:05:01.161" v="1190"/>
          <ac:picMkLst>
            <pc:docMk/>
            <pc:sldMk cId="3964972153" sldId="263"/>
            <ac:picMk id="54" creationId="{6DEF6362-33D2-9B57-50B7-04CEEB4C6721}"/>
          </ac:picMkLst>
        </pc:picChg>
        <pc:picChg chg="add mod">
          <ac:chgData name="Verity Cannings" userId="502e50a5-3ddb-405a-a1eb-d02d6e2c1582" providerId="ADAL" clId="{CCFB945B-82F4-40D4-B45D-AC12A1BF33B2}" dt="2023-11-23T16:05:01.161" v="1190"/>
          <ac:picMkLst>
            <pc:docMk/>
            <pc:sldMk cId="3964972153" sldId="263"/>
            <ac:picMk id="56" creationId="{C9600FC5-AF1A-3921-6468-70DF3DD950EF}"/>
          </ac:picMkLst>
        </pc:picChg>
        <pc:picChg chg="add mod">
          <ac:chgData name="Verity Cannings" userId="502e50a5-3ddb-405a-a1eb-d02d6e2c1582" providerId="ADAL" clId="{CCFB945B-82F4-40D4-B45D-AC12A1BF33B2}" dt="2023-11-23T16:05:01.161" v="1190"/>
          <ac:picMkLst>
            <pc:docMk/>
            <pc:sldMk cId="3964972153" sldId="263"/>
            <ac:picMk id="58" creationId="{4A4611CB-8B85-075D-BA3E-1C93CB5F5913}"/>
          </ac:picMkLst>
        </pc:picChg>
        <pc:picChg chg="add del mod">
          <ac:chgData name="Verity Cannings" userId="502e50a5-3ddb-405a-a1eb-d02d6e2c1582" providerId="ADAL" clId="{CCFB945B-82F4-40D4-B45D-AC12A1BF33B2}" dt="2023-11-17T16:31:54.182" v="247" actId="478"/>
          <ac:picMkLst>
            <pc:docMk/>
            <pc:sldMk cId="3964972153" sldId="263"/>
            <ac:picMk id="60" creationId="{B8CA8740-F799-E395-F48F-6A8643C5E6E8}"/>
          </ac:picMkLst>
        </pc:picChg>
        <pc:picChg chg="add mod">
          <ac:chgData name="Verity Cannings" userId="502e50a5-3ddb-405a-a1eb-d02d6e2c1582" providerId="ADAL" clId="{CCFB945B-82F4-40D4-B45D-AC12A1BF33B2}" dt="2023-11-23T16:05:01.161" v="1190"/>
          <ac:picMkLst>
            <pc:docMk/>
            <pc:sldMk cId="3964972153" sldId="263"/>
            <ac:picMk id="62" creationId="{D675E39E-492F-4498-DDCC-9431F2CF7C5A}"/>
          </ac:picMkLst>
        </pc:picChg>
        <pc:picChg chg="add mod">
          <ac:chgData name="Verity Cannings" userId="502e50a5-3ddb-405a-a1eb-d02d6e2c1582" providerId="ADAL" clId="{CCFB945B-82F4-40D4-B45D-AC12A1BF33B2}" dt="2023-11-23T16:05:01.161" v="1190"/>
          <ac:picMkLst>
            <pc:docMk/>
            <pc:sldMk cId="3964972153" sldId="263"/>
            <ac:picMk id="64" creationId="{99C7F9D0-9A58-44A5-5883-B9853368CCB7}"/>
          </ac:picMkLst>
        </pc:picChg>
        <pc:picChg chg="add mod">
          <ac:chgData name="Verity Cannings" userId="502e50a5-3ddb-405a-a1eb-d02d6e2c1582" providerId="ADAL" clId="{CCFB945B-82F4-40D4-B45D-AC12A1BF33B2}" dt="2023-11-23T16:05:01.161" v="1190"/>
          <ac:picMkLst>
            <pc:docMk/>
            <pc:sldMk cId="3964972153" sldId="263"/>
            <ac:picMk id="66" creationId="{B5B85429-BD13-E50C-2BA8-7ACB4BE5C590}"/>
          </ac:picMkLst>
        </pc:picChg>
        <pc:picChg chg="add mod">
          <ac:chgData name="Verity Cannings" userId="502e50a5-3ddb-405a-a1eb-d02d6e2c1582" providerId="ADAL" clId="{CCFB945B-82F4-40D4-B45D-AC12A1BF33B2}" dt="2023-11-23T16:05:01.161" v="1190"/>
          <ac:picMkLst>
            <pc:docMk/>
            <pc:sldMk cId="3964972153" sldId="263"/>
            <ac:picMk id="68" creationId="{FE1E7821-50D4-9219-1990-6087123A2D73}"/>
          </ac:picMkLst>
        </pc:picChg>
        <pc:picChg chg="add mod">
          <ac:chgData name="Verity Cannings" userId="502e50a5-3ddb-405a-a1eb-d02d6e2c1582" providerId="ADAL" clId="{CCFB945B-82F4-40D4-B45D-AC12A1BF33B2}" dt="2023-11-23T16:05:01.161" v="1190"/>
          <ac:picMkLst>
            <pc:docMk/>
            <pc:sldMk cId="3964972153" sldId="263"/>
            <ac:picMk id="70" creationId="{9B6E7B8A-4A66-D3E7-2E08-EDC2920AC4CE}"/>
          </ac:picMkLst>
        </pc:picChg>
        <pc:picChg chg="add mod">
          <ac:chgData name="Verity Cannings" userId="502e50a5-3ddb-405a-a1eb-d02d6e2c1582" providerId="ADAL" clId="{CCFB945B-82F4-40D4-B45D-AC12A1BF33B2}" dt="2023-11-23T16:05:01.161" v="1190"/>
          <ac:picMkLst>
            <pc:docMk/>
            <pc:sldMk cId="3964972153" sldId="263"/>
            <ac:picMk id="72" creationId="{4E24ED21-34CD-1991-7B79-42BFBBEFB8DB}"/>
          </ac:picMkLst>
        </pc:picChg>
        <pc:picChg chg="add mod">
          <ac:chgData name="Verity Cannings" userId="502e50a5-3ddb-405a-a1eb-d02d6e2c1582" providerId="ADAL" clId="{CCFB945B-82F4-40D4-B45D-AC12A1BF33B2}" dt="2023-11-23T16:05:01.161" v="1190"/>
          <ac:picMkLst>
            <pc:docMk/>
            <pc:sldMk cId="3964972153" sldId="263"/>
            <ac:picMk id="74" creationId="{17DFF6D0-00B7-8300-E1BE-1F3E3405ADCE}"/>
          </ac:picMkLst>
        </pc:picChg>
        <pc:picChg chg="add mod">
          <ac:chgData name="Verity Cannings" userId="502e50a5-3ddb-405a-a1eb-d02d6e2c1582" providerId="ADAL" clId="{CCFB945B-82F4-40D4-B45D-AC12A1BF33B2}" dt="2023-11-23T16:05:01.161" v="1190"/>
          <ac:picMkLst>
            <pc:docMk/>
            <pc:sldMk cId="3964972153" sldId="263"/>
            <ac:picMk id="76" creationId="{A539FFBF-2B2D-8FCC-31ED-48C176E06953}"/>
          </ac:picMkLst>
        </pc:picChg>
        <pc:picChg chg="add mod">
          <ac:chgData name="Verity Cannings" userId="502e50a5-3ddb-405a-a1eb-d02d6e2c1582" providerId="ADAL" clId="{CCFB945B-82F4-40D4-B45D-AC12A1BF33B2}" dt="2023-11-23T16:05:01.161" v="1190"/>
          <ac:picMkLst>
            <pc:docMk/>
            <pc:sldMk cId="3964972153" sldId="263"/>
            <ac:picMk id="78" creationId="{6695349C-3C37-BF20-E99B-FBD490C56395}"/>
          </ac:picMkLst>
        </pc:picChg>
        <pc:picChg chg="add mod">
          <ac:chgData name="Verity Cannings" userId="502e50a5-3ddb-405a-a1eb-d02d6e2c1582" providerId="ADAL" clId="{CCFB945B-82F4-40D4-B45D-AC12A1BF33B2}" dt="2023-11-23T16:05:01.161" v="1190"/>
          <ac:picMkLst>
            <pc:docMk/>
            <pc:sldMk cId="3964972153" sldId="263"/>
            <ac:picMk id="80" creationId="{FDBF55EC-5EB5-A90C-4FA5-1BD76DD55DB5}"/>
          </ac:picMkLst>
        </pc:picChg>
        <pc:picChg chg="add mod">
          <ac:chgData name="Verity Cannings" userId="502e50a5-3ddb-405a-a1eb-d02d6e2c1582" providerId="ADAL" clId="{CCFB945B-82F4-40D4-B45D-AC12A1BF33B2}" dt="2023-11-23T16:05:01.161" v="1190"/>
          <ac:picMkLst>
            <pc:docMk/>
            <pc:sldMk cId="3964972153" sldId="263"/>
            <ac:picMk id="82" creationId="{BA7711EA-489E-5648-4674-84E940529F8D}"/>
          </ac:picMkLst>
        </pc:picChg>
        <pc:picChg chg="add mod">
          <ac:chgData name="Verity Cannings" userId="502e50a5-3ddb-405a-a1eb-d02d6e2c1582" providerId="ADAL" clId="{CCFB945B-82F4-40D4-B45D-AC12A1BF33B2}" dt="2023-11-23T16:05:01.161" v="1190"/>
          <ac:picMkLst>
            <pc:docMk/>
            <pc:sldMk cId="3964972153" sldId="263"/>
            <ac:picMk id="84" creationId="{38328DAA-1E33-2773-D946-779417AB7DB7}"/>
          </ac:picMkLst>
        </pc:picChg>
        <pc:picChg chg="add mod">
          <ac:chgData name="Verity Cannings" userId="502e50a5-3ddb-405a-a1eb-d02d6e2c1582" providerId="ADAL" clId="{CCFB945B-82F4-40D4-B45D-AC12A1BF33B2}" dt="2023-11-23T16:05:01.161" v="1190"/>
          <ac:picMkLst>
            <pc:docMk/>
            <pc:sldMk cId="3964972153" sldId="263"/>
            <ac:picMk id="86" creationId="{ACE1C643-3F47-59CB-A7D8-CC805359B857}"/>
          </ac:picMkLst>
        </pc:picChg>
      </pc:sldChg>
      <pc:sldChg chg="addSp delSp modSp mod">
        <pc:chgData name="Verity Cannings" userId="502e50a5-3ddb-405a-a1eb-d02d6e2c1582" providerId="ADAL" clId="{CCFB945B-82F4-40D4-B45D-AC12A1BF33B2}" dt="2023-11-23T16:49:12.104" v="2355" actId="1035"/>
        <pc:sldMkLst>
          <pc:docMk/>
          <pc:sldMk cId="504443260" sldId="264"/>
        </pc:sldMkLst>
        <pc:spChg chg="mod">
          <ac:chgData name="Verity Cannings" userId="502e50a5-3ddb-405a-a1eb-d02d6e2c1582" providerId="ADAL" clId="{CCFB945B-82F4-40D4-B45D-AC12A1BF33B2}" dt="2023-11-23T16:05:01.161" v="1190"/>
          <ac:spMkLst>
            <pc:docMk/>
            <pc:sldMk cId="504443260" sldId="264"/>
            <ac:spMk id="8" creationId="{84FF7A6A-169B-FA56-B532-2E57CEB5FF61}"/>
          </ac:spMkLst>
        </pc:spChg>
        <pc:spChg chg="mod">
          <ac:chgData name="Verity Cannings" userId="502e50a5-3ddb-405a-a1eb-d02d6e2c1582" providerId="ADAL" clId="{CCFB945B-82F4-40D4-B45D-AC12A1BF33B2}" dt="2023-11-23T16:05:01.161" v="1190"/>
          <ac:spMkLst>
            <pc:docMk/>
            <pc:sldMk cId="504443260" sldId="264"/>
            <ac:spMk id="9" creationId="{CBB98832-A5C4-A6AB-1273-FAC820C7D039}"/>
          </ac:spMkLst>
        </pc:spChg>
        <pc:spChg chg="mod">
          <ac:chgData name="Verity Cannings" userId="502e50a5-3ddb-405a-a1eb-d02d6e2c1582" providerId="ADAL" clId="{CCFB945B-82F4-40D4-B45D-AC12A1BF33B2}" dt="2023-11-23T16:49:12.104" v="2355" actId="1035"/>
          <ac:spMkLst>
            <pc:docMk/>
            <pc:sldMk cId="504443260" sldId="264"/>
            <ac:spMk id="20" creationId="{38FD0BE2-CFC5-5671-78E0-2F18651F8E0C}"/>
          </ac:spMkLst>
        </pc:spChg>
        <pc:graphicFrameChg chg="mod modGraphic">
          <ac:chgData name="Verity Cannings" userId="502e50a5-3ddb-405a-a1eb-d02d6e2c1582" providerId="ADAL" clId="{CCFB945B-82F4-40D4-B45D-AC12A1BF33B2}" dt="2023-11-23T16:49:00.671" v="2321" actId="1036"/>
          <ac:graphicFrameMkLst>
            <pc:docMk/>
            <pc:sldMk cId="504443260" sldId="264"/>
            <ac:graphicFrameMk id="2" creationId="{36C8D21B-F8C6-8AA3-26C3-248A3ACE93EC}"/>
          </ac:graphicFrameMkLst>
        </pc:graphicFrameChg>
        <pc:graphicFrameChg chg="mod modGraphic">
          <ac:chgData name="Verity Cannings" userId="502e50a5-3ddb-405a-a1eb-d02d6e2c1582" providerId="ADAL" clId="{CCFB945B-82F4-40D4-B45D-AC12A1BF33B2}" dt="2023-11-23T16:49:00.671" v="2321" actId="1036"/>
          <ac:graphicFrameMkLst>
            <pc:docMk/>
            <pc:sldMk cId="504443260" sldId="264"/>
            <ac:graphicFrameMk id="7" creationId="{327EC4C5-0C21-D8D3-D06A-42722F72797B}"/>
          </ac:graphicFrameMkLst>
        </pc:graphicFrameChg>
        <pc:graphicFrameChg chg="mod modGraphic">
          <ac:chgData name="Verity Cannings" userId="502e50a5-3ddb-405a-a1eb-d02d6e2c1582" providerId="ADAL" clId="{CCFB945B-82F4-40D4-B45D-AC12A1BF33B2}" dt="2023-11-23T16:49:00.671" v="2321" actId="1036"/>
          <ac:graphicFrameMkLst>
            <pc:docMk/>
            <pc:sldMk cId="504443260" sldId="264"/>
            <ac:graphicFrameMk id="10" creationId="{84BC5239-453F-7BC9-7CE0-27E34CB0F830}"/>
          </ac:graphicFrameMkLst>
        </pc:graphicFrameChg>
        <pc:picChg chg="add mod">
          <ac:chgData name="Verity Cannings" userId="502e50a5-3ddb-405a-a1eb-d02d6e2c1582" providerId="ADAL" clId="{CCFB945B-82F4-40D4-B45D-AC12A1BF33B2}" dt="2023-11-23T16:49:03.361" v="2322" actId="1076"/>
          <ac:picMkLst>
            <pc:docMk/>
            <pc:sldMk cId="504443260" sldId="264"/>
            <ac:picMk id="4" creationId="{25BCD85E-9E51-8E8D-45E8-D7BCD21140C9}"/>
          </ac:picMkLst>
        </pc:picChg>
        <pc:picChg chg="del">
          <ac:chgData name="Verity Cannings" userId="502e50a5-3ddb-405a-a1eb-d02d6e2c1582" providerId="ADAL" clId="{CCFB945B-82F4-40D4-B45D-AC12A1BF33B2}" dt="2023-11-17T10:43:53.866" v="26" actId="478"/>
          <ac:picMkLst>
            <pc:docMk/>
            <pc:sldMk cId="504443260" sldId="264"/>
            <ac:picMk id="4" creationId="{294978F2-DBB6-0F14-2892-AC338F95086A}"/>
          </ac:picMkLst>
        </pc:picChg>
        <pc:picChg chg="add mod ord">
          <ac:chgData name="Verity Cannings" userId="502e50a5-3ddb-405a-a1eb-d02d6e2c1582" providerId="ADAL" clId="{CCFB945B-82F4-40D4-B45D-AC12A1BF33B2}" dt="2023-11-23T16:05:01.161" v="1190"/>
          <ac:picMkLst>
            <pc:docMk/>
            <pc:sldMk cId="504443260" sldId="264"/>
            <ac:picMk id="5" creationId="{B12D3425-3254-F7DC-2564-44FFAFE8770E}"/>
          </ac:picMkLst>
        </pc:picChg>
        <pc:picChg chg="add mod">
          <ac:chgData name="Verity Cannings" userId="502e50a5-3ddb-405a-a1eb-d02d6e2c1582" providerId="ADAL" clId="{CCFB945B-82F4-40D4-B45D-AC12A1BF33B2}" dt="2023-11-23T16:49:00.671" v="2321" actId="1036"/>
          <ac:picMkLst>
            <pc:docMk/>
            <pc:sldMk cId="504443260" sldId="264"/>
            <ac:picMk id="6" creationId="{7F934670-675D-E5BA-BF91-DECBA69E962F}"/>
          </ac:picMkLst>
        </pc:picChg>
        <pc:picChg chg="del">
          <ac:chgData name="Verity Cannings" userId="502e50a5-3ddb-405a-a1eb-d02d6e2c1582" providerId="ADAL" clId="{CCFB945B-82F4-40D4-B45D-AC12A1BF33B2}" dt="2023-11-17T16:37:12.895" v="497" actId="478"/>
          <ac:picMkLst>
            <pc:docMk/>
            <pc:sldMk cId="504443260" sldId="264"/>
            <ac:picMk id="6" creationId="{9558BB37-8144-F6C1-FB36-ABC587B7B272}"/>
          </ac:picMkLst>
        </pc:picChg>
        <pc:picChg chg="del mod">
          <ac:chgData name="Verity Cannings" userId="502e50a5-3ddb-405a-a1eb-d02d6e2c1582" providerId="ADAL" clId="{CCFB945B-82F4-40D4-B45D-AC12A1BF33B2}" dt="2023-11-23T16:41:05.140" v="2151" actId="478"/>
          <ac:picMkLst>
            <pc:docMk/>
            <pc:sldMk cId="504443260" sldId="264"/>
            <ac:picMk id="12" creationId="{1CA1CF2E-4256-76D4-5F50-FD32D522E909}"/>
          </ac:picMkLst>
        </pc:picChg>
        <pc:picChg chg="add mod">
          <ac:chgData name="Verity Cannings" userId="502e50a5-3ddb-405a-a1eb-d02d6e2c1582" providerId="ADAL" clId="{CCFB945B-82F4-40D4-B45D-AC12A1BF33B2}" dt="2023-11-23T16:49:00.671" v="2321" actId="1036"/>
          <ac:picMkLst>
            <pc:docMk/>
            <pc:sldMk cId="504443260" sldId="264"/>
            <ac:picMk id="13" creationId="{B56A88CD-91C7-E93E-4B3D-3E963E0F9A96}"/>
          </ac:picMkLst>
        </pc:picChg>
        <pc:picChg chg="del mod">
          <ac:chgData name="Verity Cannings" userId="502e50a5-3ddb-405a-a1eb-d02d6e2c1582" providerId="ADAL" clId="{CCFB945B-82F4-40D4-B45D-AC12A1BF33B2}" dt="2023-11-23T16:41:03.783" v="2148" actId="478"/>
          <ac:picMkLst>
            <pc:docMk/>
            <pc:sldMk cId="504443260" sldId="264"/>
            <ac:picMk id="14" creationId="{29460519-527B-F5E8-1104-FE786014EAE4}"/>
          </ac:picMkLst>
        </pc:picChg>
        <pc:picChg chg="del mod">
          <ac:chgData name="Verity Cannings" userId="502e50a5-3ddb-405a-a1eb-d02d6e2c1582" providerId="ADAL" clId="{CCFB945B-82F4-40D4-B45D-AC12A1BF33B2}" dt="2023-11-23T16:41:04.209" v="2149" actId="478"/>
          <ac:picMkLst>
            <pc:docMk/>
            <pc:sldMk cId="504443260" sldId="264"/>
            <ac:picMk id="16" creationId="{16620EF0-95E8-BCB3-F786-622FC8C3A7C7}"/>
          </ac:picMkLst>
        </pc:picChg>
        <pc:picChg chg="add mod">
          <ac:chgData name="Verity Cannings" userId="502e50a5-3ddb-405a-a1eb-d02d6e2c1582" providerId="ADAL" clId="{CCFB945B-82F4-40D4-B45D-AC12A1BF33B2}" dt="2023-11-23T16:49:00.671" v="2321" actId="1036"/>
          <ac:picMkLst>
            <pc:docMk/>
            <pc:sldMk cId="504443260" sldId="264"/>
            <ac:picMk id="17" creationId="{76977503-4B8D-3ADC-4F93-AC82926FAD83}"/>
          </ac:picMkLst>
        </pc:picChg>
        <pc:picChg chg="del mod">
          <ac:chgData name="Verity Cannings" userId="502e50a5-3ddb-405a-a1eb-d02d6e2c1582" providerId="ADAL" clId="{CCFB945B-82F4-40D4-B45D-AC12A1BF33B2}" dt="2023-11-23T16:41:04.695" v="2150" actId="478"/>
          <ac:picMkLst>
            <pc:docMk/>
            <pc:sldMk cId="504443260" sldId="264"/>
            <ac:picMk id="18" creationId="{2B668E8D-6145-1719-CC2F-31E777FE68F0}"/>
          </ac:picMkLst>
        </pc:picChg>
        <pc:picChg chg="add mod">
          <ac:chgData name="Verity Cannings" userId="502e50a5-3ddb-405a-a1eb-d02d6e2c1582" providerId="ADAL" clId="{CCFB945B-82F4-40D4-B45D-AC12A1BF33B2}" dt="2023-11-23T16:49:00.671" v="2321" actId="1036"/>
          <ac:picMkLst>
            <pc:docMk/>
            <pc:sldMk cId="504443260" sldId="264"/>
            <ac:picMk id="21" creationId="{96CC62DE-3F5B-9689-0FE8-62597AA47C43}"/>
          </ac:picMkLst>
        </pc:picChg>
        <pc:picChg chg="add mod">
          <ac:chgData name="Verity Cannings" userId="502e50a5-3ddb-405a-a1eb-d02d6e2c1582" providerId="ADAL" clId="{CCFB945B-82F4-40D4-B45D-AC12A1BF33B2}" dt="2023-11-23T16:49:00.671" v="2321" actId="1036"/>
          <ac:picMkLst>
            <pc:docMk/>
            <pc:sldMk cId="504443260" sldId="264"/>
            <ac:picMk id="23" creationId="{3D983185-3F23-13F6-A2A5-7F95DFE27040}"/>
          </ac:picMkLst>
        </pc:picChg>
        <pc:picChg chg="add mod">
          <ac:chgData name="Verity Cannings" userId="502e50a5-3ddb-405a-a1eb-d02d6e2c1582" providerId="ADAL" clId="{CCFB945B-82F4-40D4-B45D-AC12A1BF33B2}" dt="2023-11-23T16:49:00.671" v="2321" actId="1036"/>
          <ac:picMkLst>
            <pc:docMk/>
            <pc:sldMk cId="504443260" sldId="264"/>
            <ac:picMk id="25" creationId="{6AE304DA-6160-0C92-3949-ED1E6DEA1272}"/>
          </ac:picMkLst>
        </pc:picChg>
      </pc:sldChg>
      <pc:sldChg chg="addSp delSp modSp mod ord">
        <pc:chgData name="Verity Cannings" userId="502e50a5-3ddb-405a-a1eb-d02d6e2c1582" providerId="ADAL" clId="{CCFB945B-82F4-40D4-B45D-AC12A1BF33B2}" dt="2023-11-29T10:27:38.148" v="3080"/>
        <pc:sldMkLst>
          <pc:docMk/>
          <pc:sldMk cId="2034811693" sldId="265"/>
        </pc:sldMkLst>
        <pc:spChg chg="del mod">
          <ac:chgData name="Verity Cannings" userId="502e50a5-3ddb-405a-a1eb-d02d6e2c1582" providerId="ADAL" clId="{CCFB945B-82F4-40D4-B45D-AC12A1BF33B2}" dt="2023-11-29T10:27:19.881" v="3058" actId="478"/>
          <ac:spMkLst>
            <pc:docMk/>
            <pc:sldMk cId="2034811693" sldId="265"/>
            <ac:spMk id="3" creationId="{6474DCD7-F17E-DC9F-0030-1832720C26D7}"/>
          </ac:spMkLst>
        </pc:spChg>
        <pc:spChg chg="del mod">
          <ac:chgData name="Verity Cannings" userId="502e50a5-3ddb-405a-a1eb-d02d6e2c1582" providerId="ADAL" clId="{CCFB945B-82F4-40D4-B45D-AC12A1BF33B2}" dt="2023-11-29T10:27:24.533" v="3066" actId="478"/>
          <ac:spMkLst>
            <pc:docMk/>
            <pc:sldMk cId="2034811693" sldId="265"/>
            <ac:spMk id="8" creationId="{84FF7A6A-169B-FA56-B532-2E57CEB5FF61}"/>
          </ac:spMkLst>
        </pc:spChg>
        <pc:spChg chg="mod">
          <ac:chgData name="Verity Cannings" userId="502e50a5-3ddb-405a-a1eb-d02d6e2c1582" providerId="ADAL" clId="{CCFB945B-82F4-40D4-B45D-AC12A1BF33B2}" dt="2023-11-23T16:05:01.161" v="1190"/>
          <ac:spMkLst>
            <pc:docMk/>
            <pc:sldMk cId="2034811693" sldId="265"/>
            <ac:spMk id="9" creationId="{CBB98832-A5C4-A6AB-1273-FAC820C7D039}"/>
          </ac:spMkLst>
        </pc:spChg>
        <pc:spChg chg="add mod">
          <ac:chgData name="Verity Cannings" userId="502e50a5-3ddb-405a-a1eb-d02d6e2c1582" providerId="ADAL" clId="{CCFB945B-82F4-40D4-B45D-AC12A1BF33B2}" dt="2023-11-29T10:27:32.081" v="3078" actId="20577"/>
          <ac:spMkLst>
            <pc:docMk/>
            <pc:sldMk cId="2034811693" sldId="265"/>
            <ac:spMk id="12" creationId="{3954F95E-143C-21CE-748D-EF9F602BBACC}"/>
          </ac:spMkLst>
        </pc:spChg>
        <pc:spChg chg="add mod">
          <ac:chgData name="Verity Cannings" userId="502e50a5-3ddb-405a-a1eb-d02d6e2c1582" providerId="ADAL" clId="{CCFB945B-82F4-40D4-B45D-AC12A1BF33B2}" dt="2023-11-29T10:27:25.110" v="3067"/>
          <ac:spMkLst>
            <pc:docMk/>
            <pc:sldMk cId="2034811693" sldId="265"/>
            <ac:spMk id="14" creationId="{79C101C9-4893-AB92-476F-2C1F3EFD04B9}"/>
          </ac:spMkLst>
        </pc:spChg>
        <pc:spChg chg="del mod">
          <ac:chgData name="Verity Cannings" userId="502e50a5-3ddb-405a-a1eb-d02d6e2c1582" providerId="ADAL" clId="{CCFB945B-82F4-40D4-B45D-AC12A1BF33B2}" dt="2023-11-29T10:27:17.312" v="3057" actId="478"/>
          <ac:spMkLst>
            <pc:docMk/>
            <pc:sldMk cId="2034811693" sldId="265"/>
            <ac:spMk id="20" creationId="{38FD0BE2-CFC5-5671-78E0-2F18651F8E0C}"/>
          </ac:spMkLst>
        </pc:spChg>
        <pc:graphicFrameChg chg="add mod">
          <ac:chgData name="Verity Cannings" userId="502e50a5-3ddb-405a-a1eb-d02d6e2c1582" providerId="ADAL" clId="{CCFB945B-82F4-40D4-B45D-AC12A1BF33B2}" dt="2023-11-29T10:27:25.110" v="3067"/>
          <ac:graphicFrameMkLst>
            <pc:docMk/>
            <pc:sldMk cId="2034811693" sldId="265"/>
            <ac:graphicFrameMk id="13" creationId="{B9A34891-6F49-09BE-66A2-6D3BF00A1582}"/>
          </ac:graphicFrameMkLst>
        </pc:graphicFrameChg>
        <pc:picChg chg="add mod ord">
          <ac:chgData name="Verity Cannings" userId="502e50a5-3ddb-405a-a1eb-d02d6e2c1582" providerId="ADAL" clId="{CCFB945B-82F4-40D4-B45D-AC12A1BF33B2}" dt="2023-11-23T16:50:48.106" v="2396" actId="167"/>
          <ac:picMkLst>
            <pc:docMk/>
            <pc:sldMk cId="2034811693" sldId="265"/>
            <ac:picMk id="2" creationId="{9E6FD1A4-EB68-8F99-A890-24248ACBD583}"/>
          </ac:picMkLst>
        </pc:picChg>
        <pc:picChg chg="del">
          <ac:chgData name="Verity Cannings" userId="502e50a5-3ddb-405a-a1eb-d02d6e2c1582" providerId="ADAL" clId="{CCFB945B-82F4-40D4-B45D-AC12A1BF33B2}" dt="2023-11-17T10:44:05.776" v="33" actId="478"/>
          <ac:picMkLst>
            <pc:docMk/>
            <pc:sldMk cId="2034811693" sldId="265"/>
            <ac:picMk id="4" creationId="{294978F2-DBB6-0F14-2892-AC338F95086A}"/>
          </ac:picMkLst>
        </pc:picChg>
        <pc:picChg chg="add del mod ord">
          <ac:chgData name="Verity Cannings" userId="502e50a5-3ddb-405a-a1eb-d02d6e2c1582" providerId="ADAL" clId="{CCFB945B-82F4-40D4-B45D-AC12A1BF33B2}" dt="2023-11-29T10:27:20.261" v="3059" actId="478"/>
          <ac:picMkLst>
            <pc:docMk/>
            <pc:sldMk cId="2034811693" sldId="265"/>
            <ac:picMk id="4" creationId="{52F36A34-CDB0-8D7D-61E5-764F717047AA}"/>
          </ac:picMkLst>
        </pc:picChg>
        <pc:picChg chg="add del mod ord">
          <ac:chgData name="Verity Cannings" userId="502e50a5-3ddb-405a-a1eb-d02d6e2c1582" providerId="ADAL" clId="{CCFB945B-82F4-40D4-B45D-AC12A1BF33B2}" dt="2023-11-29T10:27:21.969" v="3063" actId="478"/>
          <ac:picMkLst>
            <pc:docMk/>
            <pc:sldMk cId="2034811693" sldId="265"/>
            <ac:picMk id="5" creationId="{3F6D7BFF-1F34-B1BB-B98B-7AD6D223C006}"/>
          </ac:picMkLst>
        </pc:picChg>
        <pc:picChg chg="add del mod ord">
          <ac:chgData name="Verity Cannings" userId="502e50a5-3ddb-405a-a1eb-d02d6e2c1582" providerId="ADAL" clId="{CCFB945B-82F4-40D4-B45D-AC12A1BF33B2}" dt="2023-11-29T10:27:20.644" v="3060" actId="478"/>
          <ac:picMkLst>
            <pc:docMk/>
            <pc:sldMk cId="2034811693" sldId="265"/>
            <ac:picMk id="6" creationId="{B809D3DB-C22F-AECB-A2DE-EBF9610D9FB4}"/>
          </ac:picMkLst>
        </pc:picChg>
        <pc:picChg chg="add del mod ord">
          <ac:chgData name="Verity Cannings" userId="502e50a5-3ddb-405a-a1eb-d02d6e2c1582" providerId="ADAL" clId="{CCFB945B-82F4-40D4-B45D-AC12A1BF33B2}" dt="2023-11-29T10:27:22.364" v="3064" actId="478"/>
          <ac:picMkLst>
            <pc:docMk/>
            <pc:sldMk cId="2034811693" sldId="265"/>
            <ac:picMk id="7" creationId="{86E5E604-A839-7593-8BF5-87065BB83951}"/>
          </ac:picMkLst>
        </pc:picChg>
        <pc:picChg chg="add del mod ord">
          <ac:chgData name="Verity Cannings" userId="502e50a5-3ddb-405a-a1eb-d02d6e2c1582" providerId="ADAL" clId="{CCFB945B-82F4-40D4-B45D-AC12A1BF33B2}" dt="2023-11-29T10:27:21.619" v="3062" actId="478"/>
          <ac:picMkLst>
            <pc:docMk/>
            <pc:sldMk cId="2034811693" sldId="265"/>
            <ac:picMk id="10" creationId="{775CE1D4-9CE4-79A6-1C50-A1C2CF3BD45B}"/>
          </ac:picMkLst>
        </pc:picChg>
        <pc:picChg chg="add del mod ord">
          <ac:chgData name="Verity Cannings" userId="502e50a5-3ddb-405a-a1eb-d02d6e2c1582" providerId="ADAL" clId="{CCFB945B-82F4-40D4-B45D-AC12A1BF33B2}" dt="2023-11-29T10:27:21.268" v="3061" actId="478"/>
          <ac:picMkLst>
            <pc:docMk/>
            <pc:sldMk cId="2034811693" sldId="265"/>
            <ac:picMk id="11" creationId="{A0233B5F-AB80-D29B-C29C-EE08E3D334B1}"/>
          </ac:picMkLst>
        </pc:picChg>
        <pc:picChg chg="del mod">
          <ac:chgData name="Verity Cannings" userId="502e50a5-3ddb-405a-a1eb-d02d6e2c1582" providerId="ADAL" clId="{CCFB945B-82F4-40D4-B45D-AC12A1BF33B2}" dt="2023-11-23T16:50:45.988" v="2395" actId="478"/>
          <ac:picMkLst>
            <pc:docMk/>
            <pc:sldMk cId="2034811693" sldId="265"/>
            <ac:picMk id="12" creationId="{1CA1CF2E-4256-76D4-5F50-FD32D522E909}"/>
          </ac:picMkLst>
        </pc:picChg>
        <pc:picChg chg="del mod">
          <ac:chgData name="Verity Cannings" userId="502e50a5-3ddb-405a-a1eb-d02d6e2c1582" providerId="ADAL" clId="{CCFB945B-82F4-40D4-B45D-AC12A1BF33B2}" dt="2023-11-23T16:50:44.427" v="2392" actId="478"/>
          <ac:picMkLst>
            <pc:docMk/>
            <pc:sldMk cId="2034811693" sldId="265"/>
            <ac:picMk id="14" creationId="{29460519-527B-F5E8-1104-FE786014EAE4}"/>
          </ac:picMkLst>
        </pc:picChg>
        <pc:picChg chg="add mod">
          <ac:chgData name="Verity Cannings" userId="502e50a5-3ddb-405a-a1eb-d02d6e2c1582" providerId="ADAL" clId="{CCFB945B-82F4-40D4-B45D-AC12A1BF33B2}" dt="2023-11-29T10:27:25.110" v="3067"/>
          <ac:picMkLst>
            <pc:docMk/>
            <pc:sldMk cId="2034811693" sldId="265"/>
            <ac:picMk id="15" creationId="{E21E0B76-4D48-1FB5-CEBE-4B7EADA39C58}"/>
          </ac:picMkLst>
        </pc:picChg>
        <pc:picChg chg="del mod">
          <ac:chgData name="Verity Cannings" userId="502e50a5-3ddb-405a-a1eb-d02d6e2c1582" providerId="ADAL" clId="{CCFB945B-82F4-40D4-B45D-AC12A1BF33B2}" dt="2023-11-23T16:50:44.906" v="2393" actId="478"/>
          <ac:picMkLst>
            <pc:docMk/>
            <pc:sldMk cId="2034811693" sldId="265"/>
            <ac:picMk id="16" creationId="{16620EF0-95E8-BCB3-F786-622FC8C3A7C7}"/>
          </ac:picMkLst>
        </pc:picChg>
        <pc:picChg chg="add mod">
          <ac:chgData name="Verity Cannings" userId="502e50a5-3ddb-405a-a1eb-d02d6e2c1582" providerId="ADAL" clId="{CCFB945B-82F4-40D4-B45D-AC12A1BF33B2}" dt="2023-11-29T10:27:25.110" v="3067"/>
          <ac:picMkLst>
            <pc:docMk/>
            <pc:sldMk cId="2034811693" sldId="265"/>
            <ac:picMk id="16" creationId="{FECCE076-AB7C-1C38-E081-2830ACE027F2}"/>
          </ac:picMkLst>
        </pc:picChg>
        <pc:picChg chg="add mod">
          <ac:chgData name="Verity Cannings" userId="502e50a5-3ddb-405a-a1eb-d02d6e2c1582" providerId="ADAL" clId="{CCFB945B-82F4-40D4-B45D-AC12A1BF33B2}" dt="2023-11-29T10:27:25.110" v="3067"/>
          <ac:picMkLst>
            <pc:docMk/>
            <pc:sldMk cId="2034811693" sldId="265"/>
            <ac:picMk id="17" creationId="{06F6325E-ADA3-ED96-0DE6-BE647C6E6A25}"/>
          </ac:picMkLst>
        </pc:picChg>
        <pc:picChg chg="add mod">
          <ac:chgData name="Verity Cannings" userId="502e50a5-3ddb-405a-a1eb-d02d6e2c1582" providerId="ADAL" clId="{CCFB945B-82F4-40D4-B45D-AC12A1BF33B2}" dt="2023-11-29T10:27:25.110" v="3067"/>
          <ac:picMkLst>
            <pc:docMk/>
            <pc:sldMk cId="2034811693" sldId="265"/>
            <ac:picMk id="18" creationId="{2A4883B0-B62C-D470-5653-8FACEC3A79F4}"/>
          </ac:picMkLst>
        </pc:picChg>
        <pc:picChg chg="del mod">
          <ac:chgData name="Verity Cannings" userId="502e50a5-3ddb-405a-a1eb-d02d6e2c1582" providerId="ADAL" clId="{CCFB945B-82F4-40D4-B45D-AC12A1BF33B2}" dt="2023-11-23T16:50:45.374" v="2394" actId="478"/>
          <ac:picMkLst>
            <pc:docMk/>
            <pc:sldMk cId="2034811693" sldId="265"/>
            <ac:picMk id="18" creationId="{2B668E8D-6145-1719-CC2F-31E777FE68F0}"/>
          </ac:picMkLst>
        </pc:picChg>
        <pc:picChg chg="add mod">
          <ac:chgData name="Verity Cannings" userId="502e50a5-3ddb-405a-a1eb-d02d6e2c1582" providerId="ADAL" clId="{CCFB945B-82F4-40D4-B45D-AC12A1BF33B2}" dt="2023-11-29T10:27:25.110" v="3067"/>
          <ac:picMkLst>
            <pc:docMk/>
            <pc:sldMk cId="2034811693" sldId="265"/>
            <ac:picMk id="19" creationId="{CA2F9C48-F8B7-DB5B-4BCE-CCBFDF4E0F17}"/>
          </ac:picMkLst>
        </pc:picChg>
        <pc:picChg chg="add mod">
          <ac:chgData name="Verity Cannings" userId="502e50a5-3ddb-405a-a1eb-d02d6e2c1582" providerId="ADAL" clId="{CCFB945B-82F4-40D4-B45D-AC12A1BF33B2}" dt="2023-11-29T10:27:25.110" v="3067"/>
          <ac:picMkLst>
            <pc:docMk/>
            <pc:sldMk cId="2034811693" sldId="265"/>
            <ac:picMk id="21" creationId="{561035E1-B8BB-5F98-2B9A-AEB200264677}"/>
          </ac:picMkLst>
        </pc:picChg>
      </pc:sldChg>
      <pc:sldChg chg="addSp delSp modSp mod ord">
        <pc:chgData name="Verity Cannings" userId="502e50a5-3ddb-405a-a1eb-d02d6e2c1582" providerId="ADAL" clId="{CCFB945B-82F4-40D4-B45D-AC12A1BF33B2}" dt="2023-11-23T16:39:30.556" v="2101" actId="207"/>
        <pc:sldMkLst>
          <pc:docMk/>
          <pc:sldMk cId="3305755021" sldId="266"/>
        </pc:sldMkLst>
        <pc:spChg chg="del mod">
          <ac:chgData name="Verity Cannings" userId="502e50a5-3ddb-405a-a1eb-d02d6e2c1582" providerId="ADAL" clId="{CCFB945B-82F4-40D4-B45D-AC12A1BF33B2}" dt="2023-11-23T15:54:14.257" v="974" actId="478"/>
          <ac:spMkLst>
            <pc:docMk/>
            <pc:sldMk cId="3305755021" sldId="266"/>
            <ac:spMk id="3" creationId="{9DAA6775-15D2-0FBC-8F72-CEDE3ED5C752}"/>
          </ac:spMkLst>
        </pc:spChg>
        <pc:spChg chg="mod">
          <ac:chgData name="Verity Cannings" userId="502e50a5-3ddb-405a-a1eb-d02d6e2c1582" providerId="ADAL" clId="{CCFB945B-82F4-40D4-B45D-AC12A1BF33B2}" dt="2023-11-23T16:05:01.161" v="1190"/>
          <ac:spMkLst>
            <pc:docMk/>
            <pc:sldMk cId="3305755021" sldId="266"/>
            <ac:spMk id="8" creationId="{84FF7A6A-169B-FA56-B532-2E57CEB5FF61}"/>
          </ac:spMkLst>
        </pc:spChg>
        <pc:spChg chg="mod">
          <ac:chgData name="Verity Cannings" userId="502e50a5-3ddb-405a-a1eb-d02d6e2c1582" providerId="ADAL" clId="{CCFB945B-82F4-40D4-B45D-AC12A1BF33B2}" dt="2023-11-23T16:05:01.161" v="1190"/>
          <ac:spMkLst>
            <pc:docMk/>
            <pc:sldMk cId="3305755021" sldId="266"/>
            <ac:spMk id="9" creationId="{CBB98832-A5C4-A6AB-1273-FAC820C7D039}"/>
          </ac:spMkLst>
        </pc:spChg>
        <pc:spChg chg="add mod">
          <ac:chgData name="Verity Cannings" userId="502e50a5-3ddb-405a-a1eb-d02d6e2c1582" providerId="ADAL" clId="{CCFB945B-82F4-40D4-B45D-AC12A1BF33B2}" dt="2023-11-23T16:38:49.893" v="2096" actId="1036"/>
          <ac:spMkLst>
            <pc:docMk/>
            <pc:sldMk cId="3305755021" sldId="266"/>
            <ac:spMk id="10" creationId="{C7D22DB0-CB1A-F7F4-E608-1EAA2A1D4480}"/>
          </ac:spMkLst>
        </pc:spChg>
        <pc:spChg chg="del">
          <ac:chgData name="Verity Cannings" userId="502e50a5-3ddb-405a-a1eb-d02d6e2c1582" providerId="ADAL" clId="{CCFB945B-82F4-40D4-B45D-AC12A1BF33B2}" dt="2023-11-23T15:56:31.829" v="1033" actId="478"/>
          <ac:spMkLst>
            <pc:docMk/>
            <pc:sldMk cId="3305755021" sldId="266"/>
            <ac:spMk id="20" creationId="{38FD0BE2-CFC5-5671-78E0-2F18651F8E0C}"/>
          </ac:spMkLst>
        </pc:spChg>
        <pc:graphicFrameChg chg="add del mod modGraphic">
          <ac:chgData name="Verity Cannings" userId="502e50a5-3ddb-405a-a1eb-d02d6e2c1582" providerId="ADAL" clId="{CCFB945B-82F4-40D4-B45D-AC12A1BF33B2}" dt="2023-11-23T16:39:16.828" v="2099" actId="207"/>
          <ac:graphicFrameMkLst>
            <pc:docMk/>
            <pc:sldMk cId="3305755021" sldId="266"/>
            <ac:graphicFrameMk id="2" creationId="{36C8D21B-F8C6-8AA3-26C3-248A3ACE93EC}"/>
          </ac:graphicFrameMkLst>
        </pc:graphicFrameChg>
        <pc:graphicFrameChg chg="add mod modGraphic">
          <ac:chgData name="Verity Cannings" userId="502e50a5-3ddb-405a-a1eb-d02d6e2c1582" providerId="ADAL" clId="{CCFB945B-82F4-40D4-B45D-AC12A1BF33B2}" dt="2023-11-23T16:39:30.556" v="2101" actId="207"/>
          <ac:graphicFrameMkLst>
            <pc:docMk/>
            <pc:sldMk cId="3305755021" sldId="266"/>
            <ac:graphicFrameMk id="4" creationId="{2A8796FE-7E39-584E-8B91-AEA2DE1C4E8B}"/>
          </ac:graphicFrameMkLst>
        </pc:graphicFrameChg>
        <pc:picChg chg="del">
          <ac:chgData name="Verity Cannings" userId="502e50a5-3ddb-405a-a1eb-d02d6e2c1582" providerId="ADAL" clId="{CCFB945B-82F4-40D4-B45D-AC12A1BF33B2}" dt="2023-11-17T10:44:11.258" v="36" actId="478"/>
          <ac:picMkLst>
            <pc:docMk/>
            <pc:sldMk cId="3305755021" sldId="266"/>
            <ac:picMk id="4" creationId="{294978F2-DBB6-0F14-2892-AC338F95086A}"/>
          </ac:picMkLst>
        </pc:picChg>
        <pc:picChg chg="del mod">
          <ac:chgData name="Verity Cannings" userId="502e50a5-3ddb-405a-a1eb-d02d6e2c1582" providerId="ADAL" clId="{CCFB945B-82F4-40D4-B45D-AC12A1BF33B2}" dt="2023-11-23T15:56:58.030" v="1044" actId="478"/>
          <ac:picMkLst>
            <pc:docMk/>
            <pc:sldMk cId="3305755021" sldId="266"/>
            <ac:picMk id="5" creationId="{5CF6705F-2705-929F-50B5-1400224C64B1}"/>
          </ac:picMkLst>
        </pc:picChg>
        <pc:picChg chg="add mod ord">
          <ac:chgData name="Verity Cannings" userId="502e50a5-3ddb-405a-a1eb-d02d6e2c1582" providerId="ADAL" clId="{CCFB945B-82F4-40D4-B45D-AC12A1BF33B2}" dt="2023-11-23T16:05:01.161" v="1190"/>
          <ac:picMkLst>
            <pc:docMk/>
            <pc:sldMk cId="3305755021" sldId="266"/>
            <ac:picMk id="6" creationId="{27E4C05C-17AC-DD0F-F90F-FE78104D8850}"/>
          </ac:picMkLst>
        </pc:picChg>
        <pc:picChg chg="del mod">
          <ac:chgData name="Verity Cannings" userId="502e50a5-3ddb-405a-a1eb-d02d6e2c1582" providerId="ADAL" clId="{CCFB945B-82F4-40D4-B45D-AC12A1BF33B2}" dt="2023-11-23T15:57:00.612" v="1048" actId="478"/>
          <ac:picMkLst>
            <pc:docMk/>
            <pc:sldMk cId="3305755021" sldId="266"/>
            <ac:picMk id="11" creationId="{E8785985-E724-F3C7-23A7-805569E6F3DC}"/>
          </ac:picMkLst>
        </pc:picChg>
        <pc:picChg chg="del mod">
          <ac:chgData name="Verity Cannings" userId="502e50a5-3ddb-405a-a1eb-d02d6e2c1582" providerId="ADAL" clId="{CCFB945B-82F4-40D4-B45D-AC12A1BF33B2}" dt="2023-11-23T15:56:57.437" v="1043" actId="478"/>
          <ac:picMkLst>
            <pc:docMk/>
            <pc:sldMk cId="3305755021" sldId="266"/>
            <ac:picMk id="13" creationId="{7D3F3221-44E9-2108-BA01-D4F21604610F}"/>
          </ac:picMkLst>
        </pc:picChg>
        <pc:picChg chg="add mod">
          <ac:chgData name="Verity Cannings" userId="502e50a5-3ddb-405a-a1eb-d02d6e2c1582" providerId="ADAL" clId="{CCFB945B-82F4-40D4-B45D-AC12A1BF33B2}" dt="2023-11-23T16:38:47.608" v="2088" actId="1036"/>
          <ac:picMkLst>
            <pc:docMk/>
            <pc:sldMk cId="3305755021" sldId="266"/>
            <ac:picMk id="14" creationId="{B564C640-A573-DEB2-7CBB-5BA797A3C7AB}"/>
          </ac:picMkLst>
        </pc:picChg>
        <pc:picChg chg="del mod">
          <ac:chgData name="Verity Cannings" userId="502e50a5-3ddb-405a-a1eb-d02d6e2c1582" providerId="ADAL" clId="{CCFB945B-82F4-40D4-B45D-AC12A1BF33B2}" dt="2023-11-23T15:56:59.930" v="1047" actId="478"/>
          <ac:picMkLst>
            <pc:docMk/>
            <pc:sldMk cId="3305755021" sldId="266"/>
            <ac:picMk id="15" creationId="{BE200BAC-8B42-F830-5053-55FC52D8F255}"/>
          </ac:picMkLst>
        </pc:picChg>
        <pc:picChg chg="del mod">
          <ac:chgData name="Verity Cannings" userId="502e50a5-3ddb-405a-a1eb-d02d6e2c1582" providerId="ADAL" clId="{CCFB945B-82F4-40D4-B45D-AC12A1BF33B2}" dt="2023-11-23T15:56:59.394" v="1046" actId="478"/>
          <ac:picMkLst>
            <pc:docMk/>
            <pc:sldMk cId="3305755021" sldId="266"/>
            <ac:picMk id="17" creationId="{820C3659-73DA-E733-938D-5A7D79CE169C}"/>
          </ac:picMkLst>
        </pc:picChg>
        <pc:picChg chg="add mod">
          <ac:chgData name="Verity Cannings" userId="502e50a5-3ddb-405a-a1eb-d02d6e2c1582" providerId="ADAL" clId="{CCFB945B-82F4-40D4-B45D-AC12A1BF33B2}" dt="2023-11-23T16:38:47.608" v="2088" actId="1036"/>
          <ac:picMkLst>
            <pc:docMk/>
            <pc:sldMk cId="3305755021" sldId="266"/>
            <ac:picMk id="18" creationId="{B849E1A7-1208-5B13-BCB8-1912E8A2540E}"/>
          </ac:picMkLst>
        </pc:picChg>
        <pc:picChg chg="del mod">
          <ac:chgData name="Verity Cannings" userId="502e50a5-3ddb-405a-a1eb-d02d6e2c1582" providerId="ADAL" clId="{CCFB945B-82F4-40D4-B45D-AC12A1BF33B2}" dt="2023-11-23T15:56:56.972" v="1042" actId="478"/>
          <ac:picMkLst>
            <pc:docMk/>
            <pc:sldMk cId="3305755021" sldId="266"/>
            <ac:picMk id="19" creationId="{B855AF81-20F0-3919-BD9E-AD3FAB4D6244}"/>
          </ac:picMkLst>
        </pc:picChg>
        <pc:picChg chg="del mod">
          <ac:chgData name="Verity Cannings" userId="502e50a5-3ddb-405a-a1eb-d02d6e2c1582" providerId="ADAL" clId="{CCFB945B-82F4-40D4-B45D-AC12A1BF33B2}" dt="2023-11-23T15:56:58.717" v="1045" actId="478"/>
          <ac:picMkLst>
            <pc:docMk/>
            <pc:sldMk cId="3305755021" sldId="266"/>
            <ac:picMk id="21" creationId="{533A611F-4B97-29CE-9DBB-152561948EA8}"/>
          </ac:picMkLst>
        </pc:picChg>
        <pc:picChg chg="del mod">
          <ac:chgData name="Verity Cannings" userId="502e50a5-3ddb-405a-a1eb-d02d6e2c1582" providerId="ADAL" clId="{CCFB945B-82F4-40D4-B45D-AC12A1BF33B2}" dt="2023-11-23T15:56:56.472" v="1041" actId="478"/>
          <ac:picMkLst>
            <pc:docMk/>
            <pc:sldMk cId="3305755021" sldId="266"/>
            <ac:picMk id="22" creationId="{B2B5961F-70C9-1955-2535-6BE2796AE95F}"/>
          </ac:picMkLst>
        </pc:picChg>
        <pc:picChg chg="del mod">
          <ac:chgData name="Verity Cannings" userId="502e50a5-3ddb-405a-a1eb-d02d6e2c1582" providerId="ADAL" clId="{CCFB945B-82F4-40D4-B45D-AC12A1BF33B2}" dt="2023-11-23T15:56:55.991" v="1040" actId="478"/>
          <ac:picMkLst>
            <pc:docMk/>
            <pc:sldMk cId="3305755021" sldId="266"/>
            <ac:picMk id="23" creationId="{B7EDA79C-B973-4A83-E758-6C6DB82BC9E9}"/>
          </ac:picMkLst>
        </pc:picChg>
        <pc:picChg chg="del mod">
          <ac:chgData name="Verity Cannings" userId="502e50a5-3ddb-405a-a1eb-d02d6e2c1582" providerId="ADAL" clId="{CCFB945B-82F4-40D4-B45D-AC12A1BF33B2}" dt="2023-11-23T15:56:55.386" v="1039" actId="478"/>
          <ac:picMkLst>
            <pc:docMk/>
            <pc:sldMk cId="3305755021" sldId="266"/>
            <ac:picMk id="24" creationId="{DB00E744-7D3F-6FF7-497C-A259618C7262}"/>
          </ac:picMkLst>
        </pc:picChg>
        <pc:picChg chg="del mod">
          <ac:chgData name="Verity Cannings" userId="502e50a5-3ddb-405a-a1eb-d02d6e2c1582" providerId="ADAL" clId="{CCFB945B-82F4-40D4-B45D-AC12A1BF33B2}" dt="2023-11-23T15:56:54.223" v="1037" actId="478"/>
          <ac:picMkLst>
            <pc:docMk/>
            <pc:sldMk cId="3305755021" sldId="266"/>
            <ac:picMk id="25" creationId="{D3013F10-3402-134D-7198-1193FD0DE583}"/>
          </ac:picMkLst>
        </pc:picChg>
        <pc:picChg chg="del mod">
          <ac:chgData name="Verity Cannings" userId="502e50a5-3ddb-405a-a1eb-d02d6e2c1582" providerId="ADAL" clId="{CCFB945B-82F4-40D4-B45D-AC12A1BF33B2}" dt="2023-11-23T15:56:54.760" v="1038" actId="478"/>
          <ac:picMkLst>
            <pc:docMk/>
            <pc:sldMk cId="3305755021" sldId="266"/>
            <ac:picMk id="26" creationId="{A418FF45-93B6-31E4-3F25-3004882FF4C1}"/>
          </ac:picMkLst>
        </pc:picChg>
        <pc:picChg chg="add mod">
          <ac:chgData name="Verity Cannings" userId="502e50a5-3ddb-405a-a1eb-d02d6e2c1582" providerId="ADAL" clId="{CCFB945B-82F4-40D4-B45D-AC12A1BF33B2}" dt="2023-11-23T16:38:47.608" v="2088" actId="1036"/>
          <ac:picMkLst>
            <pc:docMk/>
            <pc:sldMk cId="3305755021" sldId="266"/>
            <ac:picMk id="28" creationId="{D14C9725-D12A-54EA-CFF5-40B82CFD2EE9}"/>
          </ac:picMkLst>
        </pc:picChg>
        <pc:picChg chg="add mod">
          <ac:chgData name="Verity Cannings" userId="502e50a5-3ddb-405a-a1eb-d02d6e2c1582" providerId="ADAL" clId="{CCFB945B-82F4-40D4-B45D-AC12A1BF33B2}" dt="2023-11-23T16:38:47.608" v="2088" actId="1036"/>
          <ac:picMkLst>
            <pc:docMk/>
            <pc:sldMk cId="3305755021" sldId="266"/>
            <ac:picMk id="30" creationId="{B384CF20-3AD1-7796-C2A5-C7923E23BAB4}"/>
          </ac:picMkLst>
        </pc:picChg>
        <pc:picChg chg="add mod">
          <ac:chgData name="Verity Cannings" userId="502e50a5-3ddb-405a-a1eb-d02d6e2c1582" providerId="ADAL" clId="{CCFB945B-82F4-40D4-B45D-AC12A1BF33B2}" dt="2023-11-23T16:38:47.608" v="2088" actId="1036"/>
          <ac:picMkLst>
            <pc:docMk/>
            <pc:sldMk cId="3305755021" sldId="266"/>
            <ac:picMk id="32" creationId="{2DCF2F12-6464-869B-7C4F-AFCAA13F417C}"/>
          </ac:picMkLst>
        </pc:picChg>
        <pc:picChg chg="add mod">
          <ac:chgData name="Verity Cannings" userId="502e50a5-3ddb-405a-a1eb-d02d6e2c1582" providerId="ADAL" clId="{CCFB945B-82F4-40D4-B45D-AC12A1BF33B2}" dt="2023-11-23T16:38:47.608" v="2088" actId="1036"/>
          <ac:picMkLst>
            <pc:docMk/>
            <pc:sldMk cId="3305755021" sldId="266"/>
            <ac:picMk id="34" creationId="{7A31DC12-E4A5-A59A-EC32-80916F481EB6}"/>
          </ac:picMkLst>
        </pc:picChg>
        <pc:picChg chg="add mod">
          <ac:chgData name="Verity Cannings" userId="502e50a5-3ddb-405a-a1eb-d02d6e2c1582" providerId="ADAL" clId="{CCFB945B-82F4-40D4-B45D-AC12A1BF33B2}" dt="2023-11-23T16:38:47.608" v="2088" actId="1036"/>
          <ac:picMkLst>
            <pc:docMk/>
            <pc:sldMk cId="3305755021" sldId="266"/>
            <ac:picMk id="36" creationId="{1072D301-87F1-58FA-1737-ACEE4DAA20A8}"/>
          </ac:picMkLst>
        </pc:picChg>
        <pc:picChg chg="add mod">
          <ac:chgData name="Verity Cannings" userId="502e50a5-3ddb-405a-a1eb-d02d6e2c1582" providerId="ADAL" clId="{CCFB945B-82F4-40D4-B45D-AC12A1BF33B2}" dt="2023-11-23T16:38:47.608" v="2088" actId="1036"/>
          <ac:picMkLst>
            <pc:docMk/>
            <pc:sldMk cId="3305755021" sldId="266"/>
            <ac:picMk id="38" creationId="{AADA54C5-0E6F-4DE9-2B1A-B719836F882A}"/>
          </ac:picMkLst>
        </pc:picChg>
        <pc:picChg chg="add mod">
          <ac:chgData name="Verity Cannings" userId="502e50a5-3ddb-405a-a1eb-d02d6e2c1582" providerId="ADAL" clId="{CCFB945B-82F4-40D4-B45D-AC12A1BF33B2}" dt="2023-11-23T16:38:47.608" v="2088" actId="1036"/>
          <ac:picMkLst>
            <pc:docMk/>
            <pc:sldMk cId="3305755021" sldId="266"/>
            <ac:picMk id="40" creationId="{43DB34F7-5D4B-F67F-5457-F08DE31BFCCD}"/>
          </ac:picMkLst>
        </pc:picChg>
        <pc:picChg chg="add mod">
          <ac:chgData name="Verity Cannings" userId="502e50a5-3ddb-405a-a1eb-d02d6e2c1582" providerId="ADAL" clId="{CCFB945B-82F4-40D4-B45D-AC12A1BF33B2}" dt="2023-11-23T16:38:47.608" v="2088" actId="1036"/>
          <ac:picMkLst>
            <pc:docMk/>
            <pc:sldMk cId="3305755021" sldId="266"/>
            <ac:picMk id="42" creationId="{5F79BAB0-1F1B-741D-5D10-F03D72BCCAA1}"/>
          </ac:picMkLst>
        </pc:picChg>
      </pc:sldChg>
      <pc:sldChg chg="addSp delSp modSp del mod">
        <pc:chgData name="Verity Cannings" userId="502e50a5-3ddb-405a-a1eb-d02d6e2c1582" providerId="ADAL" clId="{CCFB945B-82F4-40D4-B45D-AC12A1BF33B2}" dt="2023-11-28T08:53:14.939" v="3054" actId="47"/>
        <pc:sldMkLst>
          <pc:docMk/>
          <pc:sldMk cId="2253156263" sldId="267"/>
        </pc:sldMkLst>
        <pc:spChg chg="add mod">
          <ac:chgData name="Verity Cannings" userId="502e50a5-3ddb-405a-a1eb-d02d6e2c1582" providerId="ADAL" clId="{CCFB945B-82F4-40D4-B45D-AC12A1BF33B2}" dt="2023-11-23T17:01:09.492" v="3028" actId="20577"/>
          <ac:spMkLst>
            <pc:docMk/>
            <pc:sldMk cId="2253156263" sldId="267"/>
            <ac:spMk id="3" creationId="{97786B42-0A82-7C4C-CA35-6499AC6270A3}"/>
          </ac:spMkLst>
        </pc:spChg>
        <pc:spChg chg="mod">
          <ac:chgData name="Verity Cannings" userId="502e50a5-3ddb-405a-a1eb-d02d6e2c1582" providerId="ADAL" clId="{CCFB945B-82F4-40D4-B45D-AC12A1BF33B2}" dt="2023-11-23T16:05:01.161" v="1190"/>
          <ac:spMkLst>
            <pc:docMk/>
            <pc:sldMk cId="2253156263" sldId="267"/>
            <ac:spMk id="8" creationId="{84FF7A6A-169B-FA56-B532-2E57CEB5FF61}"/>
          </ac:spMkLst>
        </pc:spChg>
        <pc:spChg chg="mod">
          <ac:chgData name="Verity Cannings" userId="502e50a5-3ddb-405a-a1eb-d02d6e2c1582" providerId="ADAL" clId="{CCFB945B-82F4-40D4-B45D-AC12A1BF33B2}" dt="2023-11-23T16:05:01.161" v="1190"/>
          <ac:spMkLst>
            <pc:docMk/>
            <pc:sldMk cId="2253156263" sldId="267"/>
            <ac:spMk id="9" creationId="{CBB98832-A5C4-A6AB-1273-FAC820C7D039}"/>
          </ac:spMkLst>
        </pc:spChg>
        <pc:spChg chg="del mod">
          <ac:chgData name="Verity Cannings" userId="502e50a5-3ddb-405a-a1eb-d02d6e2c1582" providerId="ADAL" clId="{CCFB945B-82F4-40D4-B45D-AC12A1BF33B2}" dt="2023-11-23T17:01:00.790" v="3013" actId="478"/>
          <ac:spMkLst>
            <pc:docMk/>
            <pc:sldMk cId="2253156263" sldId="267"/>
            <ac:spMk id="20" creationId="{38FD0BE2-CFC5-5671-78E0-2F18651F8E0C}"/>
          </ac:spMkLst>
        </pc:spChg>
        <pc:graphicFrameChg chg="add mod modGraphic">
          <ac:chgData name="Verity Cannings" userId="502e50a5-3ddb-405a-a1eb-d02d6e2c1582" providerId="ADAL" clId="{CCFB945B-82F4-40D4-B45D-AC12A1BF33B2}" dt="2023-11-23T17:04:24.149" v="3049" actId="20577"/>
          <ac:graphicFrameMkLst>
            <pc:docMk/>
            <pc:sldMk cId="2253156263" sldId="267"/>
            <ac:graphicFrameMk id="4" creationId="{463F7D3C-4B2F-003F-CD9E-F32C12CCE015}"/>
          </ac:graphicFrameMkLst>
        </pc:graphicFrameChg>
        <pc:picChg chg="add mod ord">
          <ac:chgData name="Verity Cannings" userId="502e50a5-3ddb-405a-a1eb-d02d6e2c1582" providerId="ADAL" clId="{CCFB945B-82F4-40D4-B45D-AC12A1BF33B2}" dt="2023-11-23T16:05:01.161" v="1190"/>
          <ac:picMkLst>
            <pc:docMk/>
            <pc:sldMk cId="2253156263" sldId="267"/>
            <ac:picMk id="2" creationId="{D4500A3C-FB9B-B6F8-442A-0D4632FBCDE3}"/>
          </ac:picMkLst>
        </pc:picChg>
        <pc:picChg chg="del">
          <ac:chgData name="Verity Cannings" userId="502e50a5-3ddb-405a-a1eb-d02d6e2c1582" providerId="ADAL" clId="{CCFB945B-82F4-40D4-B45D-AC12A1BF33B2}" dt="2023-11-17T10:44:16.597" v="39" actId="478"/>
          <ac:picMkLst>
            <pc:docMk/>
            <pc:sldMk cId="2253156263" sldId="267"/>
            <ac:picMk id="4" creationId="{294978F2-DBB6-0F14-2892-AC338F95086A}"/>
          </ac:picMkLst>
        </pc:picChg>
      </pc:sldChg>
      <pc:sldChg chg="addSp delSp modSp del mod">
        <pc:chgData name="Verity Cannings" userId="502e50a5-3ddb-405a-a1eb-d02d6e2c1582" providerId="ADAL" clId="{CCFB945B-82F4-40D4-B45D-AC12A1BF33B2}" dt="2023-11-23T16:50:21.174" v="2368" actId="47"/>
        <pc:sldMkLst>
          <pc:docMk/>
          <pc:sldMk cId="208426184" sldId="268"/>
        </pc:sldMkLst>
        <pc:spChg chg="mod">
          <ac:chgData name="Verity Cannings" userId="502e50a5-3ddb-405a-a1eb-d02d6e2c1582" providerId="ADAL" clId="{CCFB945B-82F4-40D4-B45D-AC12A1BF33B2}" dt="2023-11-23T16:05:01.161" v="1190"/>
          <ac:spMkLst>
            <pc:docMk/>
            <pc:sldMk cId="208426184" sldId="268"/>
            <ac:spMk id="8" creationId="{84FF7A6A-169B-FA56-B532-2E57CEB5FF61}"/>
          </ac:spMkLst>
        </pc:spChg>
        <pc:spChg chg="mod">
          <ac:chgData name="Verity Cannings" userId="502e50a5-3ddb-405a-a1eb-d02d6e2c1582" providerId="ADAL" clId="{CCFB945B-82F4-40D4-B45D-AC12A1BF33B2}" dt="2023-11-23T16:05:01.161" v="1190"/>
          <ac:spMkLst>
            <pc:docMk/>
            <pc:sldMk cId="208426184" sldId="268"/>
            <ac:spMk id="9" creationId="{CBB98832-A5C4-A6AB-1273-FAC820C7D039}"/>
          </ac:spMkLst>
        </pc:spChg>
        <pc:spChg chg="mod">
          <ac:chgData name="Verity Cannings" userId="502e50a5-3ddb-405a-a1eb-d02d6e2c1582" providerId="ADAL" clId="{CCFB945B-82F4-40D4-B45D-AC12A1BF33B2}" dt="2023-11-23T16:05:01.161" v="1190"/>
          <ac:spMkLst>
            <pc:docMk/>
            <pc:sldMk cId="208426184" sldId="268"/>
            <ac:spMk id="20" creationId="{38FD0BE2-CFC5-5671-78E0-2F18651F8E0C}"/>
          </ac:spMkLst>
        </pc:spChg>
        <pc:grpChg chg="mod">
          <ac:chgData name="Verity Cannings" userId="502e50a5-3ddb-405a-a1eb-d02d6e2c1582" providerId="ADAL" clId="{CCFB945B-82F4-40D4-B45D-AC12A1BF33B2}" dt="2023-11-23T16:05:01.161" v="1190"/>
          <ac:grpSpMkLst>
            <pc:docMk/>
            <pc:sldMk cId="208426184" sldId="268"/>
            <ac:grpSpMk id="26" creationId="{442D17C9-D068-A413-FE48-00165A754512}"/>
          </ac:grpSpMkLst>
        </pc:grpChg>
        <pc:graphicFrameChg chg="mod modGraphic">
          <ac:chgData name="Verity Cannings" userId="502e50a5-3ddb-405a-a1eb-d02d6e2c1582" providerId="ADAL" clId="{CCFB945B-82F4-40D4-B45D-AC12A1BF33B2}" dt="2023-11-23T16:05:01.161" v="1190"/>
          <ac:graphicFrameMkLst>
            <pc:docMk/>
            <pc:sldMk cId="208426184" sldId="268"/>
            <ac:graphicFrameMk id="2" creationId="{36C8D21B-F8C6-8AA3-26C3-248A3ACE93EC}"/>
          </ac:graphicFrameMkLst>
        </pc:graphicFrameChg>
        <pc:picChg chg="mod">
          <ac:chgData name="Verity Cannings" userId="502e50a5-3ddb-405a-a1eb-d02d6e2c1582" providerId="ADAL" clId="{CCFB945B-82F4-40D4-B45D-AC12A1BF33B2}" dt="2023-11-23T16:05:01.161" v="1190"/>
          <ac:picMkLst>
            <pc:docMk/>
            <pc:sldMk cId="208426184" sldId="268"/>
            <ac:picMk id="3" creationId="{6C999B79-26F6-29CE-3966-E107E1861618}"/>
          </ac:picMkLst>
        </pc:picChg>
        <pc:picChg chg="del">
          <ac:chgData name="Verity Cannings" userId="502e50a5-3ddb-405a-a1eb-d02d6e2c1582" providerId="ADAL" clId="{CCFB945B-82F4-40D4-B45D-AC12A1BF33B2}" dt="2023-11-17T10:44:21.919" v="42" actId="478"/>
          <ac:picMkLst>
            <pc:docMk/>
            <pc:sldMk cId="208426184" sldId="268"/>
            <ac:picMk id="4" creationId="{294978F2-DBB6-0F14-2892-AC338F95086A}"/>
          </ac:picMkLst>
        </pc:picChg>
        <pc:picChg chg="mod">
          <ac:chgData name="Verity Cannings" userId="502e50a5-3ddb-405a-a1eb-d02d6e2c1582" providerId="ADAL" clId="{CCFB945B-82F4-40D4-B45D-AC12A1BF33B2}" dt="2023-11-23T16:05:01.161" v="1190"/>
          <ac:picMkLst>
            <pc:docMk/>
            <pc:sldMk cId="208426184" sldId="268"/>
            <ac:picMk id="5" creationId="{66EBB72B-93D3-6A8D-B9E5-3CEE901EE2B9}"/>
          </ac:picMkLst>
        </pc:picChg>
        <pc:picChg chg="add mod ord">
          <ac:chgData name="Verity Cannings" userId="502e50a5-3ddb-405a-a1eb-d02d6e2c1582" providerId="ADAL" clId="{CCFB945B-82F4-40D4-B45D-AC12A1BF33B2}" dt="2023-11-23T16:05:01.161" v="1190"/>
          <ac:picMkLst>
            <pc:docMk/>
            <pc:sldMk cId="208426184" sldId="268"/>
            <ac:picMk id="6" creationId="{952D1A99-8FB5-21E8-EC20-69C32B7E330A}"/>
          </ac:picMkLst>
        </pc:picChg>
        <pc:picChg chg="mod">
          <ac:chgData name="Verity Cannings" userId="502e50a5-3ddb-405a-a1eb-d02d6e2c1582" providerId="ADAL" clId="{CCFB945B-82F4-40D4-B45D-AC12A1BF33B2}" dt="2023-11-23T16:05:01.161" v="1190"/>
          <ac:picMkLst>
            <pc:docMk/>
            <pc:sldMk cId="208426184" sldId="268"/>
            <ac:picMk id="11" creationId="{9BE69041-3F9B-8E9D-C99C-077DED2CEF0C}"/>
          </ac:picMkLst>
        </pc:picChg>
        <pc:picChg chg="mod">
          <ac:chgData name="Verity Cannings" userId="502e50a5-3ddb-405a-a1eb-d02d6e2c1582" providerId="ADAL" clId="{CCFB945B-82F4-40D4-B45D-AC12A1BF33B2}" dt="2023-11-23T16:05:01.161" v="1190"/>
          <ac:picMkLst>
            <pc:docMk/>
            <pc:sldMk cId="208426184" sldId="268"/>
            <ac:picMk id="13" creationId="{846D828F-CC9A-E2E5-BF15-64FA505CB711}"/>
          </ac:picMkLst>
        </pc:picChg>
        <pc:picChg chg="mod">
          <ac:chgData name="Verity Cannings" userId="502e50a5-3ddb-405a-a1eb-d02d6e2c1582" providerId="ADAL" clId="{CCFB945B-82F4-40D4-B45D-AC12A1BF33B2}" dt="2023-11-23T16:05:01.161" v="1190"/>
          <ac:picMkLst>
            <pc:docMk/>
            <pc:sldMk cId="208426184" sldId="268"/>
            <ac:picMk id="15" creationId="{BC0FA588-D53D-3142-E51F-9459D990C620}"/>
          </ac:picMkLst>
        </pc:picChg>
        <pc:picChg chg="mod">
          <ac:chgData name="Verity Cannings" userId="502e50a5-3ddb-405a-a1eb-d02d6e2c1582" providerId="ADAL" clId="{CCFB945B-82F4-40D4-B45D-AC12A1BF33B2}" dt="2023-11-23T16:05:01.161" v="1190"/>
          <ac:picMkLst>
            <pc:docMk/>
            <pc:sldMk cId="208426184" sldId="268"/>
            <ac:picMk id="17" creationId="{26D54FD8-0137-5629-DD15-E5383176B7D7}"/>
          </ac:picMkLst>
        </pc:picChg>
        <pc:picChg chg="mod">
          <ac:chgData name="Verity Cannings" userId="502e50a5-3ddb-405a-a1eb-d02d6e2c1582" providerId="ADAL" clId="{CCFB945B-82F4-40D4-B45D-AC12A1BF33B2}" dt="2023-11-23T16:05:01.161" v="1190"/>
          <ac:picMkLst>
            <pc:docMk/>
            <pc:sldMk cId="208426184" sldId="268"/>
            <ac:picMk id="19" creationId="{8BFE6590-5D0C-8585-8A92-35D98F061C34}"/>
          </ac:picMkLst>
        </pc:picChg>
        <pc:picChg chg="mod">
          <ac:chgData name="Verity Cannings" userId="502e50a5-3ddb-405a-a1eb-d02d6e2c1582" providerId="ADAL" clId="{CCFB945B-82F4-40D4-B45D-AC12A1BF33B2}" dt="2023-11-23T16:05:01.161" v="1190"/>
          <ac:picMkLst>
            <pc:docMk/>
            <pc:sldMk cId="208426184" sldId="268"/>
            <ac:picMk id="21" creationId="{ABE33748-62D9-BF8D-7829-06C694A43D7E}"/>
          </ac:picMkLst>
        </pc:picChg>
        <pc:picChg chg="mod">
          <ac:chgData name="Verity Cannings" userId="502e50a5-3ddb-405a-a1eb-d02d6e2c1582" providerId="ADAL" clId="{CCFB945B-82F4-40D4-B45D-AC12A1BF33B2}" dt="2023-11-23T16:05:01.161" v="1190"/>
          <ac:picMkLst>
            <pc:docMk/>
            <pc:sldMk cId="208426184" sldId="268"/>
            <ac:picMk id="22" creationId="{CB2DBDF2-66E0-5AE2-EBD8-110799D8B641}"/>
          </ac:picMkLst>
        </pc:picChg>
        <pc:picChg chg="mod">
          <ac:chgData name="Verity Cannings" userId="502e50a5-3ddb-405a-a1eb-d02d6e2c1582" providerId="ADAL" clId="{CCFB945B-82F4-40D4-B45D-AC12A1BF33B2}" dt="2023-11-23T16:05:01.161" v="1190"/>
          <ac:picMkLst>
            <pc:docMk/>
            <pc:sldMk cId="208426184" sldId="268"/>
            <ac:picMk id="23" creationId="{93118FC9-D67B-1650-6933-5C4589EAD8FA}"/>
          </ac:picMkLst>
        </pc:picChg>
        <pc:picChg chg="mod">
          <ac:chgData name="Verity Cannings" userId="502e50a5-3ddb-405a-a1eb-d02d6e2c1582" providerId="ADAL" clId="{CCFB945B-82F4-40D4-B45D-AC12A1BF33B2}" dt="2023-11-23T16:05:01.161" v="1190"/>
          <ac:picMkLst>
            <pc:docMk/>
            <pc:sldMk cId="208426184" sldId="268"/>
            <ac:picMk id="24" creationId="{559E6F9D-CC95-5CB9-D14E-2D6CE6371CB4}"/>
          </ac:picMkLst>
        </pc:picChg>
        <pc:picChg chg="mod">
          <ac:chgData name="Verity Cannings" userId="502e50a5-3ddb-405a-a1eb-d02d6e2c1582" providerId="ADAL" clId="{CCFB945B-82F4-40D4-B45D-AC12A1BF33B2}" dt="2023-11-23T16:05:01.161" v="1190"/>
          <ac:picMkLst>
            <pc:docMk/>
            <pc:sldMk cId="208426184" sldId="268"/>
            <ac:picMk id="25" creationId="{DDEF33D4-0834-4149-1955-04358C08AC89}"/>
          </ac:picMkLst>
        </pc:picChg>
      </pc:sldChg>
      <pc:sldChg chg="addSp delSp modSp del mod">
        <pc:chgData name="Verity Cannings" userId="502e50a5-3ddb-405a-a1eb-d02d6e2c1582" providerId="ADAL" clId="{CCFB945B-82F4-40D4-B45D-AC12A1BF33B2}" dt="2023-11-23T16:50:22.322" v="2369" actId="47"/>
        <pc:sldMkLst>
          <pc:docMk/>
          <pc:sldMk cId="312344209" sldId="269"/>
        </pc:sldMkLst>
        <pc:spChg chg="mod">
          <ac:chgData name="Verity Cannings" userId="502e50a5-3ddb-405a-a1eb-d02d6e2c1582" providerId="ADAL" clId="{CCFB945B-82F4-40D4-B45D-AC12A1BF33B2}" dt="2023-11-23T16:05:01.161" v="1190"/>
          <ac:spMkLst>
            <pc:docMk/>
            <pc:sldMk cId="312344209" sldId="269"/>
            <ac:spMk id="8" creationId="{84FF7A6A-169B-FA56-B532-2E57CEB5FF61}"/>
          </ac:spMkLst>
        </pc:spChg>
        <pc:spChg chg="mod">
          <ac:chgData name="Verity Cannings" userId="502e50a5-3ddb-405a-a1eb-d02d6e2c1582" providerId="ADAL" clId="{CCFB945B-82F4-40D4-B45D-AC12A1BF33B2}" dt="2023-11-23T16:05:01.161" v="1190"/>
          <ac:spMkLst>
            <pc:docMk/>
            <pc:sldMk cId="312344209" sldId="269"/>
            <ac:spMk id="9" creationId="{CBB98832-A5C4-A6AB-1273-FAC820C7D039}"/>
          </ac:spMkLst>
        </pc:spChg>
        <pc:spChg chg="mod">
          <ac:chgData name="Verity Cannings" userId="502e50a5-3ddb-405a-a1eb-d02d6e2c1582" providerId="ADAL" clId="{CCFB945B-82F4-40D4-B45D-AC12A1BF33B2}" dt="2023-11-23T16:05:01.161" v="1190"/>
          <ac:spMkLst>
            <pc:docMk/>
            <pc:sldMk cId="312344209" sldId="269"/>
            <ac:spMk id="20" creationId="{38FD0BE2-CFC5-5671-78E0-2F18651F8E0C}"/>
          </ac:spMkLst>
        </pc:spChg>
        <pc:graphicFrameChg chg="mod modGraphic">
          <ac:chgData name="Verity Cannings" userId="502e50a5-3ddb-405a-a1eb-d02d6e2c1582" providerId="ADAL" clId="{CCFB945B-82F4-40D4-B45D-AC12A1BF33B2}" dt="2023-11-23T16:05:01.161" v="1190"/>
          <ac:graphicFrameMkLst>
            <pc:docMk/>
            <pc:sldMk cId="312344209" sldId="269"/>
            <ac:graphicFrameMk id="2" creationId="{36C8D21B-F8C6-8AA3-26C3-248A3ACE93EC}"/>
          </ac:graphicFrameMkLst>
        </pc:graphicFrameChg>
        <pc:picChg chg="add mod ord">
          <ac:chgData name="Verity Cannings" userId="502e50a5-3ddb-405a-a1eb-d02d6e2c1582" providerId="ADAL" clId="{CCFB945B-82F4-40D4-B45D-AC12A1BF33B2}" dt="2023-11-23T16:05:01.161" v="1190"/>
          <ac:picMkLst>
            <pc:docMk/>
            <pc:sldMk cId="312344209" sldId="269"/>
            <ac:picMk id="3" creationId="{15742460-6C3C-CE22-C605-A5C910D2A638}"/>
          </ac:picMkLst>
        </pc:picChg>
        <pc:picChg chg="del">
          <ac:chgData name="Verity Cannings" userId="502e50a5-3ddb-405a-a1eb-d02d6e2c1582" providerId="ADAL" clId="{CCFB945B-82F4-40D4-B45D-AC12A1BF33B2}" dt="2023-11-17T10:44:28.235" v="45" actId="478"/>
          <ac:picMkLst>
            <pc:docMk/>
            <pc:sldMk cId="312344209" sldId="269"/>
            <ac:picMk id="4" creationId="{294978F2-DBB6-0F14-2892-AC338F95086A}"/>
          </ac:picMkLst>
        </pc:picChg>
      </pc:sldChg>
      <pc:sldChg chg="addSp delSp modSp add mod">
        <pc:chgData name="Verity Cannings" userId="502e50a5-3ddb-405a-a1eb-d02d6e2c1582" providerId="ADAL" clId="{CCFB945B-82F4-40D4-B45D-AC12A1BF33B2}" dt="2023-11-23T16:05:01.161" v="1190"/>
        <pc:sldMkLst>
          <pc:docMk/>
          <pc:sldMk cId="2180334130" sldId="270"/>
        </pc:sldMkLst>
        <pc:spChg chg="add mod">
          <ac:chgData name="Verity Cannings" userId="502e50a5-3ddb-405a-a1eb-d02d6e2c1582" providerId="ADAL" clId="{CCFB945B-82F4-40D4-B45D-AC12A1BF33B2}" dt="2023-11-23T16:05:01.161" v="1190"/>
          <ac:spMkLst>
            <pc:docMk/>
            <pc:sldMk cId="2180334130" sldId="270"/>
            <ac:spMk id="6" creationId="{312B3761-B35A-DA79-FC71-E385FD92FAD0}"/>
          </ac:spMkLst>
        </pc:spChg>
        <pc:spChg chg="mod">
          <ac:chgData name="Verity Cannings" userId="502e50a5-3ddb-405a-a1eb-d02d6e2c1582" providerId="ADAL" clId="{CCFB945B-82F4-40D4-B45D-AC12A1BF33B2}" dt="2023-11-23T16:05:01.161" v="1190"/>
          <ac:spMkLst>
            <pc:docMk/>
            <pc:sldMk cId="2180334130" sldId="270"/>
            <ac:spMk id="8" creationId="{84FF7A6A-169B-FA56-B532-2E57CEB5FF61}"/>
          </ac:spMkLst>
        </pc:spChg>
        <pc:spChg chg="mod">
          <ac:chgData name="Verity Cannings" userId="502e50a5-3ddb-405a-a1eb-d02d6e2c1582" providerId="ADAL" clId="{CCFB945B-82F4-40D4-B45D-AC12A1BF33B2}" dt="2023-11-23T16:05:01.161" v="1190"/>
          <ac:spMkLst>
            <pc:docMk/>
            <pc:sldMk cId="2180334130" sldId="270"/>
            <ac:spMk id="9" creationId="{CBB98832-A5C4-A6AB-1273-FAC820C7D039}"/>
          </ac:spMkLst>
        </pc:spChg>
        <pc:spChg chg="del mod">
          <ac:chgData name="Verity Cannings" userId="502e50a5-3ddb-405a-a1eb-d02d6e2c1582" providerId="ADAL" clId="{CCFB945B-82F4-40D4-B45D-AC12A1BF33B2}" dt="2023-11-23T13:15:15.552" v="545" actId="478"/>
          <ac:spMkLst>
            <pc:docMk/>
            <pc:sldMk cId="2180334130" sldId="270"/>
            <ac:spMk id="12" creationId="{5DC875F9-9BC1-C48A-A1CA-082C4AAEA040}"/>
          </ac:spMkLst>
        </pc:spChg>
        <pc:picChg chg="mod ord">
          <ac:chgData name="Verity Cannings" userId="502e50a5-3ddb-405a-a1eb-d02d6e2c1582" providerId="ADAL" clId="{CCFB945B-82F4-40D4-B45D-AC12A1BF33B2}" dt="2023-11-23T16:05:01.161" v="1190"/>
          <ac:picMkLst>
            <pc:docMk/>
            <pc:sldMk cId="2180334130" sldId="270"/>
            <ac:picMk id="3" creationId="{D73293EF-2B84-404B-2D69-AB053B132105}"/>
          </ac:picMkLst>
        </pc:picChg>
        <pc:picChg chg="del mod">
          <ac:chgData name="Verity Cannings" userId="502e50a5-3ddb-405a-a1eb-d02d6e2c1582" providerId="ADAL" clId="{CCFB945B-82F4-40D4-B45D-AC12A1BF33B2}" dt="2023-11-23T13:08:49.346" v="516" actId="478"/>
          <ac:picMkLst>
            <pc:docMk/>
            <pc:sldMk cId="2180334130" sldId="270"/>
            <ac:picMk id="4" creationId="{FB8E3F4C-30F0-AB53-84F4-E09BCCD012CA}"/>
          </ac:picMkLst>
        </pc:picChg>
        <pc:picChg chg="add del mod">
          <ac:chgData name="Verity Cannings" userId="502e50a5-3ddb-405a-a1eb-d02d6e2c1582" providerId="ADAL" clId="{CCFB945B-82F4-40D4-B45D-AC12A1BF33B2}" dt="2023-11-23T13:14:22.376" v="530" actId="478"/>
          <ac:picMkLst>
            <pc:docMk/>
            <pc:sldMk cId="2180334130" sldId="270"/>
            <ac:picMk id="5" creationId="{D29B7594-43D6-00DA-ADA8-80678EC5A645}"/>
          </ac:picMkLst>
        </pc:picChg>
        <pc:picChg chg="add del mod ord">
          <ac:chgData name="Verity Cannings" userId="502e50a5-3ddb-405a-a1eb-d02d6e2c1582" providerId="ADAL" clId="{CCFB945B-82F4-40D4-B45D-AC12A1BF33B2}" dt="2023-11-23T13:14:48.466" v="536" actId="478"/>
          <ac:picMkLst>
            <pc:docMk/>
            <pc:sldMk cId="2180334130" sldId="270"/>
            <ac:picMk id="10" creationId="{BC74B5E0-9904-E484-C7D8-556374A16E97}"/>
          </ac:picMkLst>
        </pc:picChg>
        <pc:picChg chg="add mod ord">
          <ac:chgData name="Verity Cannings" userId="502e50a5-3ddb-405a-a1eb-d02d6e2c1582" providerId="ADAL" clId="{CCFB945B-82F4-40D4-B45D-AC12A1BF33B2}" dt="2023-11-23T16:05:01.161" v="1190"/>
          <ac:picMkLst>
            <pc:docMk/>
            <pc:sldMk cId="2180334130" sldId="270"/>
            <ac:picMk id="13" creationId="{827E94C7-B59A-40BE-3FEB-8301AE1B9CE3}"/>
          </ac:picMkLst>
        </pc:picChg>
        <pc:picChg chg="add del mod">
          <ac:chgData name="Verity Cannings" userId="502e50a5-3ddb-405a-a1eb-d02d6e2c1582" providerId="ADAL" clId="{CCFB945B-82F4-40D4-B45D-AC12A1BF33B2}" dt="2023-11-23T14:03:21.806" v="556" actId="478"/>
          <ac:picMkLst>
            <pc:docMk/>
            <pc:sldMk cId="2180334130" sldId="270"/>
            <ac:picMk id="14" creationId="{6420FE7B-0F32-A86C-B490-4FF2DE92926B}"/>
          </ac:picMkLst>
        </pc:picChg>
        <pc:picChg chg="add mod">
          <ac:chgData name="Verity Cannings" userId="502e50a5-3ddb-405a-a1eb-d02d6e2c1582" providerId="ADAL" clId="{CCFB945B-82F4-40D4-B45D-AC12A1BF33B2}" dt="2023-11-23T16:05:01.161" v="1190"/>
          <ac:picMkLst>
            <pc:docMk/>
            <pc:sldMk cId="2180334130" sldId="270"/>
            <ac:picMk id="16" creationId="{5AA5B290-8644-D9C8-EDAF-2BB6DB6E7409}"/>
          </ac:picMkLst>
        </pc:picChg>
        <pc:picChg chg="add mod">
          <ac:chgData name="Verity Cannings" userId="502e50a5-3ddb-405a-a1eb-d02d6e2c1582" providerId="ADAL" clId="{CCFB945B-82F4-40D4-B45D-AC12A1BF33B2}" dt="2023-11-23T16:05:01.161" v="1190"/>
          <ac:picMkLst>
            <pc:docMk/>
            <pc:sldMk cId="2180334130" sldId="270"/>
            <ac:picMk id="18" creationId="{66A64AB4-F7BF-C3F4-D325-47857C3D73E9}"/>
          </ac:picMkLst>
        </pc:picChg>
        <pc:picChg chg="add mod">
          <ac:chgData name="Verity Cannings" userId="502e50a5-3ddb-405a-a1eb-d02d6e2c1582" providerId="ADAL" clId="{CCFB945B-82F4-40D4-B45D-AC12A1BF33B2}" dt="2023-11-23T16:05:01.161" v="1190"/>
          <ac:picMkLst>
            <pc:docMk/>
            <pc:sldMk cId="2180334130" sldId="270"/>
            <ac:picMk id="20" creationId="{AF6190D2-F910-B525-BBDB-2424CB443FC4}"/>
          </ac:picMkLst>
        </pc:picChg>
        <pc:picChg chg="add mod">
          <ac:chgData name="Verity Cannings" userId="502e50a5-3ddb-405a-a1eb-d02d6e2c1582" providerId="ADAL" clId="{CCFB945B-82F4-40D4-B45D-AC12A1BF33B2}" dt="2023-11-23T16:05:01.161" v="1190"/>
          <ac:picMkLst>
            <pc:docMk/>
            <pc:sldMk cId="2180334130" sldId="270"/>
            <ac:picMk id="22" creationId="{4C617979-C00F-EA63-1788-C878A68A844D}"/>
          </ac:picMkLst>
        </pc:picChg>
        <pc:picChg chg="add mod">
          <ac:chgData name="Verity Cannings" userId="502e50a5-3ddb-405a-a1eb-d02d6e2c1582" providerId="ADAL" clId="{CCFB945B-82F4-40D4-B45D-AC12A1BF33B2}" dt="2023-11-23T16:05:01.161" v="1190"/>
          <ac:picMkLst>
            <pc:docMk/>
            <pc:sldMk cId="2180334130" sldId="270"/>
            <ac:picMk id="24" creationId="{2E449F85-6637-3E80-89E2-8EFE7E438B6F}"/>
          </ac:picMkLst>
        </pc:picChg>
        <pc:picChg chg="add mod">
          <ac:chgData name="Verity Cannings" userId="502e50a5-3ddb-405a-a1eb-d02d6e2c1582" providerId="ADAL" clId="{CCFB945B-82F4-40D4-B45D-AC12A1BF33B2}" dt="2023-11-23T16:05:01.161" v="1190"/>
          <ac:picMkLst>
            <pc:docMk/>
            <pc:sldMk cId="2180334130" sldId="270"/>
            <ac:picMk id="26" creationId="{38105891-6B3A-9344-B905-367692836DCC}"/>
          </ac:picMkLst>
        </pc:picChg>
        <pc:picChg chg="add mod">
          <ac:chgData name="Verity Cannings" userId="502e50a5-3ddb-405a-a1eb-d02d6e2c1582" providerId="ADAL" clId="{CCFB945B-82F4-40D4-B45D-AC12A1BF33B2}" dt="2023-11-23T16:05:01.161" v="1190"/>
          <ac:picMkLst>
            <pc:docMk/>
            <pc:sldMk cId="2180334130" sldId="270"/>
            <ac:picMk id="28" creationId="{CA17B1F3-9144-7FA3-58C8-59D5B48EA262}"/>
          </ac:picMkLst>
        </pc:picChg>
        <pc:picChg chg="add mod">
          <ac:chgData name="Verity Cannings" userId="502e50a5-3ddb-405a-a1eb-d02d6e2c1582" providerId="ADAL" clId="{CCFB945B-82F4-40D4-B45D-AC12A1BF33B2}" dt="2023-11-23T16:05:01.161" v="1190"/>
          <ac:picMkLst>
            <pc:docMk/>
            <pc:sldMk cId="2180334130" sldId="270"/>
            <ac:picMk id="30" creationId="{795DEB88-8640-8850-3CFF-B86F7057DDC0}"/>
          </ac:picMkLst>
        </pc:picChg>
        <pc:picChg chg="add mod">
          <ac:chgData name="Verity Cannings" userId="502e50a5-3ddb-405a-a1eb-d02d6e2c1582" providerId="ADAL" clId="{CCFB945B-82F4-40D4-B45D-AC12A1BF33B2}" dt="2023-11-23T16:05:01.161" v="1190"/>
          <ac:picMkLst>
            <pc:docMk/>
            <pc:sldMk cId="2180334130" sldId="270"/>
            <ac:picMk id="32" creationId="{77E654A7-D1C3-35D1-64D2-1E31CB476659}"/>
          </ac:picMkLst>
        </pc:picChg>
        <pc:picChg chg="add mod">
          <ac:chgData name="Verity Cannings" userId="502e50a5-3ddb-405a-a1eb-d02d6e2c1582" providerId="ADAL" clId="{CCFB945B-82F4-40D4-B45D-AC12A1BF33B2}" dt="2023-11-23T16:05:01.161" v="1190"/>
          <ac:picMkLst>
            <pc:docMk/>
            <pc:sldMk cId="2180334130" sldId="270"/>
            <ac:picMk id="34" creationId="{2CFA9773-7B33-31D0-0A5F-B32E30EDF198}"/>
          </ac:picMkLst>
        </pc:picChg>
        <pc:picChg chg="add mod">
          <ac:chgData name="Verity Cannings" userId="502e50a5-3ddb-405a-a1eb-d02d6e2c1582" providerId="ADAL" clId="{CCFB945B-82F4-40D4-B45D-AC12A1BF33B2}" dt="2023-11-23T16:05:01.161" v="1190"/>
          <ac:picMkLst>
            <pc:docMk/>
            <pc:sldMk cId="2180334130" sldId="270"/>
            <ac:picMk id="36" creationId="{CB4D699B-DF3C-5CF1-14FF-CD317C9811B9}"/>
          </ac:picMkLst>
        </pc:picChg>
        <pc:picChg chg="add mod">
          <ac:chgData name="Verity Cannings" userId="502e50a5-3ddb-405a-a1eb-d02d6e2c1582" providerId="ADAL" clId="{CCFB945B-82F4-40D4-B45D-AC12A1BF33B2}" dt="2023-11-23T16:05:01.161" v="1190"/>
          <ac:picMkLst>
            <pc:docMk/>
            <pc:sldMk cId="2180334130" sldId="270"/>
            <ac:picMk id="38" creationId="{2859B678-CDA9-C976-4E5C-4FBDD82E46AD}"/>
          </ac:picMkLst>
        </pc:picChg>
        <pc:picChg chg="add mod">
          <ac:chgData name="Verity Cannings" userId="502e50a5-3ddb-405a-a1eb-d02d6e2c1582" providerId="ADAL" clId="{CCFB945B-82F4-40D4-B45D-AC12A1BF33B2}" dt="2023-11-23T16:05:01.161" v="1190"/>
          <ac:picMkLst>
            <pc:docMk/>
            <pc:sldMk cId="2180334130" sldId="270"/>
            <ac:picMk id="40" creationId="{9DA7168C-8368-B82E-880A-38DC908DEC94}"/>
          </ac:picMkLst>
        </pc:picChg>
        <pc:picChg chg="add del mod">
          <ac:chgData name="Verity Cannings" userId="502e50a5-3ddb-405a-a1eb-d02d6e2c1582" providerId="ADAL" clId="{CCFB945B-82F4-40D4-B45D-AC12A1BF33B2}" dt="2023-11-23T14:23:14.522" v="714" actId="478"/>
          <ac:picMkLst>
            <pc:docMk/>
            <pc:sldMk cId="2180334130" sldId="270"/>
            <ac:picMk id="42" creationId="{5E061AE3-F4D6-892D-CE90-D05B54742D9E}"/>
          </ac:picMkLst>
        </pc:picChg>
        <pc:picChg chg="add mod">
          <ac:chgData name="Verity Cannings" userId="502e50a5-3ddb-405a-a1eb-d02d6e2c1582" providerId="ADAL" clId="{CCFB945B-82F4-40D4-B45D-AC12A1BF33B2}" dt="2023-11-23T16:05:01.161" v="1190"/>
          <ac:picMkLst>
            <pc:docMk/>
            <pc:sldMk cId="2180334130" sldId="270"/>
            <ac:picMk id="44" creationId="{6C74726A-262B-7C00-33C8-FE98C342FE4E}"/>
          </ac:picMkLst>
        </pc:picChg>
      </pc:sldChg>
      <pc:sldChg chg="addSp delSp modSp add mod">
        <pc:chgData name="Verity Cannings" userId="502e50a5-3ddb-405a-a1eb-d02d6e2c1582" providerId="ADAL" clId="{CCFB945B-82F4-40D4-B45D-AC12A1BF33B2}" dt="2023-11-23T16:05:01.161" v="1190"/>
        <pc:sldMkLst>
          <pc:docMk/>
          <pc:sldMk cId="3541170954" sldId="271"/>
        </pc:sldMkLst>
        <pc:spChg chg="add mod">
          <ac:chgData name="Verity Cannings" userId="502e50a5-3ddb-405a-a1eb-d02d6e2c1582" providerId="ADAL" clId="{CCFB945B-82F4-40D4-B45D-AC12A1BF33B2}" dt="2023-11-23T16:05:01.161" v="1190"/>
          <ac:spMkLst>
            <pc:docMk/>
            <pc:sldMk cId="3541170954" sldId="271"/>
            <ac:spMk id="6" creationId="{8AA4DDEB-72E6-12C5-7EC4-89B3638EAD18}"/>
          </ac:spMkLst>
        </pc:spChg>
        <pc:spChg chg="mod">
          <ac:chgData name="Verity Cannings" userId="502e50a5-3ddb-405a-a1eb-d02d6e2c1582" providerId="ADAL" clId="{CCFB945B-82F4-40D4-B45D-AC12A1BF33B2}" dt="2023-11-23T16:05:01.161" v="1190"/>
          <ac:spMkLst>
            <pc:docMk/>
            <pc:sldMk cId="3541170954" sldId="271"/>
            <ac:spMk id="8" creationId="{84FF7A6A-169B-FA56-B532-2E57CEB5FF61}"/>
          </ac:spMkLst>
        </pc:spChg>
        <pc:spChg chg="mod">
          <ac:chgData name="Verity Cannings" userId="502e50a5-3ddb-405a-a1eb-d02d6e2c1582" providerId="ADAL" clId="{CCFB945B-82F4-40D4-B45D-AC12A1BF33B2}" dt="2023-11-23T16:05:01.161" v="1190"/>
          <ac:spMkLst>
            <pc:docMk/>
            <pc:sldMk cId="3541170954" sldId="271"/>
            <ac:spMk id="9" creationId="{CBB98832-A5C4-A6AB-1273-FAC820C7D039}"/>
          </ac:spMkLst>
        </pc:spChg>
        <pc:spChg chg="mod">
          <ac:chgData name="Verity Cannings" userId="502e50a5-3ddb-405a-a1eb-d02d6e2c1582" providerId="ADAL" clId="{CCFB945B-82F4-40D4-B45D-AC12A1BF33B2}" dt="2023-11-23T16:05:01.161" v="1190"/>
          <ac:spMkLst>
            <pc:docMk/>
            <pc:sldMk cId="3541170954" sldId="271"/>
            <ac:spMk id="12" creationId="{5DC875F9-9BC1-C48A-A1CA-082C4AAEA040}"/>
          </ac:spMkLst>
        </pc:spChg>
        <pc:picChg chg="mod">
          <ac:chgData name="Verity Cannings" userId="502e50a5-3ddb-405a-a1eb-d02d6e2c1582" providerId="ADAL" clId="{CCFB945B-82F4-40D4-B45D-AC12A1BF33B2}" dt="2023-11-23T16:05:01.161" v="1190"/>
          <ac:picMkLst>
            <pc:docMk/>
            <pc:sldMk cId="3541170954" sldId="271"/>
            <ac:picMk id="3" creationId="{D73293EF-2B84-404B-2D69-AB053B132105}"/>
          </ac:picMkLst>
        </pc:picChg>
        <pc:picChg chg="del">
          <ac:chgData name="Verity Cannings" userId="502e50a5-3ddb-405a-a1eb-d02d6e2c1582" providerId="ADAL" clId="{CCFB945B-82F4-40D4-B45D-AC12A1BF33B2}" dt="2023-11-23T13:08:51.257" v="517" actId="478"/>
          <ac:picMkLst>
            <pc:docMk/>
            <pc:sldMk cId="3541170954" sldId="271"/>
            <ac:picMk id="4" creationId="{FB8E3F4C-30F0-AB53-84F4-E09BCCD012CA}"/>
          </ac:picMkLst>
        </pc:picChg>
        <pc:picChg chg="add mod">
          <ac:chgData name="Verity Cannings" userId="502e50a5-3ddb-405a-a1eb-d02d6e2c1582" providerId="ADAL" clId="{CCFB945B-82F4-40D4-B45D-AC12A1BF33B2}" dt="2023-11-23T16:05:01.161" v="1190"/>
          <ac:picMkLst>
            <pc:docMk/>
            <pc:sldMk cId="3541170954" sldId="271"/>
            <ac:picMk id="5" creationId="{FEDB84AE-5346-68AA-7D3F-9CEA328505D4}"/>
          </ac:picMkLst>
        </pc:picChg>
        <pc:picChg chg="add mod">
          <ac:chgData name="Verity Cannings" userId="502e50a5-3ddb-405a-a1eb-d02d6e2c1582" providerId="ADAL" clId="{CCFB945B-82F4-40D4-B45D-AC12A1BF33B2}" dt="2023-11-23T16:05:01.161" v="1190"/>
          <ac:picMkLst>
            <pc:docMk/>
            <pc:sldMk cId="3541170954" sldId="271"/>
            <ac:picMk id="10" creationId="{A6E0D0A8-C825-A06E-9B37-A5A352E17C16}"/>
          </ac:picMkLst>
        </pc:picChg>
        <pc:picChg chg="add mod">
          <ac:chgData name="Verity Cannings" userId="502e50a5-3ddb-405a-a1eb-d02d6e2c1582" providerId="ADAL" clId="{CCFB945B-82F4-40D4-B45D-AC12A1BF33B2}" dt="2023-11-23T16:05:01.161" v="1190"/>
          <ac:picMkLst>
            <pc:docMk/>
            <pc:sldMk cId="3541170954" sldId="271"/>
            <ac:picMk id="13" creationId="{120467C2-D93D-2811-197E-EFC680FE5589}"/>
          </ac:picMkLst>
        </pc:picChg>
        <pc:picChg chg="add mod">
          <ac:chgData name="Verity Cannings" userId="502e50a5-3ddb-405a-a1eb-d02d6e2c1582" providerId="ADAL" clId="{CCFB945B-82F4-40D4-B45D-AC12A1BF33B2}" dt="2023-11-23T16:05:01.161" v="1190"/>
          <ac:picMkLst>
            <pc:docMk/>
            <pc:sldMk cId="3541170954" sldId="271"/>
            <ac:picMk id="15" creationId="{74407C3C-AB8B-45EE-917B-B3B8CC9A1316}"/>
          </ac:picMkLst>
        </pc:picChg>
        <pc:picChg chg="add mod">
          <ac:chgData name="Verity Cannings" userId="502e50a5-3ddb-405a-a1eb-d02d6e2c1582" providerId="ADAL" clId="{CCFB945B-82F4-40D4-B45D-AC12A1BF33B2}" dt="2023-11-23T16:05:01.161" v="1190"/>
          <ac:picMkLst>
            <pc:docMk/>
            <pc:sldMk cId="3541170954" sldId="271"/>
            <ac:picMk id="17" creationId="{162CB34E-A87D-4F9E-FA81-0B275FC112B4}"/>
          </ac:picMkLst>
        </pc:picChg>
        <pc:picChg chg="add mod">
          <ac:chgData name="Verity Cannings" userId="502e50a5-3ddb-405a-a1eb-d02d6e2c1582" providerId="ADAL" clId="{CCFB945B-82F4-40D4-B45D-AC12A1BF33B2}" dt="2023-11-23T16:05:01.161" v="1190"/>
          <ac:picMkLst>
            <pc:docMk/>
            <pc:sldMk cId="3541170954" sldId="271"/>
            <ac:picMk id="19" creationId="{DD40F11D-1533-BD0B-7158-DA1FE18E0236}"/>
          </ac:picMkLst>
        </pc:picChg>
      </pc:sldChg>
      <pc:sldChg chg="addSp delSp modSp add mod">
        <pc:chgData name="Verity Cannings" userId="502e50a5-3ddb-405a-a1eb-d02d6e2c1582" providerId="ADAL" clId="{CCFB945B-82F4-40D4-B45D-AC12A1BF33B2}" dt="2023-11-28T08:44:09.850" v="3053" actId="1076"/>
        <pc:sldMkLst>
          <pc:docMk/>
          <pc:sldMk cId="3837860286" sldId="272"/>
        </pc:sldMkLst>
        <pc:spChg chg="add mod">
          <ac:chgData name="Verity Cannings" userId="502e50a5-3ddb-405a-a1eb-d02d6e2c1582" providerId="ADAL" clId="{CCFB945B-82F4-40D4-B45D-AC12A1BF33B2}" dt="2023-11-23T16:05:01.161" v="1190"/>
          <ac:spMkLst>
            <pc:docMk/>
            <pc:sldMk cId="3837860286" sldId="272"/>
            <ac:spMk id="6" creationId="{DBDA3CA0-317E-1FED-8ACE-EFDFA683B223}"/>
          </ac:spMkLst>
        </pc:spChg>
        <pc:spChg chg="mod">
          <ac:chgData name="Verity Cannings" userId="502e50a5-3ddb-405a-a1eb-d02d6e2c1582" providerId="ADAL" clId="{CCFB945B-82F4-40D4-B45D-AC12A1BF33B2}" dt="2023-11-23T16:05:01.161" v="1190"/>
          <ac:spMkLst>
            <pc:docMk/>
            <pc:sldMk cId="3837860286" sldId="272"/>
            <ac:spMk id="8" creationId="{84FF7A6A-169B-FA56-B532-2E57CEB5FF61}"/>
          </ac:spMkLst>
        </pc:spChg>
        <pc:spChg chg="mod">
          <ac:chgData name="Verity Cannings" userId="502e50a5-3ddb-405a-a1eb-d02d6e2c1582" providerId="ADAL" clId="{CCFB945B-82F4-40D4-B45D-AC12A1BF33B2}" dt="2023-11-23T16:05:01.161" v="1190"/>
          <ac:spMkLst>
            <pc:docMk/>
            <pc:sldMk cId="3837860286" sldId="272"/>
            <ac:spMk id="9" creationId="{CBB98832-A5C4-A6AB-1273-FAC820C7D039}"/>
          </ac:spMkLst>
        </pc:spChg>
        <pc:spChg chg="mod">
          <ac:chgData name="Verity Cannings" userId="502e50a5-3ddb-405a-a1eb-d02d6e2c1582" providerId="ADAL" clId="{CCFB945B-82F4-40D4-B45D-AC12A1BF33B2}" dt="2023-11-23T16:05:01.161" v="1190"/>
          <ac:spMkLst>
            <pc:docMk/>
            <pc:sldMk cId="3837860286" sldId="272"/>
            <ac:spMk id="12" creationId="{5DC875F9-9BC1-C48A-A1CA-082C4AAEA040}"/>
          </ac:spMkLst>
        </pc:spChg>
        <pc:picChg chg="mod">
          <ac:chgData name="Verity Cannings" userId="502e50a5-3ddb-405a-a1eb-d02d6e2c1582" providerId="ADAL" clId="{CCFB945B-82F4-40D4-B45D-AC12A1BF33B2}" dt="2023-11-23T16:05:01.161" v="1190"/>
          <ac:picMkLst>
            <pc:docMk/>
            <pc:sldMk cId="3837860286" sldId="272"/>
            <ac:picMk id="3" creationId="{D73293EF-2B84-404B-2D69-AB053B132105}"/>
          </ac:picMkLst>
        </pc:picChg>
        <pc:picChg chg="del">
          <ac:chgData name="Verity Cannings" userId="502e50a5-3ddb-405a-a1eb-d02d6e2c1582" providerId="ADAL" clId="{CCFB945B-82F4-40D4-B45D-AC12A1BF33B2}" dt="2023-11-23T13:08:52.877" v="518" actId="478"/>
          <ac:picMkLst>
            <pc:docMk/>
            <pc:sldMk cId="3837860286" sldId="272"/>
            <ac:picMk id="4" creationId="{FB8E3F4C-30F0-AB53-84F4-E09BCCD012CA}"/>
          </ac:picMkLst>
        </pc:picChg>
        <pc:picChg chg="add mod">
          <ac:chgData name="Verity Cannings" userId="502e50a5-3ddb-405a-a1eb-d02d6e2c1582" providerId="ADAL" clId="{CCFB945B-82F4-40D4-B45D-AC12A1BF33B2}" dt="2023-11-23T16:05:01.161" v="1190"/>
          <ac:picMkLst>
            <pc:docMk/>
            <pc:sldMk cId="3837860286" sldId="272"/>
            <ac:picMk id="5" creationId="{2C435222-036D-7570-0519-02CB7D81770A}"/>
          </ac:picMkLst>
        </pc:picChg>
        <pc:picChg chg="add mod">
          <ac:chgData name="Verity Cannings" userId="502e50a5-3ddb-405a-a1eb-d02d6e2c1582" providerId="ADAL" clId="{CCFB945B-82F4-40D4-B45D-AC12A1BF33B2}" dt="2023-11-23T16:05:01.161" v="1190"/>
          <ac:picMkLst>
            <pc:docMk/>
            <pc:sldMk cId="3837860286" sldId="272"/>
            <ac:picMk id="10" creationId="{57D25403-6C80-C9F6-456B-A17DEE9FED0D}"/>
          </ac:picMkLst>
        </pc:picChg>
        <pc:picChg chg="add mod">
          <ac:chgData name="Verity Cannings" userId="502e50a5-3ddb-405a-a1eb-d02d6e2c1582" providerId="ADAL" clId="{CCFB945B-82F4-40D4-B45D-AC12A1BF33B2}" dt="2023-11-23T16:05:01.161" v="1190"/>
          <ac:picMkLst>
            <pc:docMk/>
            <pc:sldMk cId="3837860286" sldId="272"/>
            <ac:picMk id="13" creationId="{E7E0755B-3957-6F31-EE51-C303128C04B0}"/>
          </ac:picMkLst>
        </pc:picChg>
        <pc:picChg chg="add mod">
          <ac:chgData name="Verity Cannings" userId="502e50a5-3ddb-405a-a1eb-d02d6e2c1582" providerId="ADAL" clId="{CCFB945B-82F4-40D4-B45D-AC12A1BF33B2}" dt="2023-11-23T16:05:01.161" v="1190"/>
          <ac:picMkLst>
            <pc:docMk/>
            <pc:sldMk cId="3837860286" sldId="272"/>
            <ac:picMk id="15" creationId="{3E412DC0-56B4-7821-6AB6-A399BB7EB6DD}"/>
          </ac:picMkLst>
        </pc:picChg>
        <pc:picChg chg="add mod">
          <ac:chgData name="Verity Cannings" userId="502e50a5-3ddb-405a-a1eb-d02d6e2c1582" providerId="ADAL" clId="{CCFB945B-82F4-40D4-B45D-AC12A1BF33B2}" dt="2023-11-23T16:05:01.161" v="1190"/>
          <ac:picMkLst>
            <pc:docMk/>
            <pc:sldMk cId="3837860286" sldId="272"/>
            <ac:picMk id="17" creationId="{AB828405-3E87-5F25-FCA2-A95A9DB16F10}"/>
          </ac:picMkLst>
        </pc:picChg>
        <pc:picChg chg="add mod">
          <ac:chgData name="Verity Cannings" userId="502e50a5-3ddb-405a-a1eb-d02d6e2c1582" providerId="ADAL" clId="{CCFB945B-82F4-40D4-B45D-AC12A1BF33B2}" dt="2023-11-23T16:05:01.161" v="1190"/>
          <ac:picMkLst>
            <pc:docMk/>
            <pc:sldMk cId="3837860286" sldId="272"/>
            <ac:picMk id="19" creationId="{6379CCB0-01B0-F69D-B6EA-F9EE08ACB5E7}"/>
          </ac:picMkLst>
        </pc:picChg>
        <pc:picChg chg="add mod">
          <ac:chgData name="Verity Cannings" userId="502e50a5-3ddb-405a-a1eb-d02d6e2c1582" providerId="ADAL" clId="{CCFB945B-82F4-40D4-B45D-AC12A1BF33B2}" dt="2023-11-23T16:05:01.161" v="1190"/>
          <ac:picMkLst>
            <pc:docMk/>
            <pc:sldMk cId="3837860286" sldId="272"/>
            <ac:picMk id="21" creationId="{E18AFB00-0110-046E-A61E-9BADAB20F89F}"/>
          </ac:picMkLst>
        </pc:picChg>
        <pc:picChg chg="add mod">
          <ac:chgData name="Verity Cannings" userId="502e50a5-3ddb-405a-a1eb-d02d6e2c1582" providerId="ADAL" clId="{CCFB945B-82F4-40D4-B45D-AC12A1BF33B2}" dt="2023-11-23T16:05:01.161" v="1190"/>
          <ac:picMkLst>
            <pc:docMk/>
            <pc:sldMk cId="3837860286" sldId="272"/>
            <ac:picMk id="23" creationId="{ECF9364C-3220-FAE8-ACCF-855B685EAAED}"/>
          </ac:picMkLst>
        </pc:picChg>
        <pc:picChg chg="add mod">
          <ac:chgData name="Verity Cannings" userId="502e50a5-3ddb-405a-a1eb-d02d6e2c1582" providerId="ADAL" clId="{CCFB945B-82F4-40D4-B45D-AC12A1BF33B2}" dt="2023-11-23T16:05:01.161" v="1190"/>
          <ac:picMkLst>
            <pc:docMk/>
            <pc:sldMk cId="3837860286" sldId="272"/>
            <ac:picMk id="25" creationId="{52D78E69-A27E-263B-EFA1-E12055F772E6}"/>
          </ac:picMkLst>
        </pc:picChg>
        <pc:picChg chg="add mod">
          <ac:chgData name="Verity Cannings" userId="502e50a5-3ddb-405a-a1eb-d02d6e2c1582" providerId="ADAL" clId="{CCFB945B-82F4-40D4-B45D-AC12A1BF33B2}" dt="2023-11-23T16:05:01.161" v="1190"/>
          <ac:picMkLst>
            <pc:docMk/>
            <pc:sldMk cId="3837860286" sldId="272"/>
            <ac:picMk id="27" creationId="{5486FB1C-C45A-8F2F-5572-A69BDDF65A4D}"/>
          </ac:picMkLst>
        </pc:picChg>
        <pc:picChg chg="add mod">
          <ac:chgData name="Verity Cannings" userId="502e50a5-3ddb-405a-a1eb-d02d6e2c1582" providerId="ADAL" clId="{CCFB945B-82F4-40D4-B45D-AC12A1BF33B2}" dt="2023-11-23T16:05:01.161" v="1190"/>
          <ac:picMkLst>
            <pc:docMk/>
            <pc:sldMk cId="3837860286" sldId="272"/>
            <ac:picMk id="29" creationId="{A589B2AF-C693-CB2B-F920-5B1D26BC470C}"/>
          </ac:picMkLst>
        </pc:picChg>
        <pc:picChg chg="add mod">
          <ac:chgData name="Verity Cannings" userId="502e50a5-3ddb-405a-a1eb-d02d6e2c1582" providerId="ADAL" clId="{CCFB945B-82F4-40D4-B45D-AC12A1BF33B2}" dt="2023-11-23T16:05:01.161" v="1190"/>
          <ac:picMkLst>
            <pc:docMk/>
            <pc:sldMk cId="3837860286" sldId="272"/>
            <ac:picMk id="31" creationId="{1021D9BC-F250-264C-41CD-2043F247B9BE}"/>
          </ac:picMkLst>
        </pc:picChg>
        <pc:picChg chg="add mod">
          <ac:chgData name="Verity Cannings" userId="502e50a5-3ddb-405a-a1eb-d02d6e2c1582" providerId="ADAL" clId="{CCFB945B-82F4-40D4-B45D-AC12A1BF33B2}" dt="2023-11-28T08:44:09.850" v="3053" actId="1076"/>
          <ac:picMkLst>
            <pc:docMk/>
            <pc:sldMk cId="3837860286" sldId="272"/>
            <ac:picMk id="33" creationId="{B5ECEFF3-3A0C-03FC-7B2F-7FA8E50458B2}"/>
          </ac:picMkLst>
        </pc:picChg>
        <pc:picChg chg="add mod">
          <ac:chgData name="Verity Cannings" userId="502e50a5-3ddb-405a-a1eb-d02d6e2c1582" providerId="ADAL" clId="{CCFB945B-82F4-40D4-B45D-AC12A1BF33B2}" dt="2023-11-23T16:05:01.161" v="1190"/>
          <ac:picMkLst>
            <pc:docMk/>
            <pc:sldMk cId="3837860286" sldId="272"/>
            <ac:picMk id="35" creationId="{3C44C6B9-241A-C7F6-0456-2EC7CAE286EF}"/>
          </ac:picMkLst>
        </pc:picChg>
      </pc:sldChg>
      <pc:sldChg chg="add del">
        <pc:chgData name="Verity Cannings" userId="502e50a5-3ddb-405a-a1eb-d02d6e2c1582" providerId="ADAL" clId="{CCFB945B-82F4-40D4-B45D-AC12A1BF33B2}" dt="2023-11-23T16:39:22.151" v="2100" actId="47"/>
        <pc:sldMkLst>
          <pc:docMk/>
          <pc:sldMk cId="1576591074" sldId="273"/>
        </pc:sldMkLst>
      </pc:sldChg>
      <pc:sldChg chg="add del ord">
        <pc:chgData name="Verity Cannings" userId="502e50a5-3ddb-405a-a1eb-d02d6e2c1582" providerId="ADAL" clId="{CCFB945B-82F4-40D4-B45D-AC12A1BF33B2}" dt="2023-11-23T17:01:25.100" v="3031" actId="47"/>
        <pc:sldMkLst>
          <pc:docMk/>
          <pc:sldMk cId="3044066464" sldId="273"/>
        </pc:sldMkLst>
      </pc:sldChg>
      <pc:sldChg chg="addSp delSp modSp add del mod">
        <pc:chgData name="Verity Cannings" userId="502e50a5-3ddb-405a-a1eb-d02d6e2c1582" providerId="ADAL" clId="{CCFB945B-82F4-40D4-B45D-AC12A1BF33B2}" dt="2023-11-28T08:54:26.408" v="3055" actId="47"/>
        <pc:sldMkLst>
          <pc:docMk/>
          <pc:sldMk cId="4022824037" sldId="274"/>
        </pc:sldMkLst>
        <pc:spChg chg="mod">
          <ac:chgData name="Verity Cannings" userId="502e50a5-3ddb-405a-a1eb-d02d6e2c1582" providerId="ADAL" clId="{CCFB945B-82F4-40D4-B45D-AC12A1BF33B2}" dt="2023-11-23T17:00:28.215" v="3012" actId="1035"/>
          <ac:spMkLst>
            <pc:docMk/>
            <pc:sldMk cId="4022824037" sldId="274"/>
            <ac:spMk id="3" creationId="{6474DCD7-F17E-DC9F-0030-1832720C26D7}"/>
          </ac:spMkLst>
        </pc:spChg>
        <pc:spChg chg="add mod">
          <ac:chgData name="Verity Cannings" userId="502e50a5-3ddb-405a-a1eb-d02d6e2c1582" providerId="ADAL" clId="{CCFB945B-82F4-40D4-B45D-AC12A1BF33B2}" dt="2023-11-23T17:00:17.662" v="2977" actId="1076"/>
          <ac:spMkLst>
            <pc:docMk/>
            <pc:sldMk cId="4022824037" sldId="274"/>
            <ac:spMk id="12" creationId="{87839FF3-31A6-EC32-1247-4CEB287196D9}"/>
          </ac:spMkLst>
        </pc:spChg>
        <pc:spChg chg="del mod">
          <ac:chgData name="Verity Cannings" userId="502e50a5-3ddb-405a-a1eb-d02d6e2c1582" providerId="ADAL" clId="{CCFB945B-82F4-40D4-B45D-AC12A1BF33B2}" dt="2023-11-23T16:59:58.992" v="2971" actId="478"/>
          <ac:spMkLst>
            <pc:docMk/>
            <pc:sldMk cId="4022824037" sldId="274"/>
            <ac:spMk id="20" creationId="{38FD0BE2-CFC5-5671-78E0-2F18651F8E0C}"/>
          </ac:spMkLst>
        </pc:spChg>
        <pc:picChg chg="mod">
          <ac:chgData name="Verity Cannings" userId="502e50a5-3ddb-405a-a1eb-d02d6e2c1582" providerId="ADAL" clId="{CCFB945B-82F4-40D4-B45D-AC12A1BF33B2}" dt="2023-11-23T17:00:28.215" v="3012" actId="1035"/>
          <ac:picMkLst>
            <pc:docMk/>
            <pc:sldMk cId="4022824037" sldId="274"/>
            <ac:picMk id="4" creationId="{52F36A34-CDB0-8D7D-61E5-764F717047AA}"/>
          </ac:picMkLst>
        </pc:picChg>
        <pc:picChg chg="mod">
          <ac:chgData name="Verity Cannings" userId="502e50a5-3ddb-405a-a1eb-d02d6e2c1582" providerId="ADAL" clId="{CCFB945B-82F4-40D4-B45D-AC12A1BF33B2}" dt="2023-11-23T17:00:28.215" v="3012" actId="1035"/>
          <ac:picMkLst>
            <pc:docMk/>
            <pc:sldMk cId="4022824037" sldId="274"/>
            <ac:picMk id="5" creationId="{3F6D7BFF-1F34-B1BB-B98B-7AD6D223C006}"/>
          </ac:picMkLst>
        </pc:picChg>
        <pc:picChg chg="mod">
          <ac:chgData name="Verity Cannings" userId="502e50a5-3ddb-405a-a1eb-d02d6e2c1582" providerId="ADAL" clId="{CCFB945B-82F4-40D4-B45D-AC12A1BF33B2}" dt="2023-11-23T17:00:28.215" v="3012" actId="1035"/>
          <ac:picMkLst>
            <pc:docMk/>
            <pc:sldMk cId="4022824037" sldId="274"/>
            <ac:picMk id="6" creationId="{B809D3DB-C22F-AECB-A2DE-EBF9610D9FB4}"/>
          </ac:picMkLst>
        </pc:picChg>
        <pc:picChg chg="mod">
          <ac:chgData name="Verity Cannings" userId="502e50a5-3ddb-405a-a1eb-d02d6e2c1582" providerId="ADAL" clId="{CCFB945B-82F4-40D4-B45D-AC12A1BF33B2}" dt="2023-11-23T17:00:28.215" v="3012" actId="1035"/>
          <ac:picMkLst>
            <pc:docMk/>
            <pc:sldMk cId="4022824037" sldId="274"/>
            <ac:picMk id="7" creationId="{86E5E604-A839-7593-8BF5-87065BB83951}"/>
          </ac:picMkLst>
        </pc:picChg>
        <pc:picChg chg="mod">
          <ac:chgData name="Verity Cannings" userId="502e50a5-3ddb-405a-a1eb-d02d6e2c1582" providerId="ADAL" clId="{CCFB945B-82F4-40D4-B45D-AC12A1BF33B2}" dt="2023-11-23T17:00:28.215" v="3012" actId="1035"/>
          <ac:picMkLst>
            <pc:docMk/>
            <pc:sldMk cId="4022824037" sldId="274"/>
            <ac:picMk id="10" creationId="{775CE1D4-9CE4-79A6-1C50-A1C2CF3BD45B}"/>
          </ac:picMkLst>
        </pc:picChg>
        <pc:picChg chg="mod">
          <ac:chgData name="Verity Cannings" userId="502e50a5-3ddb-405a-a1eb-d02d6e2c1582" providerId="ADAL" clId="{CCFB945B-82F4-40D4-B45D-AC12A1BF33B2}" dt="2023-11-23T17:00:28.215" v="3012" actId="1035"/>
          <ac:picMkLst>
            <pc:docMk/>
            <pc:sldMk cId="4022824037" sldId="274"/>
            <ac:picMk id="11" creationId="{A0233B5F-AB80-D29B-C29C-EE08E3D334B1}"/>
          </ac:picMkLst>
        </pc:picChg>
      </pc:sldChg>
      <pc:sldMasterChg chg="modSp modSldLayout">
        <pc:chgData name="Verity Cannings" userId="502e50a5-3ddb-405a-a1eb-d02d6e2c1582" providerId="ADAL" clId="{CCFB945B-82F4-40D4-B45D-AC12A1BF33B2}" dt="2023-11-23T16:05:01.161" v="1190"/>
        <pc:sldMasterMkLst>
          <pc:docMk/>
          <pc:sldMasterMk cId="1027268397" sldId="2147483672"/>
        </pc:sldMasterMkLst>
        <pc:spChg chg="mod">
          <ac:chgData name="Verity Cannings" userId="502e50a5-3ddb-405a-a1eb-d02d6e2c1582" providerId="ADAL" clId="{CCFB945B-82F4-40D4-B45D-AC12A1BF33B2}" dt="2023-11-23T16:05:01.161" v="1190"/>
          <ac:spMkLst>
            <pc:docMk/>
            <pc:sldMasterMk cId="1027268397" sldId="2147483672"/>
            <ac:spMk id="2" creationId="{00000000-0000-0000-0000-000000000000}"/>
          </ac:spMkLst>
        </pc:spChg>
        <pc:spChg chg="mod">
          <ac:chgData name="Verity Cannings" userId="502e50a5-3ddb-405a-a1eb-d02d6e2c1582" providerId="ADAL" clId="{CCFB945B-82F4-40D4-B45D-AC12A1BF33B2}" dt="2023-11-23T16:05:01.161" v="1190"/>
          <ac:spMkLst>
            <pc:docMk/>
            <pc:sldMasterMk cId="1027268397" sldId="2147483672"/>
            <ac:spMk id="3" creationId="{00000000-0000-0000-0000-000000000000}"/>
          </ac:spMkLst>
        </pc:spChg>
        <pc:spChg chg="mod">
          <ac:chgData name="Verity Cannings" userId="502e50a5-3ddb-405a-a1eb-d02d6e2c1582" providerId="ADAL" clId="{CCFB945B-82F4-40D4-B45D-AC12A1BF33B2}" dt="2023-11-23T16:05:01.161" v="1190"/>
          <ac:spMkLst>
            <pc:docMk/>
            <pc:sldMasterMk cId="1027268397" sldId="2147483672"/>
            <ac:spMk id="4" creationId="{00000000-0000-0000-0000-000000000000}"/>
          </ac:spMkLst>
        </pc:spChg>
        <pc:spChg chg="mod">
          <ac:chgData name="Verity Cannings" userId="502e50a5-3ddb-405a-a1eb-d02d6e2c1582" providerId="ADAL" clId="{CCFB945B-82F4-40D4-B45D-AC12A1BF33B2}" dt="2023-11-23T16:05:01.161" v="1190"/>
          <ac:spMkLst>
            <pc:docMk/>
            <pc:sldMasterMk cId="1027268397" sldId="2147483672"/>
            <ac:spMk id="5" creationId="{00000000-0000-0000-0000-000000000000}"/>
          </ac:spMkLst>
        </pc:spChg>
        <pc:spChg chg="mod">
          <ac:chgData name="Verity Cannings" userId="502e50a5-3ddb-405a-a1eb-d02d6e2c1582" providerId="ADAL" clId="{CCFB945B-82F4-40D4-B45D-AC12A1BF33B2}" dt="2023-11-23T16:05:01.161" v="1190"/>
          <ac:spMkLst>
            <pc:docMk/>
            <pc:sldMasterMk cId="1027268397" sldId="2147483672"/>
            <ac:spMk id="6" creationId="{00000000-0000-0000-0000-000000000000}"/>
          </ac:spMkLst>
        </pc:spChg>
        <pc:sldLayoutChg chg="modSp">
          <pc:chgData name="Verity Cannings" userId="502e50a5-3ddb-405a-a1eb-d02d6e2c1582" providerId="ADAL" clId="{CCFB945B-82F4-40D4-B45D-AC12A1BF33B2}" dt="2023-11-23T16:05:01.161" v="1190"/>
          <pc:sldLayoutMkLst>
            <pc:docMk/>
            <pc:sldMasterMk cId="1027268397" sldId="2147483672"/>
            <pc:sldLayoutMk cId="396686472" sldId="2147483673"/>
          </pc:sldLayoutMkLst>
          <pc:spChg chg="mod">
            <ac:chgData name="Verity Cannings" userId="502e50a5-3ddb-405a-a1eb-d02d6e2c1582" providerId="ADAL" clId="{CCFB945B-82F4-40D4-B45D-AC12A1BF33B2}" dt="2023-11-23T16:05:01.161" v="1190"/>
            <ac:spMkLst>
              <pc:docMk/>
              <pc:sldMasterMk cId="1027268397" sldId="2147483672"/>
              <pc:sldLayoutMk cId="396686472" sldId="2147483673"/>
              <ac:spMk id="2" creationId="{00000000-0000-0000-0000-000000000000}"/>
            </ac:spMkLst>
          </pc:spChg>
          <pc:spChg chg="mod">
            <ac:chgData name="Verity Cannings" userId="502e50a5-3ddb-405a-a1eb-d02d6e2c1582" providerId="ADAL" clId="{CCFB945B-82F4-40D4-B45D-AC12A1BF33B2}" dt="2023-11-23T16:05:01.161" v="1190"/>
            <ac:spMkLst>
              <pc:docMk/>
              <pc:sldMasterMk cId="1027268397" sldId="2147483672"/>
              <pc:sldLayoutMk cId="396686472" sldId="2147483673"/>
              <ac:spMk id="3" creationId="{00000000-0000-0000-0000-000000000000}"/>
            </ac:spMkLst>
          </pc:spChg>
        </pc:sldLayoutChg>
        <pc:sldLayoutChg chg="modSp">
          <pc:chgData name="Verity Cannings" userId="502e50a5-3ddb-405a-a1eb-d02d6e2c1582" providerId="ADAL" clId="{CCFB945B-82F4-40D4-B45D-AC12A1BF33B2}" dt="2023-11-23T16:05:01.161" v="1190"/>
          <pc:sldLayoutMkLst>
            <pc:docMk/>
            <pc:sldMasterMk cId="1027268397" sldId="2147483672"/>
            <pc:sldLayoutMk cId="311874734" sldId="2147483675"/>
          </pc:sldLayoutMkLst>
          <pc:spChg chg="mod">
            <ac:chgData name="Verity Cannings" userId="502e50a5-3ddb-405a-a1eb-d02d6e2c1582" providerId="ADAL" clId="{CCFB945B-82F4-40D4-B45D-AC12A1BF33B2}" dt="2023-11-23T16:05:01.161" v="1190"/>
            <ac:spMkLst>
              <pc:docMk/>
              <pc:sldMasterMk cId="1027268397" sldId="2147483672"/>
              <pc:sldLayoutMk cId="311874734" sldId="2147483675"/>
              <ac:spMk id="2" creationId="{00000000-0000-0000-0000-000000000000}"/>
            </ac:spMkLst>
          </pc:spChg>
          <pc:spChg chg="mod">
            <ac:chgData name="Verity Cannings" userId="502e50a5-3ddb-405a-a1eb-d02d6e2c1582" providerId="ADAL" clId="{CCFB945B-82F4-40D4-B45D-AC12A1BF33B2}" dt="2023-11-23T16:05:01.161" v="1190"/>
            <ac:spMkLst>
              <pc:docMk/>
              <pc:sldMasterMk cId="1027268397" sldId="2147483672"/>
              <pc:sldLayoutMk cId="311874734" sldId="2147483675"/>
              <ac:spMk id="3" creationId="{00000000-0000-0000-0000-000000000000}"/>
            </ac:spMkLst>
          </pc:spChg>
        </pc:sldLayoutChg>
        <pc:sldLayoutChg chg="modSp">
          <pc:chgData name="Verity Cannings" userId="502e50a5-3ddb-405a-a1eb-d02d6e2c1582" providerId="ADAL" clId="{CCFB945B-82F4-40D4-B45D-AC12A1BF33B2}" dt="2023-11-23T16:05:01.161" v="1190"/>
          <pc:sldLayoutMkLst>
            <pc:docMk/>
            <pc:sldMasterMk cId="1027268397" sldId="2147483672"/>
            <pc:sldLayoutMk cId="1968303287" sldId="2147483676"/>
          </pc:sldLayoutMkLst>
          <pc:spChg chg="mod">
            <ac:chgData name="Verity Cannings" userId="502e50a5-3ddb-405a-a1eb-d02d6e2c1582" providerId="ADAL" clId="{CCFB945B-82F4-40D4-B45D-AC12A1BF33B2}" dt="2023-11-23T16:05:01.161" v="1190"/>
            <ac:spMkLst>
              <pc:docMk/>
              <pc:sldMasterMk cId="1027268397" sldId="2147483672"/>
              <pc:sldLayoutMk cId="1968303287" sldId="2147483676"/>
              <ac:spMk id="3" creationId="{00000000-0000-0000-0000-000000000000}"/>
            </ac:spMkLst>
          </pc:spChg>
          <pc:spChg chg="mod">
            <ac:chgData name="Verity Cannings" userId="502e50a5-3ddb-405a-a1eb-d02d6e2c1582" providerId="ADAL" clId="{CCFB945B-82F4-40D4-B45D-AC12A1BF33B2}" dt="2023-11-23T16:05:01.161" v="1190"/>
            <ac:spMkLst>
              <pc:docMk/>
              <pc:sldMasterMk cId="1027268397" sldId="2147483672"/>
              <pc:sldLayoutMk cId="1968303287" sldId="2147483676"/>
              <ac:spMk id="4" creationId="{00000000-0000-0000-0000-000000000000}"/>
            </ac:spMkLst>
          </pc:spChg>
        </pc:sldLayoutChg>
        <pc:sldLayoutChg chg="modSp">
          <pc:chgData name="Verity Cannings" userId="502e50a5-3ddb-405a-a1eb-d02d6e2c1582" providerId="ADAL" clId="{CCFB945B-82F4-40D4-B45D-AC12A1BF33B2}" dt="2023-11-23T16:05:01.161" v="1190"/>
          <pc:sldLayoutMkLst>
            <pc:docMk/>
            <pc:sldMasterMk cId="1027268397" sldId="2147483672"/>
            <pc:sldLayoutMk cId="2698206846" sldId="2147483677"/>
          </pc:sldLayoutMkLst>
          <pc:spChg chg="mod">
            <ac:chgData name="Verity Cannings" userId="502e50a5-3ddb-405a-a1eb-d02d6e2c1582" providerId="ADAL" clId="{CCFB945B-82F4-40D4-B45D-AC12A1BF33B2}" dt="2023-11-23T16:05:01.161" v="1190"/>
            <ac:spMkLst>
              <pc:docMk/>
              <pc:sldMasterMk cId="1027268397" sldId="2147483672"/>
              <pc:sldLayoutMk cId="2698206846" sldId="2147483677"/>
              <ac:spMk id="2" creationId="{00000000-0000-0000-0000-000000000000}"/>
            </ac:spMkLst>
          </pc:spChg>
          <pc:spChg chg="mod">
            <ac:chgData name="Verity Cannings" userId="502e50a5-3ddb-405a-a1eb-d02d6e2c1582" providerId="ADAL" clId="{CCFB945B-82F4-40D4-B45D-AC12A1BF33B2}" dt="2023-11-23T16:05:01.161" v="1190"/>
            <ac:spMkLst>
              <pc:docMk/>
              <pc:sldMasterMk cId="1027268397" sldId="2147483672"/>
              <pc:sldLayoutMk cId="2698206846" sldId="2147483677"/>
              <ac:spMk id="3" creationId="{00000000-0000-0000-0000-000000000000}"/>
            </ac:spMkLst>
          </pc:spChg>
          <pc:spChg chg="mod">
            <ac:chgData name="Verity Cannings" userId="502e50a5-3ddb-405a-a1eb-d02d6e2c1582" providerId="ADAL" clId="{CCFB945B-82F4-40D4-B45D-AC12A1BF33B2}" dt="2023-11-23T16:05:01.161" v="1190"/>
            <ac:spMkLst>
              <pc:docMk/>
              <pc:sldMasterMk cId="1027268397" sldId="2147483672"/>
              <pc:sldLayoutMk cId="2698206846" sldId="2147483677"/>
              <ac:spMk id="4" creationId="{00000000-0000-0000-0000-000000000000}"/>
            </ac:spMkLst>
          </pc:spChg>
          <pc:spChg chg="mod">
            <ac:chgData name="Verity Cannings" userId="502e50a5-3ddb-405a-a1eb-d02d6e2c1582" providerId="ADAL" clId="{CCFB945B-82F4-40D4-B45D-AC12A1BF33B2}" dt="2023-11-23T16:05:01.161" v="1190"/>
            <ac:spMkLst>
              <pc:docMk/>
              <pc:sldMasterMk cId="1027268397" sldId="2147483672"/>
              <pc:sldLayoutMk cId="2698206846" sldId="2147483677"/>
              <ac:spMk id="5" creationId="{00000000-0000-0000-0000-000000000000}"/>
            </ac:spMkLst>
          </pc:spChg>
          <pc:spChg chg="mod">
            <ac:chgData name="Verity Cannings" userId="502e50a5-3ddb-405a-a1eb-d02d6e2c1582" providerId="ADAL" clId="{CCFB945B-82F4-40D4-B45D-AC12A1BF33B2}" dt="2023-11-23T16:05:01.161" v="1190"/>
            <ac:spMkLst>
              <pc:docMk/>
              <pc:sldMasterMk cId="1027268397" sldId="2147483672"/>
              <pc:sldLayoutMk cId="2698206846" sldId="2147483677"/>
              <ac:spMk id="6" creationId="{00000000-0000-0000-0000-000000000000}"/>
            </ac:spMkLst>
          </pc:spChg>
        </pc:sldLayoutChg>
        <pc:sldLayoutChg chg="modSp">
          <pc:chgData name="Verity Cannings" userId="502e50a5-3ddb-405a-a1eb-d02d6e2c1582" providerId="ADAL" clId="{CCFB945B-82F4-40D4-B45D-AC12A1BF33B2}" dt="2023-11-23T16:05:01.161" v="1190"/>
          <pc:sldLayoutMkLst>
            <pc:docMk/>
            <pc:sldMasterMk cId="1027268397" sldId="2147483672"/>
            <pc:sldLayoutMk cId="2361547443" sldId="2147483680"/>
          </pc:sldLayoutMkLst>
          <pc:spChg chg="mod">
            <ac:chgData name="Verity Cannings" userId="502e50a5-3ddb-405a-a1eb-d02d6e2c1582" providerId="ADAL" clId="{CCFB945B-82F4-40D4-B45D-AC12A1BF33B2}" dt="2023-11-23T16:05:01.161" v="1190"/>
            <ac:spMkLst>
              <pc:docMk/>
              <pc:sldMasterMk cId="1027268397" sldId="2147483672"/>
              <pc:sldLayoutMk cId="2361547443" sldId="2147483680"/>
              <ac:spMk id="2" creationId="{00000000-0000-0000-0000-000000000000}"/>
            </ac:spMkLst>
          </pc:spChg>
          <pc:spChg chg="mod">
            <ac:chgData name="Verity Cannings" userId="502e50a5-3ddb-405a-a1eb-d02d6e2c1582" providerId="ADAL" clId="{CCFB945B-82F4-40D4-B45D-AC12A1BF33B2}" dt="2023-11-23T16:05:01.161" v="1190"/>
            <ac:spMkLst>
              <pc:docMk/>
              <pc:sldMasterMk cId="1027268397" sldId="2147483672"/>
              <pc:sldLayoutMk cId="2361547443" sldId="2147483680"/>
              <ac:spMk id="3" creationId="{00000000-0000-0000-0000-000000000000}"/>
            </ac:spMkLst>
          </pc:spChg>
          <pc:spChg chg="mod">
            <ac:chgData name="Verity Cannings" userId="502e50a5-3ddb-405a-a1eb-d02d6e2c1582" providerId="ADAL" clId="{CCFB945B-82F4-40D4-B45D-AC12A1BF33B2}" dt="2023-11-23T16:05:01.161" v="1190"/>
            <ac:spMkLst>
              <pc:docMk/>
              <pc:sldMasterMk cId="1027268397" sldId="2147483672"/>
              <pc:sldLayoutMk cId="2361547443" sldId="2147483680"/>
              <ac:spMk id="4" creationId="{00000000-0000-0000-0000-000000000000}"/>
            </ac:spMkLst>
          </pc:spChg>
        </pc:sldLayoutChg>
        <pc:sldLayoutChg chg="modSp">
          <pc:chgData name="Verity Cannings" userId="502e50a5-3ddb-405a-a1eb-d02d6e2c1582" providerId="ADAL" clId="{CCFB945B-82F4-40D4-B45D-AC12A1BF33B2}" dt="2023-11-23T16:05:01.161" v="1190"/>
          <pc:sldLayoutMkLst>
            <pc:docMk/>
            <pc:sldMasterMk cId="1027268397" sldId="2147483672"/>
            <pc:sldLayoutMk cId="1226163647" sldId="2147483681"/>
          </pc:sldLayoutMkLst>
          <pc:spChg chg="mod">
            <ac:chgData name="Verity Cannings" userId="502e50a5-3ddb-405a-a1eb-d02d6e2c1582" providerId="ADAL" clId="{CCFB945B-82F4-40D4-B45D-AC12A1BF33B2}" dt="2023-11-23T16:05:01.161" v="1190"/>
            <ac:spMkLst>
              <pc:docMk/>
              <pc:sldMasterMk cId="1027268397" sldId="2147483672"/>
              <pc:sldLayoutMk cId="1226163647" sldId="2147483681"/>
              <ac:spMk id="2" creationId="{00000000-0000-0000-0000-000000000000}"/>
            </ac:spMkLst>
          </pc:spChg>
          <pc:spChg chg="mod">
            <ac:chgData name="Verity Cannings" userId="502e50a5-3ddb-405a-a1eb-d02d6e2c1582" providerId="ADAL" clId="{CCFB945B-82F4-40D4-B45D-AC12A1BF33B2}" dt="2023-11-23T16:05:01.161" v="1190"/>
            <ac:spMkLst>
              <pc:docMk/>
              <pc:sldMasterMk cId="1027268397" sldId="2147483672"/>
              <pc:sldLayoutMk cId="1226163647" sldId="2147483681"/>
              <ac:spMk id="3" creationId="{00000000-0000-0000-0000-000000000000}"/>
            </ac:spMkLst>
          </pc:spChg>
          <pc:spChg chg="mod">
            <ac:chgData name="Verity Cannings" userId="502e50a5-3ddb-405a-a1eb-d02d6e2c1582" providerId="ADAL" clId="{CCFB945B-82F4-40D4-B45D-AC12A1BF33B2}" dt="2023-11-23T16:05:01.161" v="1190"/>
            <ac:spMkLst>
              <pc:docMk/>
              <pc:sldMasterMk cId="1027268397" sldId="2147483672"/>
              <pc:sldLayoutMk cId="1226163647" sldId="2147483681"/>
              <ac:spMk id="4" creationId="{00000000-0000-0000-0000-000000000000}"/>
            </ac:spMkLst>
          </pc:spChg>
        </pc:sldLayoutChg>
        <pc:sldLayoutChg chg="modSp">
          <pc:chgData name="Verity Cannings" userId="502e50a5-3ddb-405a-a1eb-d02d6e2c1582" providerId="ADAL" clId="{CCFB945B-82F4-40D4-B45D-AC12A1BF33B2}" dt="2023-11-23T16:05:01.161" v="1190"/>
          <pc:sldLayoutMkLst>
            <pc:docMk/>
            <pc:sldMasterMk cId="1027268397" sldId="2147483672"/>
            <pc:sldLayoutMk cId="1981124623" sldId="2147483683"/>
          </pc:sldLayoutMkLst>
          <pc:spChg chg="mod">
            <ac:chgData name="Verity Cannings" userId="502e50a5-3ddb-405a-a1eb-d02d6e2c1582" providerId="ADAL" clId="{CCFB945B-82F4-40D4-B45D-AC12A1BF33B2}" dt="2023-11-23T16:05:01.161" v="1190"/>
            <ac:spMkLst>
              <pc:docMk/>
              <pc:sldMasterMk cId="1027268397" sldId="2147483672"/>
              <pc:sldLayoutMk cId="1981124623" sldId="2147483683"/>
              <ac:spMk id="2" creationId="{00000000-0000-0000-0000-000000000000}"/>
            </ac:spMkLst>
          </pc:spChg>
          <pc:spChg chg="mod">
            <ac:chgData name="Verity Cannings" userId="502e50a5-3ddb-405a-a1eb-d02d6e2c1582" providerId="ADAL" clId="{CCFB945B-82F4-40D4-B45D-AC12A1BF33B2}" dt="2023-11-23T16:05:01.161" v="1190"/>
            <ac:spMkLst>
              <pc:docMk/>
              <pc:sldMasterMk cId="1027268397" sldId="2147483672"/>
              <pc:sldLayoutMk cId="1981124623" sldId="2147483683"/>
              <ac:spMk id="3" creationId="{00000000-0000-0000-0000-000000000000}"/>
            </ac:spMkLst>
          </pc:spChg>
        </pc:sldLayoutChg>
      </pc:sldMasterChg>
    </pc:docChg>
  </pc:docChgLst>
  <pc:docChgLst>
    <pc:chgData name="Alice Gibson-Crone" userId="S::alice.gibsoncrone@stjosephsnorton.bhcet.org.uk::e1849c37-711b-4dd6-96dd-a2da8d74ccb7" providerId="AD" clId="Web-{DDC4B1C9-C7D4-79E6-0E23-8862DB4F076D}"/>
    <pc:docChg chg="modSld">
      <pc:chgData name="Alice Gibson-Crone" userId="S::alice.gibsoncrone@stjosephsnorton.bhcet.org.uk::e1849c37-711b-4dd6-96dd-a2da8d74ccb7" providerId="AD" clId="Web-{DDC4B1C9-C7D4-79E6-0E23-8862DB4F076D}" dt="2024-02-03T14:52:19.106" v="18"/>
      <pc:docMkLst>
        <pc:docMk/>
      </pc:docMkLst>
      <pc:sldChg chg="modSp">
        <pc:chgData name="Alice Gibson-Crone" userId="S::alice.gibsoncrone@stjosephsnorton.bhcet.org.uk::e1849c37-711b-4dd6-96dd-a2da8d74ccb7" providerId="AD" clId="Web-{DDC4B1C9-C7D4-79E6-0E23-8862DB4F076D}" dt="2024-02-03T14:52:19.106" v="18"/>
        <pc:sldMkLst>
          <pc:docMk/>
          <pc:sldMk cId="504443260" sldId="264"/>
        </pc:sldMkLst>
        <pc:graphicFrameChg chg="mod modGraphic">
          <ac:chgData name="Alice Gibson-Crone" userId="S::alice.gibsoncrone@stjosephsnorton.bhcet.org.uk::e1849c37-711b-4dd6-96dd-a2da8d74ccb7" providerId="AD" clId="Web-{DDC4B1C9-C7D4-79E6-0E23-8862DB4F076D}" dt="2024-02-03T14:52:19.106" v="18"/>
          <ac:graphicFrameMkLst>
            <pc:docMk/>
            <pc:sldMk cId="504443260" sldId="264"/>
            <ac:graphicFrameMk id="2" creationId="{36C8D21B-F8C6-8AA3-26C3-248A3ACE93EC}"/>
          </ac:graphicFrameMkLst>
        </pc:graphicFrameChg>
      </pc:sldChg>
      <pc:sldChg chg="modSp">
        <pc:chgData name="Alice Gibson-Crone" userId="S::alice.gibsoncrone@stjosephsnorton.bhcet.org.uk::e1849c37-711b-4dd6-96dd-a2da8d74ccb7" providerId="AD" clId="Web-{DDC4B1C9-C7D4-79E6-0E23-8862DB4F076D}" dt="2024-02-03T14:52:00.637" v="16"/>
        <pc:sldMkLst>
          <pc:docMk/>
          <pc:sldMk cId="3305755021" sldId="266"/>
        </pc:sldMkLst>
        <pc:graphicFrameChg chg="mod modGraphic">
          <ac:chgData name="Alice Gibson-Crone" userId="S::alice.gibsoncrone@stjosephsnorton.bhcet.org.uk::e1849c37-711b-4dd6-96dd-a2da8d74ccb7" providerId="AD" clId="Web-{DDC4B1C9-C7D4-79E6-0E23-8862DB4F076D}" dt="2024-02-03T14:51:53.918" v="15"/>
          <ac:graphicFrameMkLst>
            <pc:docMk/>
            <pc:sldMk cId="3305755021" sldId="266"/>
            <ac:graphicFrameMk id="2" creationId="{36C8D21B-F8C6-8AA3-26C3-248A3ACE93EC}"/>
          </ac:graphicFrameMkLst>
        </pc:graphicFrameChg>
        <pc:graphicFrameChg chg="modGraphic">
          <ac:chgData name="Alice Gibson-Crone" userId="S::alice.gibsoncrone@stjosephsnorton.bhcet.org.uk::e1849c37-711b-4dd6-96dd-a2da8d74ccb7" providerId="AD" clId="Web-{DDC4B1C9-C7D4-79E6-0E23-8862DB4F076D}" dt="2024-02-03T14:52:00.637" v="16"/>
          <ac:graphicFrameMkLst>
            <pc:docMk/>
            <pc:sldMk cId="3305755021" sldId="266"/>
            <ac:graphicFrameMk id="4" creationId="{2A8796FE-7E39-584E-8B91-AEA2DE1C4E8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41D79-6266-4C44-AC83-61E8EF9CBEC6}" type="datetimeFigureOut">
              <a:rPr lang="en-GB" smtClean="0"/>
              <a:t>28/04/2025</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F5A77-EE44-4C6E-8CB2-6BF04E9BB1B9}" type="slidenum">
              <a:rPr lang="en-GB" smtClean="0"/>
              <a:t>‹#›</a:t>
            </a:fld>
            <a:endParaRPr lang="en-GB"/>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7"/>
            <a:ext cx="6425724" cy="3722335"/>
          </a:xfrm>
        </p:spPr>
        <p:txBody>
          <a:bodyPr anchor="b"/>
          <a:lstStyle>
            <a:lvl1pPr algn="ctr">
              <a:defRPr sz="4960"/>
            </a:lvl1pPr>
          </a:lstStyle>
          <a:p>
            <a:r>
              <a:rPr lang="en-US"/>
              <a:t>Click to edit Master title style</a:t>
            </a:r>
          </a:p>
        </p:txBody>
      </p:sp>
      <p:sp>
        <p:nvSpPr>
          <p:cNvPr id="3" name="Subtitle 2"/>
          <p:cNvSpPr>
            <a:spLocks noGrp="1"/>
          </p:cNvSpPr>
          <p:nvPr>
            <p:ph type="subTitle" idx="1"/>
          </p:nvPr>
        </p:nvSpPr>
        <p:spPr>
          <a:xfrm>
            <a:off x="944960" y="5615680"/>
            <a:ext cx="5669756" cy="2581379"/>
          </a:xfrm>
        </p:spPr>
        <p:txBody>
          <a:bodyPr/>
          <a:lstStyle>
            <a:lvl1pPr marL="0" indent="0" algn="ctr">
              <a:buNone/>
              <a:defRPr sz="1984"/>
            </a:lvl1pPr>
            <a:lvl2pPr marL="377982" indent="0" algn="ctr">
              <a:buNone/>
              <a:defRPr sz="1653"/>
            </a:lvl2pPr>
            <a:lvl3pPr marL="755964" indent="0" algn="ctr">
              <a:buNone/>
              <a:defRPr sz="1488"/>
            </a:lvl3pPr>
            <a:lvl4pPr marL="1133947" indent="0" algn="ctr">
              <a:buNone/>
              <a:defRPr sz="1323"/>
            </a:lvl4pPr>
            <a:lvl5pPr marL="1511929" indent="0" algn="ctr">
              <a:buNone/>
              <a:defRPr sz="1323"/>
            </a:lvl5pPr>
            <a:lvl6pPr marL="1889911" indent="0" algn="ctr">
              <a:buNone/>
              <a:defRPr sz="1323"/>
            </a:lvl6pPr>
            <a:lvl7pPr marL="2267893" indent="0" algn="ctr">
              <a:buNone/>
              <a:defRPr sz="1323"/>
            </a:lvl7pPr>
            <a:lvl8pPr marL="2645876" indent="0" algn="ctr">
              <a:buNone/>
              <a:defRPr sz="1323"/>
            </a:lvl8pPr>
            <a:lvl9pPr marL="3023858" indent="0" algn="ctr">
              <a:buNone/>
              <a:defRPr sz="1323"/>
            </a:lvl9pPr>
          </a:lstStyle>
          <a:p>
            <a:r>
              <a:rPr lang="en-US"/>
              <a:t>Click to edit Master subtitle style</a:t>
            </a:r>
          </a:p>
        </p:txBody>
      </p:sp>
      <p:sp>
        <p:nvSpPr>
          <p:cNvPr id="4" name="Date Placeholder 3"/>
          <p:cNvSpPr>
            <a:spLocks noGrp="1"/>
          </p:cNvSpPr>
          <p:nvPr>
            <p:ph type="dt" sz="half" idx="10"/>
          </p:nvPr>
        </p:nvSpPr>
        <p:spPr/>
        <p:txBody>
          <a:bodyPr/>
          <a:lstStyle/>
          <a:p>
            <a:fld id="{3DDA339C-6CD1-474C-A8A0-AE43F6DFE60D}"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7926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2"/>
            <a:ext cx="1630055" cy="90608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728" y="569242"/>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8112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653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p>
        </p:txBody>
      </p:sp>
      <p:sp>
        <p:nvSpPr>
          <p:cNvPr id="3" name="Text Placeholder 2"/>
          <p:cNvSpPr>
            <a:spLocks noGrp="1"/>
          </p:cNvSpPr>
          <p:nvPr>
            <p:ph type="body" idx="1"/>
          </p:nvPr>
        </p:nvSpPr>
        <p:spPr>
          <a:xfrm>
            <a:off x="515791" y="7155105"/>
            <a:ext cx="6520220" cy="2338833"/>
          </a:xfrm>
        </p:spPr>
        <p:txBody>
          <a:bodyPr/>
          <a:lstStyle>
            <a:lvl1pPr marL="0" indent="0">
              <a:buNone/>
              <a:defRPr sz="1984">
                <a:solidFill>
                  <a:schemeClr val="tx1"/>
                </a:solidFill>
              </a:defRPr>
            </a:lvl1pPr>
            <a:lvl2pPr marL="377982" indent="0">
              <a:buNone/>
              <a:defRPr sz="1653">
                <a:solidFill>
                  <a:schemeClr val="tx1">
                    <a:tint val="75000"/>
                  </a:schemeClr>
                </a:solidFill>
              </a:defRPr>
            </a:lvl2pPr>
            <a:lvl3pPr marL="755964" indent="0">
              <a:buNone/>
              <a:defRPr sz="1488">
                <a:solidFill>
                  <a:schemeClr val="tx1">
                    <a:tint val="75000"/>
                  </a:schemeClr>
                </a:solidFill>
              </a:defRPr>
            </a:lvl3pPr>
            <a:lvl4pPr marL="1133947" indent="0">
              <a:buNone/>
              <a:defRPr sz="1323">
                <a:solidFill>
                  <a:schemeClr val="tx1">
                    <a:tint val="75000"/>
                  </a:schemeClr>
                </a:solidFill>
              </a:defRPr>
            </a:lvl4pPr>
            <a:lvl5pPr marL="1511929" indent="0">
              <a:buNone/>
              <a:defRPr sz="1323">
                <a:solidFill>
                  <a:schemeClr val="tx1">
                    <a:tint val="75000"/>
                  </a:schemeClr>
                </a:solidFill>
              </a:defRPr>
            </a:lvl5pPr>
            <a:lvl6pPr marL="1889911" indent="0">
              <a:buNone/>
              <a:defRPr sz="1323">
                <a:solidFill>
                  <a:schemeClr val="tx1">
                    <a:tint val="75000"/>
                  </a:schemeClr>
                </a:solidFill>
              </a:defRPr>
            </a:lvl6pPr>
            <a:lvl7pPr marL="2267893" indent="0">
              <a:buNone/>
              <a:defRPr sz="1323">
                <a:solidFill>
                  <a:schemeClr val="tx1">
                    <a:tint val="75000"/>
                  </a:schemeClr>
                </a:solidFill>
              </a:defRPr>
            </a:lvl7pPr>
            <a:lvl8pPr marL="2645876" indent="0">
              <a:buNone/>
              <a:defRPr sz="1323">
                <a:solidFill>
                  <a:schemeClr val="tx1">
                    <a:tint val="75000"/>
                  </a:schemeClr>
                </a:solidFill>
              </a:defRPr>
            </a:lvl8pPr>
            <a:lvl9pPr marL="302385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9728" y="2846202"/>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27085" y="2846202"/>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DA339C-6CD1-474C-A8A0-AE43F6DFE60D}" type="datetimeFigureOut">
              <a:rPr lang="en-GB" smtClean="0"/>
              <a:t>28/04/2025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683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82" indent="0">
              <a:buNone/>
              <a:defRPr sz="1653" b="1"/>
            </a:lvl2pPr>
            <a:lvl3pPr marL="755964" indent="0">
              <a:buNone/>
              <a:defRPr sz="1488" b="1"/>
            </a:lvl3pPr>
            <a:lvl4pPr marL="1133947" indent="0">
              <a:buNone/>
              <a:defRPr sz="1323" b="1"/>
            </a:lvl4pPr>
            <a:lvl5pPr marL="1511929" indent="0">
              <a:buNone/>
              <a:defRPr sz="1323" b="1"/>
            </a:lvl5pPr>
            <a:lvl6pPr marL="1889911" indent="0">
              <a:buNone/>
              <a:defRPr sz="1323" b="1"/>
            </a:lvl6pPr>
            <a:lvl7pPr marL="2267893" indent="0">
              <a:buNone/>
              <a:defRPr sz="1323" b="1"/>
            </a:lvl7pPr>
            <a:lvl8pPr marL="2645876" indent="0">
              <a:buNone/>
              <a:defRPr sz="1323" b="1"/>
            </a:lvl8pPr>
            <a:lvl9pPr marL="302385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27087" y="2620980"/>
            <a:ext cx="3213847" cy="1284502"/>
          </a:xfrm>
        </p:spPr>
        <p:txBody>
          <a:bodyPr anchor="b"/>
          <a:lstStyle>
            <a:lvl1pPr marL="0" indent="0">
              <a:buNone/>
              <a:defRPr sz="1984" b="1"/>
            </a:lvl1pPr>
            <a:lvl2pPr marL="377982" indent="0">
              <a:buNone/>
              <a:defRPr sz="1653" b="1"/>
            </a:lvl2pPr>
            <a:lvl3pPr marL="755964" indent="0">
              <a:buNone/>
              <a:defRPr sz="1488" b="1"/>
            </a:lvl3pPr>
            <a:lvl4pPr marL="1133947" indent="0">
              <a:buNone/>
              <a:defRPr sz="1323" b="1"/>
            </a:lvl4pPr>
            <a:lvl5pPr marL="1511929" indent="0">
              <a:buNone/>
              <a:defRPr sz="1323" b="1"/>
            </a:lvl5pPr>
            <a:lvl6pPr marL="1889911" indent="0">
              <a:buNone/>
              <a:defRPr sz="1323" b="1"/>
            </a:lvl6pPr>
            <a:lvl7pPr marL="2267893" indent="0">
              <a:buNone/>
              <a:defRPr sz="1323" b="1"/>
            </a:lvl7pPr>
            <a:lvl8pPr marL="2645876" indent="0">
              <a:buNone/>
              <a:defRPr sz="1323" b="1"/>
            </a:lvl8pPr>
            <a:lvl9pPr marL="302385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7"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A339C-6CD1-474C-A8A0-AE43F6DFE60D}" type="datetimeFigureOut">
              <a:rPr lang="en-GB" smtClean="0"/>
              <a:t>28/04/2025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DA339C-6CD1-474C-A8A0-AE43F6DFE60D}" type="datetimeFigureOut">
              <a:rPr lang="en-GB" smtClean="0"/>
              <a:t>28/04/2025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33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28/04/2025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8340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Content Placeholder 2"/>
          <p:cNvSpPr>
            <a:spLocks noGrp="1"/>
          </p:cNvSpPr>
          <p:nvPr>
            <p:ph idx="1"/>
          </p:nvPr>
        </p:nvSpPr>
        <p:spPr>
          <a:xfrm>
            <a:off x="3213848" y="1539427"/>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82" indent="0">
              <a:buNone/>
              <a:defRPr sz="1157"/>
            </a:lvl2pPr>
            <a:lvl3pPr marL="755964" indent="0">
              <a:buNone/>
              <a:defRPr sz="992"/>
            </a:lvl3pPr>
            <a:lvl4pPr marL="1133947" indent="0">
              <a:buNone/>
              <a:defRPr sz="827"/>
            </a:lvl4pPr>
            <a:lvl5pPr marL="1511929" indent="0">
              <a:buNone/>
              <a:defRPr sz="827"/>
            </a:lvl5pPr>
            <a:lvl6pPr marL="1889911" indent="0">
              <a:buNone/>
              <a:defRPr sz="827"/>
            </a:lvl6pPr>
            <a:lvl7pPr marL="2267893" indent="0">
              <a:buNone/>
              <a:defRPr sz="827"/>
            </a:lvl7pPr>
            <a:lvl8pPr marL="2645876" indent="0">
              <a:buNone/>
              <a:defRPr sz="827"/>
            </a:lvl8pPr>
            <a:lvl9pPr marL="302385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28/04/2025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Picture Placeholder 2"/>
          <p:cNvSpPr>
            <a:spLocks noGrp="1" noChangeAspect="1"/>
          </p:cNvSpPr>
          <p:nvPr>
            <p:ph type="pic" idx="1"/>
          </p:nvPr>
        </p:nvSpPr>
        <p:spPr>
          <a:xfrm>
            <a:off x="3213848" y="1539427"/>
            <a:ext cx="3827085" cy="7598117"/>
          </a:xfrm>
        </p:spPr>
        <p:txBody>
          <a:bodyPr anchor="t"/>
          <a:lstStyle>
            <a:lvl1pPr marL="0" indent="0">
              <a:buNone/>
              <a:defRPr sz="2645"/>
            </a:lvl1pPr>
            <a:lvl2pPr marL="377982" indent="0">
              <a:buNone/>
              <a:defRPr sz="2315"/>
            </a:lvl2pPr>
            <a:lvl3pPr marL="755964" indent="0">
              <a:buNone/>
              <a:defRPr sz="1984"/>
            </a:lvl3pPr>
            <a:lvl4pPr marL="1133947" indent="0">
              <a:buNone/>
              <a:defRPr sz="1653"/>
            </a:lvl4pPr>
            <a:lvl5pPr marL="1511929" indent="0">
              <a:buNone/>
              <a:defRPr sz="1653"/>
            </a:lvl5pPr>
            <a:lvl6pPr marL="1889911" indent="0">
              <a:buNone/>
              <a:defRPr sz="1653"/>
            </a:lvl6pPr>
            <a:lvl7pPr marL="2267893" indent="0">
              <a:buNone/>
              <a:defRPr sz="1653"/>
            </a:lvl7pPr>
            <a:lvl8pPr marL="2645876" indent="0">
              <a:buNone/>
              <a:defRPr sz="1653"/>
            </a:lvl8pPr>
            <a:lvl9pPr marL="3023858" indent="0">
              <a:buNone/>
              <a:defRPr sz="1653"/>
            </a:lvl9pPr>
          </a:lstStyle>
          <a:p>
            <a:r>
              <a:rPr lang="en-US"/>
              <a:t>Click icon to add picture</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82" indent="0">
              <a:buNone/>
              <a:defRPr sz="1157"/>
            </a:lvl2pPr>
            <a:lvl3pPr marL="755964" indent="0">
              <a:buNone/>
              <a:defRPr sz="992"/>
            </a:lvl3pPr>
            <a:lvl4pPr marL="1133947" indent="0">
              <a:buNone/>
              <a:defRPr sz="827"/>
            </a:lvl4pPr>
            <a:lvl5pPr marL="1511929" indent="0">
              <a:buNone/>
              <a:defRPr sz="827"/>
            </a:lvl5pPr>
            <a:lvl6pPr marL="1889911" indent="0">
              <a:buNone/>
              <a:defRPr sz="827"/>
            </a:lvl6pPr>
            <a:lvl7pPr marL="2267893" indent="0">
              <a:buNone/>
              <a:defRPr sz="827"/>
            </a:lvl7pPr>
            <a:lvl8pPr marL="2645876" indent="0">
              <a:buNone/>
              <a:defRPr sz="827"/>
            </a:lvl8pPr>
            <a:lvl9pPr marL="302385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28/04/2025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9728" y="2846202"/>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28/04/2025</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6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91" indent="-188991" algn="l" defTabSz="75596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73" indent="-188991" algn="l" defTabSz="75596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55" indent="-188991" algn="l" defTabSz="75596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38"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21"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903"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85"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67"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50"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64" rtl="0" eaLnBrk="1" latinLnBrk="0" hangingPunct="1">
        <a:defRPr sz="1488" kern="1200">
          <a:solidFill>
            <a:schemeClr val="tx1"/>
          </a:solidFill>
          <a:latin typeface="+mn-lt"/>
          <a:ea typeface="+mn-ea"/>
          <a:cs typeface="+mn-cs"/>
        </a:defRPr>
      </a:lvl1pPr>
      <a:lvl2pPr marL="377982" algn="l" defTabSz="755964" rtl="0" eaLnBrk="1" latinLnBrk="0" hangingPunct="1">
        <a:defRPr sz="1488" kern="1200">
          <a:solidFill>
            <a:schemeClr val="tx1"/>
          </a:solidFill>
          <a:latin typeface="+mn-lt"/>
          <a:ea typeface="+mn-ea"/>
          <a:cs typeface="+mn-cs"/>
        </a:defRPr>
      </a:lvl2pPr>
      <a:lvl3pPr marL="755964" algn="l" defTabSz="755964" rtl="0" eaLnBrk="1" latinLnBrk="0" hangingPunct="1">
        <a:defRPr sz="1488" kern="1200">
          <a:solidFill>
            <a:schemeClr val="tx1"/>
          </a:solidFill>
          <a:latin typeface="+mn-lt"/>
          <a:ea typeface="+mn-ea"/>
          <a:cs typeface="+mn-cs"/>
        </a:defRPr>
      </a:lvl3pPr>
      <a:lvl4pPr marL="1133947" algn="l" defTabSz="755964" rtl="0" eaLnBrk="1" latinLnBrk="0" hangingPunct="1">
        <a:defRPr sz="1488" kern="1200">
          <a:solidFill>
            <a:schemeClr val="tx1"/>
          </a:solidFill>
          <a:latin typeface="+mn-lt"/>
          <a:ea typeface="+mn-ea"/>
          <a:cs typeface="+mn-cs"/>
        </a:defRPr>
      </a:lvl4pPr>
      <a:lvl5pPr marL="1511929" algn="l" defTabSz="755964" rtl="0" eaLnBrk="1" latinLnBrk="0" hangingPunct="1">
        <a:defRPr sz="1488" kern="1200">
          <a:solidFill>
            <a:schemeClr val="tx1"/>
          </a:solidFill>
          <a:latin typeface="+mn-lt"/>
          <a:ea typeface="+mn-ea"/>
          <a:cs typeface="+mn-cs"/>
        </a:defRPr>
      </a:lvl5pPr>
      <a:lvl6pPr marL="1889911" algn="l" defTabSz="755964" rtl="0" eaLnBrk="1" latinLnBrk="0" hangingPunct="1">
        <a:defRPr sz="1488" kern="1200">
          <a:solidFill>
            <a:schemeClr val="tx1"/>
          </a:solidFill>
          <a:latin typeface="+mn-lt"/>
          <a:ea typeface="+mn-ea"/>
          <a:cs typeface="+mn-cs"/>
        </a:defRPr>
      </a:lvl6pPr>
      <a:lvl7pPr marL="2267893" algn="l" defTabSz="755964" rtl="0" eaLnBrk="1" latinLnBrk="0" hangingPunct="1">
        <a:defRPr sz="1488" kern="1200">
          <a:solidFill>
            <a:schemeClr val="tx1"/>
          </a:solidFill>
          <a:latin typeface="+mn-lt"/>
          <a:ea typeface="+mn-ea"/>
          <a:cs typeface="+mn-cs"/>
        </a:defRPr>
      </a:lvl7pPr>
      <a:lvl8pPr marL="2645876" algn="l" defTabSz="755964" rtl="0" eaLnBrk="1" latinLnBrk="0" hangingPunct="1">
        <a:defRPr sz="1488" kern="1200">
          <a:solidFill>
            <a:schemeClr val="tx1"/>
          </a:solidFill>
          <a:latin typeface="+mn-lt"/>
          <a:ea typeface="+mn-ea"/>
          <a:cs typeface="+mn-cs"/>
        </a:defRPr>
      </a:lvl8pPr>
      <a:lvl9pPr marL="3023858" algn="l" defTabSz="75596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oung child writing on a book&#10;&#10;Description automatically generated">
            <a:extLst>
              <a:ext uri="{FF2B5EF4-FFF2-40B4-BE49-F238E27FC236}">
                <a16:creationId xmlns:a16="http://schemas.microsoft.com/office/drawing/2014/main" id="{1F4F6551-A193-FD0D-0998-C22B9BB03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32810"/>
            <a:ext cx="7559676" cy="5039784"/>
          </a:xfrm>
          <a:prstGeom prst="rect">
            <a:avLst/>
          </a:prstGeom>
        </p:spPr>
      </p:pic>
      <p:pic>
        <p:nvPicPr>
          <p:cNvPr id="4" name="Picture 3" descr="A pink and black cover with a magnifying glass and a black rectangle&#10;&#10;Description automatically generated">
            <a:extLst>
              <a:ext uri="{FF2B5EF4-FFF2-40B4-BE49-F238E27FC236}">
                <a16:creationId xmlns:a16="http://schemas.microsoft.com/office/drawing/2014/main" id="{74EBC69A-9274-59EA-C913-50EF464ECC5C}"/>
              </a:ext>
            </a:extLst>
          </p:cNvPr>
          <p:cNvPicPr>
            <a:picLocks noChangeAspect="1"/>
          </p:cNvPicPr>
          <p:nvPr/>
        </p:nvPicPr>
        <p:blipFill>
          <a:blip r:embed="rId3">
            <a:extLst>
              <a:ext uri="{28A0092B-C50C-407E-A947-70E740481C1C}">
                <a14:useLocalDpi xmlns:a14="http://schemas.microsoft.com/office/drawing/2010/main" val="0"/>
              </a:ext>
            </a:extLst>
          </a:blip>
          <a:srcRect b="7757"/>
          <a:stretch/>
        </p:blipFill>
        <p:spPr>
          <a:xfrm>
            <a:off x="520" y="1"/>
            <a:ext cx="7558636" cy="10691811"/>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6" y="4822686"/>
            <a:ext cx="5463597" cy="523220"/>
          </a:xfrm>
          <a:prstGeom prst="rect">
            <a:avLst/>
          </a:prstGeom>
          <a:noFill/>
        </p:spPr>
        <p:txBody>
          <a:bodyPr wrap="square" rtlCol="0">
            <a:spAutoFit/>
          </a:bodyPr>
          <a:lstStyle/>
          <a:p>
            <a:pPr algn="ctr"/>
            <a:r>
              <a:rPr lang="en-GB"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SCIENCE</a:t>
            </a:r>
          </a:p>
        </p:txBody>
      </p:sp>
      <p:sp>
        <p:nvSpPr>
          <p:cNvPr id="7" name="TextBox 6">
            <a:extLst>
              <a:ext uri="{FF2B5EF4-FFF2-40B4-BE49-F238E27FC236}">
                <a16:creationId xmlns:a16="http://schemas.microsoft.com/office/drawing/2014/main" id="{77CE0C48-28D3-ABC5-76B0-48B11989B2CB}"/>
              </a:ext>
            </a:extLst>
          </p:cNvPr>
          <p:cNvSpPr txBox="1"/>
          <p:nvPr/>
        </p:nvSpPr>
        <p:spPr>
          <a:xfrm>
            <a:off x="1447654" y="8561943"/>
            <a:ext cx="4664363" cy="707886"/>
          </a:xfrm>
          <a:prstGeom prst="rect">
            <a:avLst/>
          </a:prstGeom>
          <a:noFill/>
        </p:spPr>
        <p:txBody>
          <a:bodyPr wrap="square" lIns="91440" tIns="45720" rIns="91440" bIns="45720" rtlCol="0" anchor="t">
            <a:spAutoFit/>
          </a:bodyPr>
          <a:lstStyle/>
          <a:p>
            <a:pPr algn="ctr"/>
            <a:r>
              <a:rPr lang="en-GB" sz="2000" b="1" dirty="0">
                <a:solidFill>
                  <a:schemeClr val="bg1"/>
                </a:solidFill>
                <a:latin typeface="Open Sans"/>
                <a:ea typeface="Open Sans"/>
                <a:cs typeface="Open Sans"/>
              </a:rPr>
              <a:t>St. Patrick’s</a:t>
            </a:r>
            <a:endParaRPr lang="en-US" dirty="0">
              <a:solidFill>
                <a:schemeClr val="bg1"/>
              </a:solidFill>
            </a:endParaRPr>
          </a:p>
          <a:p>
            <a:pPr algn="ctr"/>
            <a:r>
              <a:rPr lang="en-GB" sz="2000" b="1" dirty="0">
                <a:solidFill>
                  <a:schemeClr val="bg1"/>
                </a:solidFill>
                <a:latin typeface="Open Sans"/>
                <a:ea typeface="Open Sans"/>
                <a:cs typeface="Open Sans"/>
              </a:rPr>
              <a:t>Catholic Primary School</a:t>
            </a:r>
          </a:p>
        </p:txBody>
      </p:sp>
    </p:spTree>
    <p:extLst>
      <p:ext uri="{BB962C8B-B14F-4D97-AF65-F5344CB8AC3E}">
        <p14:creationId xmlns:p14="http://schemas.microsoft.com/office/powerpoint/2010/main" val="117308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27E4C05C-17AC-DD0F-F90F-FE78104D8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76072338"/>
              </p:ext>
            </p:extLst>
          </p:nvPr>
        </p:nvGraphicFramePr>
        <p:xfrm>
          <a:off x="120313" y="2501264"/>
          <a:ext cx="7314715" cy="7550262"/>
        </p:xfrm>
        <a:graphic>
          <a:graphicData uri="http://schemas.openxmlformats.org/drawingml/2006/table">
            <a:tbl>
              <a:tblPr firstRow="1" bandRow="1">
                <a:tableStyleId>{6E25E649-3F16-4E02-A733-19D2CDBF48F0}</a:tableStyleId>
              </a:tblPr>
              <a:tblGrid>
                <a:gridCol w="998625">
                  <a:extLst>
                    <a:ext uri="{9D8B030D-6E8A-4147-A177-3AD203B41FA5}">
                      <a16:colId xmlns:a16="http://schemas.microsoft.com/office/drawing/2014/main" val="2882456411"/>
                    </a:ext>
                  </a:extLst>
                </a:gridCol>
                <a:gridCol w="1148008">
                  <a:extLst>
                    <a:ext uri="{9D8B030D-6E8A-4147-A177-3AD203B41FA5}">
                      <a16:colId xmlns:a16="http://schemas.microsoft.com/office/drawing/2014/main" val="1104499978"/>
                    </a:ext>
                  </a:extLst>
                </a:gridCol>
                <a:gridCol w="800100">
                  <a:extLst>
                    <a:ext uri="{9D8B030D-6E8A-4147-A177-3AD203B41FA5}">
                      <a16:colId xmlns:a16="http://schemas.microsoft.com/office/drawing/2014/main" val="3486004476"/>
                    </a:ext>
                  </a:extLst>
                </a:gridCol>
                <a:gridCol w="800100">
                  <a:extLst>
                    <a:ext uri="{9D8B030D-6E8A-4147-A177-3AD203B41FA5}">
                      <a16:colId xmlns:a16="http://schemas.microsoft.com/office/drawing/2014/main" val="3331484021"/>
                    </a:ext>
                  </a:extLst>
                </a:gridCol>
                <a:gridCol w="752475">
                  <a:extLst>
                    <a:ext uri="{9D8B030D-6E8A-4147-A177-3AD203B41FA5}">
                      <a16:colId xmlns:a16="http://schemas.microsoft.com/office/drawing/2014/main" val="494452558"/>
                    </a:ext>
                  </a:extLst>
                </a:gridCol>
                <a:gridCol w="819149">
                  <a:extLst>
                    <a:ext uri="{9D8B030D-6E8A-4147-A177-3AD203B41FA5}">
                      <a16:colId xmlns:a16="http://schemas.microsoft.com/office/drawing/2014/main" val="3115691151"/>
                    </a:ext>
                  </a:extLst>
                </a:gridCol>
                <a:gridCol w="695325">
                  <a:extLst>
                    <a:ext uri="{9D8B030D-6E8A-4147-A177-3AD203B41FA5}">
                      <a16:colId xmlns:a16="http://schemas.microsoft.com/office/drawing/2014/main" val="4163775236"/>
                    </a:ext>
                  </a:extLst>
                </a:gridCol>
                <a:gridCol w="657225">
                  <a:extLst>
                    <a:ext uri="{9D8B030D-6E8A-4147-A177-3AD203B41FA5}">
                      <a16:colId xmlns:a16="http://schemas.microsoft.com/office/drawing/2014/main" val="3334329110"/>
                    </a:ext>
                  </a:extLst>
                </a:gridCol>
                <a:gridCol w="643708">
                  <a:extLst>
                    <a:ext uri="{9D8B030D-6E8A-4147-A177-3AD203B41FA5}">
                      <a16:colId xmlns:a16="http://schemas.microsoft.com/office/drawing/2014/main" val="454282367"/>
                    </a:ext>
                  </a:extLst>
                </a:gridCol>
              </a:tblGrid>
              <a:tr h="688844">
                <a:tc>
                  <a:txBody>
                    <a:bodyPr/>
                    <a:lstStyle/>
                    <a:p>
                      <a:pPr algn="ctr"/>
                      <a:r>
                        <a:rPr lang="en-GB" sz="1200" dirty="0">
                          <a:solidFill>
                            <a:schemeClr val="bg1"/>
                          </a:solidFill>
                        </a:rPr>
                        <a:t>Area of Science</a:t>
                      </a:r>
                    </a:p>
                  </a:txBody>
                  <a:tcPr anchor="ctr">
                    <a:lnL w="28575">
                      <a:solidFill>
                        <a:schemeClr val="bg1"/>
                      </a:solid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gridSpan="2">
                  <a:txBody>
                    <a:bodyPr/>
                    <a:lstStyle/>
                    <a:p>
                      <a:pPr marL="0" marR="0" lvl="0" indent="0" algn="ctr" rtl="0" eaLnBrk="1" fontAlgn="auto" latinLnBrk="0" hangingPunct="1">
                        <a:lnSpc>
                          <a:spcPct val="100000"/>
                        </a:lnSpc>
                        <a:spcBef>
                          <a:spcPts val="0"/>
                        </a:spcBef>
                        <a:spcAft>
                          <a:spcPts val="0"/>
                        </a:spcAft>
                        <a:buClrTx/>
                        <a:buSzTx/>
                        <a:buFontTx/>
                        <a:buNone/>
                      </a:pPr>
                      <a:r>
                        <a:rPr lang="en-GB" sz="1200" dirty="0">
                          <a:solidFill>
                            <a:schemeClr val="tx1"/>
                          </a:solidFill>
                        </a:rPr>
                        <a:t>Learning Focus</a:t>
                      </a:r>
                      <a:endParaRPr 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hMerge="1">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dirty="0">
                          <a:solidFill>
                            <a:schemeClr val="tx1"/>
                          </a:solidFill>
                        </a:rPr>
                        <a:t>Year </a:t>
                      </a:r>
                      <a:endParaRPr lang="en-US" dirty="0"/>
                    </a:p>
                    <a:p>
                      <a:pPr marL="0" marR="0" lvl="0" indent="0" algn="ctr" defTabSz="755964">
                        <a:lnSpc>
                          <a:spcPct val="100000"/>
                        </a:lnSpc>
                        <a:spcBef>
                          <a:spcPts val="0"/>
                        </a:spcBef>
                        <a:spcAft>
                          <a:spcPts val="0"/>
                        </a:spcAft>
                        <a:buClrTx/>
                        <a:buSzTx/>
                        <a:buFontTx/>
                        <a:buNone/>
                        <a:tabLst/>
                        <a:defRPr/>
                      </a:pPr>
                      <a:r>
                        <a:rPr lang="en-GB" sz="1200" dirty="0">
                          <a:solidFill>
                            <a:schemeClr val="tx1"/>
                          </a:solidFill>
                        </a:rPr>
                        <a:t>One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Year Two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solidFill>
                            <a:schemeClr val="tx1"/>
                          </a:solidFill>
                        </a:rPr>
                        <a:t>Year Three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Year Four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solidFill>
                            <a:schemeClr val="tx1"/>
                          </a:solidFill>
                        </a:rPr>
                        <a:t>Year Five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Year Six</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1609948"/>
                  </a:ext>
                </a:extLst>
              </a:tr>
              <a:tr h="688844">
                <a:tc rowSpan="4">
                  <a:txBody>
                    <a:bodyPr/>
                    <a:lstStyle/>
                    <a:p>
                      <a:pPr algn="ctr"/>
                      <a:r>
                        <a:rPr lang="en-GB" sz="1200" b="1" dirty="0">
                          <a:solidFill>
                            <a:schemeClr val="bg1"/>
                          </a:solidFill>
                        </a:rPr>
                        <a:t>Biology</a:t>
                      </a:r>
                    </a:p>
                  </a:txBody>
                  <a:tcPr anchor="ctr">
                    <a:lnL w="28575">
                      <a:solidFill>
                        <a:schemeClr val="bg1"/>
                      </a:solid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Plants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dirty="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34059127"/>
                  </a:ext>
                </a:extLst>
              </a:tr>
              <a:tr h="688844">
                <a:tc vMerge="1">
                  <a:txBody>
                    <a:bodyPr/>
                    <a:lstStyle/>
                    <a:p>
                      <a:pPr algn="ctr"/>
                      <a:endParaRPr lang="en-GB" sz="1200">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Living Things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6932999"/>
                  </a:ext>
                </a:extLst>
              </a:tr>
              <a:tr h="688844">
                <a:tc vMerge="1">
                  <a:txBody>
                    <a:bodyPr/>
                    <a:lstStyle/>
                    <a:p>
                      <a:pPr algn="ctr"/>
                      <a:endParaRPr lang="en-GB" sz="1200">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Animals &amp; Humans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dirty="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solidFill>
                            <a:schemeClr val="tx1"/>
                          </a:solidFill>
                        </a:rPr>
                        <a:t>Unit 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69319189"/>
                  </a:ext>
                </a:extLst>
              </a:tr>
              <a:tr h="688844">
                <a:tc vMerge="1">
                  <a:txBody>
                    <a:bodyPr/>
                    <a:lstStyle/>
                    <a:p>
                      <a:pPr algn="ctr"/>
                      <a:endParaRPr lang="en-GB" sz="1200">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Evolution &amp; Inheritance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7357773"/>
                  </a:ext>
                </a:extLst>
              </a:tr>
              <a:tr h="688844">
                <a:tc>
                  <a:txBody>
                    <a:bodyPr/>
                    <a:lstStyle/>
                    <a:p>
                      <a:pPr algn="ctr"/>
                      <a:r>
                        <a:rPr lang="en-GB" sz="1200" b="1" dirty="0">
                          <a:solidFill>
                            <a:schemeClr val="bg1"/>
                          </a:solidFill>
                        </a:rPr>
                        <a:t>Chemistry</a:t>
                      </a:r>
                    </a:p>
                  </a:txBody>
                  <a:tcPr anchor="ctr">
                    <a:lnL w="28575">
                      <a:solidFill>
                        <a:schemeClr val="bg1"/>
                      </a:solid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Materials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dirty="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lvl="0" algn="ctr">
                        <a:buNone/>
                      </a:pPr>
                      <a:r>
                        <a:rPr lang="en-GB" sz="1200" b="0" i="0" u="none" strike="noStrike" noProof="0" dirty="0">
                          <a:solidFill>
                            <a:schemeClr val="tx1"/>
                          </a:solidFill>
                          <a:latin typeface="Calibri"/>
                        </a:rPr>
                        <a:t>Unit 3</a:t>
                      </a:r>
                      <a:endParaRPr 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buNone/>
                      </a:pPr>
                      <a:r>
                        <a:rPr lang="en-GB" sz="1200" b="0" i="0" u="none" strike="noStrike" noProof="0" dirty="0">
                          <a:solidFill>
                            <a:schemeClr val="tx1"/>
                          </a:solidFill>
                          <a:latin typeface="Calibri"/>
                        </a:rPr>
                        <a:t>Unit 4</a:t>
                      </a:r>
                      <a:endParaRPr 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34974869"/>
                  </a:ext>
                </a:extLst>
              </a:tr>
              <a:tr h="661822">
                <a:tc rowSpan="5">
                  <a:txBody>
                    <a:bodyPr/>
                    <a:lstStyle/>
                    <a:p>
                      <a:pPr algn="ctr"/>
                      <a:r>
                        <a:rPr lang="en-GB" sz="1200" b="1" dirty="0">
                          <a:solidFill>
                            <a:schemeClr val="bg1"/>
                          </a:solidFill>
                        </a:rPr>
                        <a:t>Physics</a:t>
                      </a:r>
                    </a:p>
                  </a:txBody>
                  <a:tcPr anchor="ctr">
                    <a:lnL w="28575">
                      <a:solidFill>
                        <a:schemeClr val="bg1"/>
                      </a:solid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Movement, Forces &amp; Magnets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29007009"/>
                  </a:ext>
                </a:extLst>
              </a:tr>
              <a:tr h="688844">
                <a:tc vMerge="1">
                  <a:txBody>
                    <a:bodyPr/>
                    <a:lstStyle/>
                    <a:p>
                      <a:pPr algn="ctr"/>
                      <a:endParaRPr lang="en-GB" sz="1200" b="1">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Earth &amp; Space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dirty="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buNone/>
                      </a:pPr>
                      <a:r>
                        <a:rPr lang="en-GB" sz="1200" b="0" i="0" u="none" strike="noStrike" noProof="0" dirty="0">
                          <a:solidFill>
                            <a:schemeClr val="tx1"/>
                          </a:solidFill>
                          <a:latin typeface="Calibri"/>
                        </a:rPr>
                        <a:t>Unit 2</a:t>
                      </a:r>
                      <a:endParaRPr 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21647568"/>
                  </a:ext>
                </a:extLst>
              </a:tr>
              <a:tr h="688844">
                <a:tc vMerge="1">
                  <a:txBody>
                    <a:bodyPr/>
                    <a:lstStyle/>
                    <a:p>
                      <a:pPr algn="ctr"/>
                      <a:endParaRPr lang="en-GB" sz="1200" b="1">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Light &amp; Seeing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32520512"/>
                  </a:ext>
                </a:extLst>
              </a:tr>
              <a:tr h="688844">
                <a:tc vMerge="1">
                  <a:txBody>
                    <a:bodyPr/>
                    <a:lstStyle/>
                    <a:p>
                      <a:pPr algn="ctr"/>
                      <a:endParaRPr lang="en-GB" sz="1200" b="1">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Sound &amp; Hearing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b="1" dirty="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4587769"/>
                  </a:ext>
                </a:extLst>
              </a:tr>
              <a:tr h="688844">
                <a:tc vMerge="1">
                  <a:txBody>
                    <a:bodyPr/>
                    <a:lstStyle/>
                    <a:p>
                      <a:pPr algn="ctr"/>
                      <a:endParaRPr lang="en-GB" sz="1200" b="1">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Electricity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b="1" dirty="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18961705"/>
                  </a:ext>
                </a:extLst>
              </a:tr>
            </a:tbl>
          </a:graphicData>
        </a:graphic>
      </p:graphicFrame>
      <p:graphicFrame>
        <p:nvGraphicFramePr>
          <p:cNvPr id="4" name="Table 3">
            <a:extLst>
              <a:ext uri="{FF2B5EF4-FFF2-40B4-BE49-F238E27FC236}">
                <a16:creationId xmlns:a16="http://schemas.microsoft.com/office/drawing/2014/main" id="{2A8796FE-7E39-584E-8B91-AEA2DE1C4E8B}"/>
              </a:ext>
            </a:extLst>
          </p:cNvPr>
          <p:cNvGraphicFramePr>
            <a:graphicFrameLocks noGrp="1"/>
          </p:cNvGraphicFramePr>
          <p:nvPr>
            <p:extLst>
              <p:ext uri="{D42A27DB-BD31-4B8C-83A1-F6EECF244321}">
                <p14:modId xmlns:p14="http://schemas.microsoft.com/office/powerpoint/2010/main" val="1581965651"/>
              </p:ext>
            </p:extLst>
          </p:nvPr>
        </p:nvGraphicFramePr>
        <p:xfrm>
          <a:off x="120311" y="1512514"/>
          <a:ext cx="7314719" cy="897312"/>
        </p:xfrm>
        <a:graphic>
          <a:graphicData uri="http://schemas.openxmlformats.org/drawingml/2006/table">
            <a:tbl>
              <a:tblPr firstRow="1" bandRow="1">
                <a:tableStyleId>{6E25E649-3F16-4E02-A733-19D2CDBF48F0}</a:tableStyleId>
              </a:tblPr>
              <a:tblGrid>
                <a:gridCol w="912001">
                  <a:extLst>
                    <a:ext uri="{9D8B030D-6E8A-4147-A177-3AD203B41FA5}">
                      <a16:colId xmlns:a16="http://schemas.microsoft.com/office/drawing/2014/main" val="3300908462"/>
                    </a:ext>
                  </a:extLst>
                </a:gridCol>
                <a:gridCol w="6402718">
                  <a:extLst>
                    <a:ext uri="{9D8B030D-6E8A-4147-A177-3AD203B41FA5}">
                      <a16:colId xmlns:a16="http://schemas.microsoft.com/office/drawing/2014/main" val="1838847802"/>
                    </a:ext>
                  </a:extLst>
                </a:gridCol>
              </a:tblGrid>
              <a:tr h="897312">
                <a:tc>
                  <a:txBody>
                    <a:bodyPr/>
                    <a:lstStyle/>
                    <a:p>
                      <a:pPr algn="ctr"/>
                      <a:r>
                        <a:rPr lang="en-GB" sz="1200" b="1">
                          <a:solidFill>
                            <a:schemeClr val="tx1"/>
                          </a:solidFill>
                        </a:rPr>
                        <a:t>EYFS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algn="just"/>
                      <a:r>
                        <a:rPr lang="en-GB" sz="1050" b="1">
                          <a:solidFill>
                            <a:schemeClr val="tx1"/>
                          </a:solidFill>
                        </a:rPr>
                        <a:t>Children at the expected level of development will: </a:t>
                      </a:r>
                      <a:r>
                        <a:rPr lang="en-GB" sz="1050" b="0">
                          <a:solidFill>
                            <a:schemeClr val="tx1"/>
                          </a:solidFill>
                        </a:rPr>
                        <a:t>Explore the natural world around them, making observations and drawing pictures of animals and plants; Know some similarities and differences between the natural world around them and contrasting environments, drawing on their experiences and what has been read in class; Understand some important processes and changes in the natural world around them, including the seasons and changing states of matter.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1022538"/>
                  </a:ext>
                </a:extLst>
              </a:tr>
            </a:tbl>
          </a:graphicData>
        </a:graphic>
      </p:graphicFrame>
      <p:sp>
        <p:nvSpPr>
          <p:cNvPr id="10" name="TextBox 9">
            <a:extLst>
              <a:ext uri="{FF2B5EF4-FFF2-40B4-BE49-F238E27FC236}">
                <a16:creationId xmlns:a16="http://schemas.microsoft.com/office/drawing/2014/main" id="{C7D22DB0-CB1A-F7F4-E608-1EAA2A1D4480}"/>
              </a:ext>
            </a:extLst>
          </p:cNvPr>
          <p:cNvSpPr txBox="1"/>
          <p:nvPr/>
        </p:nvSpPr>
        <p:spPr>
          <a:xfrm>
            <a:off x="1706423" y="898080"/>
            <a:ext cx="4131722" cy="369332"/>
          </a:xfrm>
          <a:prstGeom prst="rect">
            <a:avLst/>
          </a:prstGeom>
          <a:noFill/>
        </p:spPr>
        <p:txBody>
          <a:bodyPr wrap="square" lIns="91440" tIns="45720" rIns="91440" bIns="45720" anchor="t">
            <a:spAutoFit/>
          </a:bodyPr>
          <a:lstStyle/>
          <a:p>
            <a:pPr algn="ctr"/>
            <a:r>
              <a:rPr lang="en-GB">
                <a:solidFill>
                  <a:srgbClr val="E5748D"/>
                </a:solidFill>
                <a:latin typeface="Calibri"/>
                <a:ea typeface="Open Sans"/>
                <a:cs typeface="Open Sans"/>
              </a:rPr>
              <a:t> </a:t>
            </a:r>
            <a:r>
              <a:rPr lang="en-GB" b="1" i="0" u="none" strike="noStrike" kern="1200" baseline="0">
                <a:solidFill>
                  <a:srgbClr val="E5748D"/>
                </a:solidFill>
                <a:latin typeface="Calibri"/>
                <a:ea typeface="Open Sans"/>
                <a:cs typeface="Open Sans"/>
              </a:rPr>
              <a:t>Science Yearly Overview</a:t>
            </a:r>
            <a:endParaRPr lang="en-GB" b="0" i="0" u="none" strike="noStrike" kern="1200" baseline="0">
              <a:solidFill>
                <a:srgbClr val="E5748D"/>
              </a:solidFill>
              <a:latin typeface="Calibri"/>
              <a:ea typeface="Open Sans"/>
              <a:cs typeface="Open Sans"/>
            </a:endParaRPr>
          </a:p>
        </p:txBody>
      </p:sp>
      <p:pic>
        <p:nvPicPr>
          <p:cNvPr id="14" name="Picture 13" descr="A red and white circle with a plant in a pot&#10;&#10;Description automatically generated">
            <a:extLst>
              <a:ext uri="{FF2B5EF4-FFF2-40B4-BE49-F238E27FC236}">
                <a16:creationId xmlns:a16="http://schemas.microsoft.com/office/drawing/2014/main" id="{B564C640-A573-DEB2-7CBB-5BA797A3C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561" y="3283524"/>
            <a:ext cx="539497" cy="539497"/>
          </a:xfrm>
          <a:prstGeom prst="rect">
            <a:avLst/>
          </a:prstGeom>
        </p:spPr>
      </p:pic>
      <p:pic>
        <p:nvPicPr>
          <p:cNvPr id="18" name="Picture 17" descr="A red circle with a dna strand in it&#10;&#10;Description automatically generated">
            <a:extLst>
              <a:ext uri="{FF2B5EF4-FFF2-40B4-BE49-F238E27FC236}">
                <a16:creationId xmlns:a16="http://schemas.microsoft.com/office/drawing/2014/main" id="{B849E1A7-1208-5B13-BCB8-1912E8A254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561" y="3956369"/>
            <a:ext cx="539497" cy="539497"/>
          </a:xfrm>
          <a:prstGeom prst="rect">
            <a:avLst/>
          </a:prstGeom>
        </p:spPr>
      </p:pic>
      <p:pic>
        <p:nvPicPr>
          <p:cNvPr id="28" name="Picture 27" descr="A red and white circle with a couple people and paw print&#10;&#10;Description automatically generated">
            <a:extLst>
              <a:ext uri="{FF2B5EF4-FFF2-40B4-BE49-F238E27FC236}">
                <a16:creationId xmlns:a16="http://schemas.microsoft.com/office/drawing/2014/main" id="{D14C9725-D12A-54EA-CFF5-40B82CFD2E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2561" y="4635690"/>
            <a:ext cx="539497" cy="539497"/>
          </a:xfrm>
          <a:prstGeom prst="rect">
            <a:avLst/>
          </a:prstGeom>
        </p:spPr>
      </p:pic>
      <p:pic>
        <p:nvPicPr>
          <p:cNvPr id="30" name="Picture 29" descr="A red and white circle with a couple of people&#10;&#10;Description automatically generated">
            <a:extLst>
              <a:ext uri="{FF2B5EF4-FFF2-40B4-BE49-F238E27FC236}">
                <a16:creationId xmlns:a16="http://schemas.microsoft.com/office/drawing/2014/main" id="{B384CF20-3AD1-7796-C2A5-C7923E23BA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2561" y="5320193"/>
            <a:ext cx="539497" cy="539497"/>
          </a:xfrm>
          <a:prstGeom prst="rect">
            <a:avLst/>
          </a:prstGeom>
        </p:spPr>
      </p:pic>
      <p:pic>
        <p:nvPicPr>
          <p:cNvPr id="32" name="Picture 31" descr="A red circle with dots and lines&#10;&#10;Description automatically generated">
            <a:extLst>
              <a:ext uri="{FF2B5EF4-FFF2-40B4-BE49-F238E27FC236}">
                <a16:creationId xmlns:a16="http://schemas.microsoft.com/office/drawing/2014/main" id="{2DCF2F12-6464-869B-7C4F-AFCAA13F41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02561" y="6023747"/>
            <a:ext cx="539497" cy="539497"/>
          </a:xfrm>
          <a:prstGeom prst="rect">
            <a:avLst/>
          </a:prstGeom>
        </p:spPr>
      </p:pic>
      <p:pic>
        <p:nvPicPr>
          <p:cNvPr id="34" name="Picture 33" descr="A red and white circle with a magnet and lightning bolt&#10;&#10;Description automatically generated">
            <a:extLst>
              <a:ext uri="{FF2B5EF4-FFF2-40B4-BE49-F238E27FC236}">
                <a16:creationId xmlns:a16="http://schemas.microsoft.com/office/drawing/2014/main" id="{7A31DC12-E4A5-A59A-EC32-80916F481E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02561" y="6696592"/>
            <a:ext cx="539497" cy="539497"/>
          </a:xfrm>
          <a:prstGeom prst="rect">
            <a:avLst/>
          </a:prstGeom>
        </p:spPr>
      </p:pic>
      <p:pic>
        <p:nvPicPr>
          <p:cNvPr id="36" name="Picture 35" descr="A red circle with a planet in it&#10;&#10;Description automatically generated">
            <a:extLst>
              <a:ext uri="{FF2B5EF4-FFF2-40B4-BE49-F238E27FC236}">
                <a16:creationId xmlns:a16="http://schemas.microsoft.com/office/drawing/2014/main" id="{1072D301-87F1-58FA-1737-ACEE4DAA20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89283" y="7374315"/>
            <a:ext cx="539497" cy="539497"/>
          </a:xfrm>
          <a:prstGeom prst="rect">
            <a:avLst/>
          </a:prstGeom>
        </p:spPr>
      </p:pic>
      <p:pic>
        <p:nvPicPr>
          <p:cNvPr id="38" name="Picture 37" descr="A light bulb in a circle&#10;&#10;Description automatically generated">
            <a:extLst>
              <a:ext uri="{FF2B5EF4-FFF2-40B4-BE49-F238E27FC236}">
                <a16:creationId xmlns:a16="http://schemas.microsoft.com/office/drawing/2014/main" id="{AADA54C5-0E6F-4DE9-2B1A-B719836F88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02561" y="8071925"/>
            <a:ext cx="539497" cy="539497"/>
          </a:xfrm>
          <a:prstGeom prst="rect">
            <a:avLst/>
          </a:prstGeom>
        </p:spPr>
      </p:pic>
      <p:pic>
        <p:nvPicPr>
          <p:cNvPr id="40" name="Picture 39" descr="A red and white circle with a speaker symbol&#10;&#10;Description automatically generated">
            <a:extLst>
              <a:ext uri="{FF2B5EF4-FFF2-40B4-BE49-F238E27FC236}">
                <a16:creationId xmlns:a16="http://schemas.microsoft.com/office/drawing/2014/main" id="{43DB34F7-5D4B-F67F-5457-F08DE31BFCC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89282" y="8753401"/>
            <a:ext cx="539497" cy="539497"/>
          </a:xfrm>
          <a:prstGeom prst="rect">
            <a:avLst/>
          </a:prstGeom>
        </p:spPr>
      </p:pic>
      <p:pic>
        <p:nvPicPr>
          <p:cNvPr id="42" name="Picture 41" descr="A red and white circle with a plug and lightning bolt&#10;&#10;Description automatically generated">
            <a:extLst>
              <a:ext uri="{FF2B5EF4-FFF2-40B4-BE49-F238E27FC236}">
                <a16:creationId xmlns:a16="http://schemas.microsoft.com/office/drawing/2014/main" id="{5F79BAB0-1F1B-741D-5D10-F03D72BCCAA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85529" y="9454033"/>
            <a:ext cx="539497" cy="539497"/>
          </a:xfrm>
          <a:prstGeom prst="rect">
            <a:avLst/>
          </a:prstGeom>
        </p:spPr>
      </p:pic>
      <p:sp>
        <p:nvSpPr>
          <p:cNvPr id="3" name="TextBox 2">
            <a:extLst>
              <a:ext uri="{FF2B5EF4-FFF2-40B4-BE49-F238E27FC236}">
                <a16:creationId xmlns:a16="http://schemas.microsoft.com/office/drawing/2014/main" id="{CC09A235-52AF-3CA4-BB15-560B75D74CF4}"/>
              </a:ext>
            </a:extLst>
          </p:cNvPr>
          <p:cNvSpPr txBox="1"/>
          <p:nvPr/>
        </p:nvSpPr>
        <p:spPr>
          <a:xfrm>
            <a:off x="141650" y="10034206"/>
            <a:ext cx="726760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dirty="0">
                <a:cs typeface="Calibri"/>
              </a:rPr>
              <a:t>Bold = In addition to the National Curriculum</a:t>
            </a:r>
          </a:p>
        </p:txBody>
      </p:sp>
    </p:spTree>
    <p:extLst>
      <p:ext uri="{BB962C8B-B14F-4D97-AF65-F5344CB8AC3E}">
        <p14:creationId xmlns:p14="http://schemas.microsoft.com/office/powerpoint/2010/main" val="330575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graphicFrame>
        <p:nvGraphicFramePr>
          <p:cNvPr id="13" name="Table 2">
            <a:extLst>
              <a:ext uri="{FF2B5EF4-FFF2-40B4-BE49-F238E27FC236}">
                <a16:creationId xmlns:a16="http://schemas.microsoft.com/office/drawing/2014/main" id="{B9A34891-6F49-09BE-66A2-6D3BF00A1582}"/>
              </a:ext>
            </a:extLst>
          </p:cNvPr>
          <p:cNvGraphicFramePr>
            <a:graphicFrameLocks noGrp="1"/>
          </p:cNvGraphicFramePr>
          <p:nvPr>
            <p:extLst>
              <p:ext uri="{D42A27DB-BD31-4B8C-83A1-F6EECF244321}">
                <p14:modId xmlns:p14="http://schemas.microsoft.com/office/powerpoint/2010/main" val="2164618711"/>
              </p:ext>
            </p:extLst>
          </p:nvPr>
        </p:nvGraphicFramePr>
        <p:xfrm>
          <a:off x="238870" y="1509575"/>
          <a:ext cx="7077604" cy="5212080"/>
        </p:xfrm>
        <a:graphic>
          <a:graphicData uri="http://schemas.openxmlformats.org/drawingml/2006/table">
            <a:tbl>
              <a:tblPr firstRow="1" bandRow="1">
                <a:tableStyleId>{6E25E649-3F16-4E02-A733-19D2CDBF48F0}</a:tableStyleId>
              </a:tblPr>
              <a:tblGrid>
                <a:gridCol w="943385">
                  <a:extLst>
                    <a:ext uri="{9D8B030D-6E8A-4147-A177-3AD203B41FA5}">
                      <a16:colId xmlns:a16="http://schemas.microsoft.com/office/drawing/2014/main" val="4071917207"/>
                    </a:ext>
                  </a:extLst>
                </a:gridCol>
                <a:gridCol w="6134219">
                  <a:extLst>
                    <a:ext uri="{9D8B030D-6E8A-4147-A177-3AD203B41FA5}">
                      <a16:colId xmlns:a16="http://schemas.microsoft.com/office/drawing/2014/main" val="3194796331"/>
                    </a:ext>
                  </a:extLst>
                </a:gridCol>
              </a:tblGrid>
              <a:tr h="271231">
                <a:tc gridSpan="2">
                  <a:txBody>
                    <a:bodyPr/>
                    <a:lstStyle/>
                    <a:p>
                      <a:pPr algn="ctr"/>
                      <a:r>
                        <a:rPr lang="en-GB" sz="1200" b="1" i="0" u="none" strike="noStrike" kern="1200" baseline="0">
                          <a:solidFill>
                            <a:schemeClr val="lt1"/>
                          </a:solidFill>
                          <a:latin typeface="+mn-lt"/>
                          <a:ea typeface="+mn-ea"/>
                          <a:cs typeface="+mn-cs"/>
                        </a:rPr>
                        <a:t>Threshold Concepts in Science</a:t>
                      </a:r>
                      <a:endParaRPr lang="en-GB" sz="1200" b="0" i="0" u="none" strike="noStrike" kern="1200" baseline="0">
                        <a:solidFill>
                          <a:schemeClr val="lt1"/>
                        </a:solidFill>
                        <a:latin typeface="+mn-lt"/>
                        <a:ea typeface="+mn-ea"/>
                        <a:cs typeface="+mn-cs"/>
                      </a:endParaRPr>
                    </a:p>
                  </a:txBody>
                  <a:tcPr anchor="ctr">
                    <a:lnL>
                      <a:noFill/>
                    </a:lnL>
                    <a:lnR>
                      <a:noFill/>
                    </a:lnR>
                    <a:lnT w="254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hMerge="1">
                  <a:txBody>
                    <a:bodyPr/>
                    <a:lstStyle/>
                    <a:p>
                      <a:endParaRPr lang="en-GB"/>
                    </a:p>
                  </a:txBody>
                  <a:tcPr/>
                </a:tc>
                <a:extLst>
                  <a:ext uri="{0D108BD9-81ED-4DB2-BD59-A6C34878D82A}">
                    <a16:rowId xmlns:a16="http://schemas.microsoft.com/office/drawing/2014/main" val="3088175293"/>
                  </a:ext>
                </a:extLst>
              </a:tr>
              <a:tr h="405729">
                <a:tc>
                  <a:txBody>
                    <a:bodyPr/>
                    <a:lstStyle/>
                    <a:p>
                      <a:pPr algn="ctr"/>
                      <a:endParaRPr lang="en-GB" sz="1200" b="1" i="0" u="none" strike="noStrike" kern="1200" baseline="0">
                        <a:solidFill>
                          <a:schemeClr val="tx1"/>
                        </a:solidFill>
                        <a:latin typeface="+mn-lt"/>
                        <a:ea typeface="+mn-ea"/>
                        <a:cs typeface="+mn-cs"/>
                      </a:endParaRPr>
                    </a:p>
                    <a:p>
                      <a:pPr algn="ctr"/>
                      <a:endParaRPr lang="en-GB" sz="1200" b="1" i="0" u="none" strike="noStrike" kern="1200" baseline="0">
                        <a:solidFill>
                          <a:schemeClr val="tx1"/>
                        </a:solidFill>
                        <a:latin typeface="+mn-lt"/>
                        <a:ea typeface="+mn-ea"/>
                        <a:cs typeface="+mn-cs"/>
                      </a:endParaRPr>
                    </a:p>
                    <a:p>
                      <a:pPr algn="ctr"/>
                      <a:endParaRPr lang="en-GB" sz="1200" b="1" i="0" u="none" strike="noStrike" kern="1200" baseline="0">
                        <a:solidFill>
                          <a:schemeClr val="tx1"/>
                        </a:solidFill>
                        <a:latin typeface="+mn-lt"/>
                        <a:ea typeface="+mn-ea"/>
                        <a:cs typeface="+mn-cs"/>
                      </a:endParaRPr>
                    </a:p>
                    <a:p>
                      <a:pPr algn="ct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Animals, humans and plants are made up of complex interacting systems in order to function.</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31561786"/>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Organisms require a supply of energy for organisms to carry out the basic functions of life and to grow.</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80492172"/>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The earth is a complex of interacting rock, water, air and life.</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2984717"/>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The particle theory of matter is the abstract idea that helps us to develop an understanding of why materials behave as they do.</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21936538"/>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endParaRPr lang="en-GB" sz="1200" b="0" i="0" u="none" strike="noStrike" kern="1200" baseline="0">
                        <a:solidFill>
                          <a:schemeClr val="dk1"/>
                        </a:solidFill>
                        <a:latin typeface="+mn-lt"/>
                        <a:ea typeface="+mn-ea"/>
                        <a:cs typeface="+mn-cs"/>
                      </a:endParaRPr>
                    </a:p>
                    <a:p>
                      <a:r>
                        <a:rPr lang="en-GB" sz="1200" b="0" i="0" u="none" strike="noStrike" kern="1200" baseline="0">
                          <a:solidFill>
                            <a:schemeClr val="dk1"/>
                          </a:solidFill>
                          <a:latin typeface="+mn-lt"/>
                          <a:ea typeface="+mn-ea"/>
                          <a:cs typeface="+mn-cs"/>
                        </a:rPr>
                        <a:t>Energy is a powerful and unifying abstract idea which is difficult to define.</a:t>
                      </a:r>
                    </a:p>
                    <a:p>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41760574"/>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Forces change the state of rest or motion of a body. They hold matter together and interplay between all objects.</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73050084"/>
                  </a:ext>
                </a:extLst>
              </a:tr>
            </a:tbl>
          </a:graphicData>
        </a:graphic>
      </p:graphicFrame>
      <p:pic>
        <p:nvPicPr>
          <p:cNvPr id="15" name="Picture 14" descr="A circular red circle with arrows&#10;&#10;Description automatically generated">
            <a:extLst>
              <a:ext uri="{FF2B5EF4-FFF2-40B4-BE49-F238E27FC236}">
                <a16:creationId xmlns:a16="http://schemas.microsoft.com/office/drawing/2014/main" id="{E21E0B76-4D48-1FB5-CEBE-4B7EADA39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11" y="1913770"/>
            <a:ext cx="539497" cy="539497"/>
          </a:xfrm>
          <a:prstGeom prst="rect">
            <a:avLst/>
          </a:prstGeom>
        </p:spPr>
      </p:pic>
      <p:pic>
        <p:nvPicPr>
          <p:cNvPr id="16" name="Picture 15" descr="A red circle with a plant in a pot and the sun&#10;&#10;Description automatically generated">
            <a:extLst>
              <a:ext uri="{FF2B5EF4-FFF2-40B4-BE49-F238E27FC236}">
                <a16:creationId xmlns:a16="http://schemas.microsoft.com/office/drawing/2014/main" id="{FECCE076-AB7C-1C38-E081-2830ACE02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12" y="2765922"/>
            <a:ext cx="539497" cy="539497"/>
          </a:xfrm>
          <a:prstGeom prst="rect">
            <a:avLst/>
          </a:prstGeom>
        </p:spPr>
      </p:pic>
      <p:pic>
        <p:nvPicPr>
          <p:cNvPr id="17" name="Picture 16" descr="A red and white circle with lightning bolt and arrows&#10;&#10;Description automatically generated">
            <a:extLst>
              <a:ext uri="{FF2B5EF4-FFF2-40B4-BE49-F238E27FC236}">
                <a16:creationId xmlns:a16="http://schemas.microsoft.com/office/drawing/2014/main" id="{06F6325E-ADA3-ED96-0DE6-BE647C6E6A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613" y="5213474"/>
            <a:ext cx="539497" cy="539497"/>
          </a:xfrm>
          <a:prstGeom prst="rect">
            <a:avLst/>
          </a:prstGeom>
        </p:spPr>
      </p:pic>
      <p:pic>
        <p:nvPicPr>
          <p:cNvPr id="18" name="Picture 17" descr="A red and white sign with a black background&#10;&#10;Description automatically generated">
            <a:extLst>
              <a:ext uri="{FF2B5EF4-FFF2-40B4-BE49-F238E27FC236}">
                <a16:creationId xmlns:a16="http://schemas.microsoft.com/office/drawing/2014/main" id="{2A4883B0-B62C-D470-5653-8FACEC3A79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613" y="6034196"/>
            <a:ext cx="539497" cy="539497"/>
          </a:xfrm>
          <a:prstGeom prst="rect">
            <a:avLst/>
          </a:prstGeom>
        </p:spPr>
      </p:pic>
      <p:pic>
        <p:nvPicPr>
          <p:cNvPr id="19" name="Picture 18" descr="A red and white circle with a symbol of a atom&#10;&#10;Description automatically generated">
            <a:extLst>
              <a:ext uri="{FF2B5EF4-FFF2-40B4-BE49-F238E27FC236}">
                <a16:creationId xmlns:a16="http://schemas.microsoft.com/office/drawing/2014/main" id="{CA2F9C48-F8B7-DB5B-4BCE-CCBFDF4E0F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413" y="4423236"/>
            <a:ext cx="539497" cy="539497"/>
          </a:xfrm>
          <a:prstGeom prst="rect">
            <a:avLst/>
          </a:prstGeom>
        </p:spPr>
      </p:pic>
      <p:pic>
        <p:nvPicPr>
          <p:cNvPr id="21" name="Picture 20" descr="A red and white circle with a world map in it&#10;&#10;Description automatically generated">
            <a:extLst>
              <a:ext uri="{FF2B5EF4-FFF2-40B4-BE49-F238E27FC236}">
                <a16:creationId xmlns:a16="http://schemas.microsoft.com/office/drawing/2014/main" id="{561035E1-B8BB-5F98-2B9A-AEB2002646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3613" y="3571084"/>
            <a:ext cx="539497" cy="539497"/>
          </a:xfrm>
          <a:prstGeom prst="rect">
            <a:avLst/>
          </a:prstGeom>
        </p:spPr>
      </p:pic>
    </p:spTree>
    <p:extLst>
      <p:ext uri="{BB962C8B-B14F-4D97-AF65-F5344CB8AC3E}">
        <p14:creationId xmlns:p14="http://schemas.microsoft.com/office/powerpoint/2010/main" val="2034811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B12D3425-3254-F7DC-2564-44FFAFE87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5108536"/>
              </p:ext>
            </p:extLst>
          </p:nvPr>
        </p:nvGraphicFramePr>
        <p:xfrm>
          <a:off x="135997" y="1103754"/>
          <a:ext cx="1842718" cy="4978910"/>
        </p:xfrm>
        <a:graphic>
          <a:graphicData uri="http://schemas.openxmlformats.org/drawingml/2006/table">
            <a:tbl>
              <a:tblPr firstRow="1" bandRow="1">
                <a:tableStyleId>{6E25E649-3F16-4E02-A733-19D2CDBF48F0}</a:tableStyleId>
              </a:tblPr>
              <a:tblGrid>
                <a:gridCol w="1842718">
                  <a:extLst>
                    <a:ext uri="{9D8B030D-6E8A-4147-A177-3AD203B41FA5}">
                      <a16:colId xmlns:a16="http://schemas.microsoft.com/office/drawing/2014/main" val="4071917207"/>
                    </a:ext>
                  </a:extLst>
                </a:gridCol>
              </a:tblGrid>
              <a:tr h="402079">
                <a:tc>
                  <a:txBody>
                    <a:bodyPr/>
                    <a:lstStyle/>
                    <a:p>
                      <a:pPr algn="ctr"/>
                      <a:r>
                        <a:rPr lang="en-GB" sz="1000" dirty="0">
                          <a:latin typeface="Open Sans"/>
                          <a:ea typeface="Open Sans"/>
                          <a:cs typeface="Open Sans"/>
                        </a:rPr>
                        <a:t>Read like a Scientist</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E5748D"/>
                    </a:solidFill>
                  </a:tcPr>
                </a:tc>
                <a:extLst>
                  <a:ext uri="{0D108BD9-81ED-4DB2-BD59-A6C34878D82A}">
                    <a16:rowId xmlns:a16="http://schemas.microsoft.com/office/drawing/2014/main" val="3088175293"/>
                  </a:ext>
                </a:extLst>
              </a:tr>
              <a:tr h="4576831">
                <a:tc>
                  <a:txBody>
                    <a:bodyPr/>
                    <a:lstStyle/>
                    <a:p>
                      <a:pPr algn="just"/>
                      <a:r>
                        <a:rPr lang="en-GB" sz="1000" dirty="0"/>
                        <a:t>Why do scientists read: </a:t>
                      </a:r>
                    </a:p>
                    <a:p>
                      <a:pPr lvl="0" algn="just">
                        <a:buNone/>
                      </a:pPr>
                      <a:r>
                        <a:rPr lang="en-GB" sz="1000" dirty="0"/>
                        <a:t>To base their research</a:t>
                      </a:r>
                    </a:p>
                    <a:p>
                      <a:pPr lvl="0" algn="just">
                        <a:buNone/>
                      </a:pPr>
                      <a:endParaRPr lang="en-GB" sz="1000"/>
                    </a:p>
                    <a:p>
                      <a:pPr lvl="0" algn="just">
                        <a:buNone/>
                      </a:pPr>
                      <a:r>
                        <a:rPr lang="en-GB" sz="1000" dirty="0"/>
                        <a:t>To interpret others' data and critique their findings. </a:t>
                      </a:r>
                    </a:p>
                    <a:p>
                      <a:pPr lvl="0" algn="just">
                        <a:buNone/>
                      </a:pPr>
                      <a:endParaRPr lang="en-GB" sz="1000"/>
                    </a:p>
                    <a:p>
                      <a:pPr lvl="0" algn="just">
                        <a:buNone/>
                      </a:pPr>
                      <a:r>
                        <a:rPr lang="en-GB" sz="1000" dirty="0"/>
                        <a:t>To find specific information to support their own investigations.</a:t>
                      </a:r>
                    </a:p>
                    <a:p>
                      <a:endParaRPr lang="en-GB" sz="1000"/>
                    </a:p>
                    <a:p>
                      <a:r>
                        <a:rPr lang="en-GB" sz="1000" dirty="0"/>
                        <a:t>To learn about others' procedures and experiments. </a:t>
                      </a:r>
                    </a:p>
                    <a:p>
                      <a:pPr lvl="0">
                        <a:buNone/>
                      </a:pPr>
                      <a:endParaRPr lang="en-GB" sz="1000"/>
                    </a:p>
                    <a:p>
                      <a:pPr lvl="0">
                        <a:buNone/>
                      </a:pPr>
                      <a:r>
                        <a:rPr lang="en-GB" sz="1000" dirty="0"/>
                        <a:t>Helps them to understand what has already been discovered. </a:t>
                      </a:r>
                    </a:p>
                    <a:p>
                      <a:endParaRPr lang="en-GB" sz="1200"/>
                    </a:p>
                    <a:p>
                      <a:endParaRPr lang="en-GB" sz="1200"/>
                    </a:p>
                    <a:p>
                      <a:endParaRPr lang="en-GB" sz="1200"/>
                    </a:p>
                    <a:p>
                      <a:endParaRPr lang="en-GB" sz="1200"/>
                    </a:p>
                    <a:p>
                      <a:endParaRPr lang="en-GB" sz="1200"/>
                    </a:p>
                    <a:p>
                      <a:endParaRPr lang="en-GB" sz="12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1756489321"/>
              </p:ext>
            </p:extLst>
          </p:nvPr>
        </p:nvGraphicFramePr>
        <p:xfrm>
          <a:off x="2105026" y="1103752"/>
          <a:ext cx="2400300" cy="4978912"/>
        </p:xfrm>
        <a:graphic>
          <a:graphicData uri="http://schemas.openxmlformats.org/drawingml/2006/table">
            <a:tbl>
              <a:tblPr firstRow="1" bandRow="1">
                <a:tableStyleId>{6E25E649-3F16-4E02-A733-19D2CDBF48F0}</a:tableStyleId>
              </a:tblPr>
              <a:tblGrid>
                <a:gridCol w="2400300">
                  <a:extLst>
                    <a:ext uri="{9D8B030D-6E8A-4147-A177-3AD203B41FA5}">
                      <a16:colId xmlns:a16="http://schemas.microsoft.com/office/drawing/2014/main" val="4071917207"/>
                    </a:ext>
                  </a:extLst>
                </a:gridCol>
              </a:tblGrid>
              <a:tr h="376447">
                <a:tc>
                  <a:txBody>
                    <a:bodyPr/>
                    <a:lstStyle/>
                    <a:p>
                      <a:pPr algn="ctr"/>
                      <a:r>
                        <a:rPr lang="en-GB" sz="1000">
                          <a:latin typeface="Open Sans"/>
                          <a:ea typeface="Open Sans"/>
                          <a:cs typeface="Open Sans"/>
                        </a:rPr>
                        <a:t>Write </a:t>
                      </a:r>
                      <a:r>
                        <a:rPr lang="en-GB" sz="1000" err="1">
                          <a:latin typeface="Open Sans"/>
                          <a:ea typeface="Open Sans"/>
                          <a:cs typeface="Open Sans"/>
                        </a:rPr>
                        <a:t>ike</a:t>
                      </a:r>
                      <a:r>
                        <a:rPr lang="en-GB" sz="1000">
                          <a:latin typeface="Open Sans"/>
                          <a:ea typeface="Open Sans"/>
                          <a:cs typeface="Open Sans"/>
                        </a:rPr>
                        <a:t> a Scientist</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E5748D"/>
                    </a:solidFill>
                  </a:tcPr>
                </a:tc>
                <a:extLst>
                  <a:ext uri="{0D108BD9-81ED-4DB2-BD59-A6C34878D82A}">
                    <a16:rowId xmlns:a16="http://schemas.microsoft.com/office/drawing/2014/main" val="3088175293"/>
                  </a:ext>
                </a:extLst>
              </a:tr>
              <a:tr h="4602465">
                <a:tc>
                  <a:txBody>
                    <a:bodyPr/>
                    <a:lstStyle/>
                    <a:p>
                      <a:pPr algn="just"/>
                      <a:r>
                        <a:rPr lang="en-GB" sz="1000"/>
                        <a:t>Avoid using the first person in your writing (third person is usually used)</a:t>
                      </a:r>
                    </a:p>
                    <a:p>
                      <a:pPr lvl="0" algn="just">
                        <a:buNone/>
                      </a:pPr>
                      <a:endParaRPr lang="en-GB" sz="1000"/>
                    </a:p>
                    <a:p>
                      <a:pPr lvl="0" algn="just">
                        <a:buNone/>
                      </a:pPr>
                      <a:r>
                        <a:rPr lang="en-GB" sz="1000"/>
                        <a:t>Be clear when starting scientific observations. </a:t>
                      </a:r>
                    </a:p>
                    <a:p>
                      <a:pPr lvl="0" algn="just">
                        <a:buNone/>
                      </a:pPr>
                      <a:endParaRPr lang="en-GB" sz="1000"/>
                    </a:p>
                    <a:p>
                      <a:pPr lvl="0" algn="just">
                        <a:buNone/>
                      </a:pPr>
                      <a:r>
                        <a:rPr lang="en-GB" sz="1000"/>
                        <a:t>Be succinct and precise. </a:t>
                      </a:r>
                    </a:p>
                    <a:p>
                      <a:pPr lvl="0" algn="just">
                        <a:buNone/>
                      </a:pPr>
                      <a:endParaRPr lang="en-GB" sz="1000"/>
                    </a:p>
                    <a:p>
                      <a:pPr lvl="0" algn="just">
                        <a:buNone/>
                      </a:pPr>
                      <a:r>
                        <a:rPr lang="en-GB" sz="1000"/>
                        <a:t>Use labelled diagrams to help explain your points. </a:t>
                      </a:r>
                    </a:p>
                    <a:p>
                      <a:pPr lvl="0">
                        <a:buNone/>
                      </a:pPr>
                      <a:endParaRPr lang="en-GB" sz="1000"/>
                    </a:p>
                    <a:p>
                      <a:pPr lvl="0">
                        <a:buNone/>
                      </a:pPr>
                      <a:r>
                        <a:rPr lang="en-GB" sz="1000"/>
                        <a:t>Correctly use scientific vocabulary.</a:t>
                      </a:r>
                    </a:p>
                    <a:p>
                      <a:pPr lvl="0">
                        <a:buNone/>
                      </a:pPr>
                      <a:endParaRPr lang="en-GB" sz="10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2536098232"/>
              </p:ext>
            </p:extLst>
          </p:nvPr>
        </p:nvGraphicFramePr>
        <p:xfrm>
          <a:off x="4631636" y="1103753"/>
          <a:ext cx="2792042" cy="4978912"/>
        </p:xfrm>
        <a:graphic>
          <a:graphicData uri="http://schemas.openxmlformats.org/drawingml/2006/table">
            <a:tbl>
              <a:tblPr firstRow="1" bandRow="1">
                <a:tableStyleId>{6E25E649-3F16-4E02-A733-19D2CDBF48F0}</a:tableStyleId>
              </a:tblPr>
              <a:tblGrid>
                <a:gridCol w="602056">
                  <a:extLst>
                    <a:ext uri="{9D8B030D-6E8A-4147-A177-3AD203B41FA5}">
                      <a16:colId xmlns:a16="http://schemas.microsoft.com/office/drawing/2014/main" val="4071917207"/>
                    </a:ext>
                  </a:extLst>
                </a:gridCol>
                <a:gridCol w="2189986">
                  <a:extLst>
                    <a:ext uri="{9D8B030D-6E8A-4147-A177-3AD203B41FA5}">
                      <a16:colId xmlns:a16="http://schemas.microsoft.com/office/drawing/2014/main" val="2522831374"/>
                    </a:ext>
                  </a:extLst>
                </a:gridCol>
              </a:tblGrid>
              <a:tr h="315472">
                <a:tc gridSpan="2">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Threshold Concepts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E5748D"/>
                    </a:solidFill>
                  </a:tcPr>
                </a:tc>
                <a:tc hMerge="1">
                  <a:txBody>
                    <a:bodyPr/>
                    <a:lstStyle/>
                    <a:p>
                      <a:endParaRPr lang="en-GB"/>
                    </a:p>
                  </a:txBody>
                  <a:tcPr/>
                </a:tc>
                <a:extLst>
                  <a:ext uri="{0D108BD9-81ED-4DB2-BD59-A6C34878D82A}">
                    <a16:rowId xmlns:a16="http://schemas.microsoft.com/office/drawing/2014/main" val="3088175293"/>
                  </a:ext>
                </a:extLst>
              </a:tr>
              <a:tr h="3623105">
                <a:tc>
                  <a:txBody>
                    <a:bodyPr/>
                    <a:lstStyle/>
                    <a:p>
                      <a:endParaRPr lang="en-GB" sz="11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r>
                        <a:rPr lang="en-GB" sz="1000" b="1"/>
                        <a:t>COMPLEX SYSTEMS</a:t>
                      </a:r>
                    </a:p>
                    <a:p>
                      <a:pPr algn="just"/>
                      <a:r>
                        <a:rPr lang="en-GB" sz="1000"/>
                        <a:t>Animals, humans and plants are made up of complex interacting systems in order to function.</a:t>
                      </a:r>
                    </a:p>
                    <a:p>
                      <a:pPr algn="just"/>
                      <a:endParaRPr lang="en-GB" sz="1000"/>
                    </a:p>
                    <a:p>
                      <a:pPr algn="just"/>
                      <a:r>
                        <a:rPr lang="en-GB" sz="1000" b="1"/>
                        <a:t>ENERGY SUPPLY</a:t>
                      </a:r>
                    </a:p>
                    <a:p>
                      <a:pPr algn="just"/>
                      <a:r>
                        <a:rPr lang="en-GB" sz="1000"/>
                        <a:t>Organisms require a supply of energy for organisms to carry out the basic functions of life and to grow.</a:t>
                      </a:r>
                    </a:p>
                    <a:p>
                      <a:pPr algn="just"/>
                      <a:endParaRPr lang="en-GB" sz="1000"/>
                    </a:p>
                    <a:p>
                      <a:pPr algn="just"/>
                      <a:r>
                        <a:rPr lang="en-GB" sz="1000" b="1"/>
                        <a:t>THE EARTH</a:t>
                      </a:r>
                    </a:p>
                    <a:p>
                      <a:pPr algn="just"/>
                      <a:r>
                        <a:rPr lang="en-GB" sz="1000"/>
                        <a:t>The earth is a complex of interacting rock, water, air and life.</a:t>
                      </a:r>
                    </a:p>
                    <a:p>
                      <a:pPr algn="just"/>
                      <a:endParaRPr lang="en-GB" sz="1000"/>
                    </a:p>
                    <a:p>
                      <a:pPr algn="just"/>
                      <a:r>
                        <a:rPr lang="en-GB" sz="1000" b="1"/>
                        <a:t>PARTICLE THEORY</a:t>
                      </a:r>
                      <a:endParaRPr lang="en-GB" sz="1000"/>
                    </a:p>
                    <a:p>
                      <a:pPr algn="just"/>
                      <a:r>
                        <a:rPr lang="en-GB" sz="1000"/>
                        <a:t>The particle theory of matter is the abstract idea that helps us to develop an understanding of why materials behave as they do.</a:t>
                      </a:r>
                    </a:p>
                    <a:p>
                      <a:pPr algn="just"/>
                      <a:endParaRPr lang="en-GB" sz="1000"/>
                    </a:p>
                    <a:p>
                      <a:pPr algn="just"/>
                      <a:r>
                        <a:rPr lang="en-GB" sz="1000" b="1"/>
                        <a:t>ENERGY</a:t>
                      </a:r>
                    </a:p>
                    <a:p>
                      <a:pPr algn="just"/>
                      <a:r>
                        <a:rPr lang="en-GB" sz="1000"/>
                        <a:t>Energy is a powerful and unifying abstract idea which is difficult to define.</a:t>
                      </a:r>
                    </a:p>
                    <a:p>
                      <a:pPr algn="just"/>
                      <a:endParaRPr lang="en-GB" sz="1000"/>
                    </a:p>
                    <a:p>
                      <a:pPr algn="just"/>
                      <a:r>
                        <a:rPr lang="en-GB" sz="1000" b="1"/>
                        <a:t>FORCES</a:t>
                      </a:r>
                    </a:p>
                    <a:p>
                      <a:pPr algn="just"/>
                      <a:r>
                        <a:rPr lang="en-GB" sz="1000"/>
                        <a:t>Forces change the state of rest or motion of a body. They hold matter together and interplay</a:t>
                      </a:r>
                    </a:p>
                    <a:p>
                      <a:pPr algn="just"/>
                      <a:r>
                        <a:rPr lang="en-GB" sz="1000"/>
                        <a:t>between all objects.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31" y="6442170"/>
            <a:ext cx="7287681" cy="3046988"/>
          </a:xfrm>
          <a:prstGeom prst="rect">
            <a:avLst/>
          </a:prstGeom>
          <a:noFill/>
        </p:spPr>
        <p:txBody>
          <a:bodyPr wrap="square" lIns="91440" tIns="45720" rIns="91440" bIns="45720" rtlCol="0" anchor="t">
            <a:spAutoFit/>
          </a:bodyPr>
          <a:lstStyle/>
          <a:p>
            <a:pPr algn="just"/>
            <a:r>
              <a:rPr lang="en-US" sz="1000">
                <a:latin typeface="Calibri"/>
                <a:ea typeface="Open Sans"/>
                <a:cs typeface="Calibri Light"/>
              </a:rPr>
              <a:t>Science is key to providing the foundation for understanding of the changing world. Pupils can develop a sense of excitement and curiosity about natural phenomena. In the EYFS, science is included within “Understanding of the World”, where pupils learn about science by undertaking activities that help children to develop working scientifically skills and critical thinking. </a:t>
            </a:r>
            <a:r>
              <a:rPr lang="en-GB" sz="1000">
                <a:solidFill>
                  <a:srgbClr val="202124"/>
                </a:solidFill>
                <a:latin typeface="Calibri"/>
                <a:ea typeface="Open Sans"/>
                <a:cs typeface="Calibri Light"/>
              </a:rPr>
              <a:t>It is introduced, often indirectly, through activities that encourage every child to explore, problem solve, observe, predict, think, make decisions and talk about the world around them.</a:t>
            </a:r>
            <a:r>
              <a:rPr lang="en-GB" sz="1000">
                <a:latin typeface="Calibri"/>
                <a:ea typeface="Open Sans"/>
                <a:cs typeface="Calibri Light"/>
              </a:rPr>
              <a:t> </a:t>
            </a:r>
            <a:r>
              <a:rPr lang="en-US" sz="1000">
                <a:latin typeface="Calibri"/>
                <a:ea typeface="Open Sans"/>
                <a:cs typeface="Calibri Light"/>
              </a:rPr>
              <a:t>At KS1 and KS2 the curriculum is underpinned by 6 threshold concepts which are regularly revisited and developed over time. The units are taught in a carefully sequenced manner; ensuring that pupils build knowledge, understanding and enquiry skills, which offer them the firm foundation as they make the transition to secondary school to continue their studies further. The topics studied are hierarchical, increasing in challenge as pupils progress from Y1-6. </a:t>
            </a:r>
            <a:endParaRPr lang="en-US">
              <a:latin typeface="Calibri"/>
              <a:ea typeface="Open Sans"/>
              <a:cs typeface="Open Sans"/>
            </a:endParaRPr>
          </a:p>
          <a:p>
            <a:endParaRPr lang="en-GB" sz="1000">
              <a:latin typeface="Calibri"/>
              <a:ea typeface="Open Sans"/>
              <a:cs typeface="Calibri"/>
            </a:endParaRPr>
          </a:p>
          <a:p>
            <a:endParaRPr lang="en-GB" sz="1100">
              <a:latin typeface="Calibri"/>
              <a:ea typeface="Open Sans"/>
              <a:cs typeface="Open Sans"/>
            </a:endParaRPr>
          </a:p>
          <a:p>
            <a:r>
              <a:rPr lang="en-GB" sz="1100" b="1">
                <a:latin typeface="Calibri"/>
                <a:ea typeface="Open Sans"/>
                <a:cs typeface="Open Sans"/>
              </a:rPr>
              <a:t>The Journey Begins…</a:t>
            </a:r>
          </a:p>
          <a:p>
            <a:endParaRPr lang="en-GB" sz="1000">
              <a:latin typeface="Calibri"/>
              <a:ea typeface="Open Sans"/>
              <a:cs typeface="Open Sans"/>
            </a:endParaRPr>
          </a:p>
          <a:p>
            <a:pPr algn="just"/>
            <a:r>
              <a:rPr lang="en-US" sz="1000">
                <a:latin typeface="Calibri"/>
                <a:ea typeface="Open Sans"/>
                <a:cs typeface="Calibri Light"/>
              </a:rPr>
              <a:t>In every topic studied throughout a pupil’s time in Primary school, there are aspects of Mathematics and English that underpin the science curriculum; we believe this is key to pupils’ success in science. </a:t>
            </a:r>
            <a:r>
              <a:rPr lang="en-GB" sz="1000">
                <a:latin typeface="Calibri"/>
                <a:ea typeface="Open Sans"/>
                <a:cs typeface="Calibri Light"/>
              </a:rPr>
              <a:t>The quality and variety of language pupils hear and speak are key factors in developing their scientific vocabulary and presenting scientific justifications, evaluations, conclusions or arguments. Pupils are assisted in making their thinking clear, both to themselves and others, ensuring secure foundations are built by using discussion to probe and remedy misconceptions. </a:t>
            </a:r>
            <a:r>
              <a:rPr lang="en-US" sz="1000">
                <a:latin typeface="Calibri"/>
                <a:ea typeface="Open Sans"/>
                <a:cs typeface="Calibri Light"/>
              </a:rPr>
              <a:t>We also like to highlight the importance of STEM, discuss the varied nature of scientific careers a</a:t>
            </a:r>
            <a:r>
              <a:rPr lang="en-US" sz="1000">
                <a:latin typeface="Calibri"/>
                <a:cs typeface="Calibri Light"/>
              </a:rPr>
              <a:t>nd embed working scientifically skills into our subject curriculum, emphasizing how science can be put into context within the wider world.</a:t>
            </a:r>
            <a:endParaRPr lang="en-GB">
              <a:latin typeface="Calibri"/>
            </a:endParaRPr>
          </a:p>
          <a:p>
            <a:endParaRPr lang="en-GB" sz="1000">
              <a:cs typeface="Calibri"/>
            </a:endParaRPr>
          </a:p>
        </p:txBody>
      </p:sp>
      <p:pic>
        <p:nvPicPr>
          <p:cNvPr id="4" name="Picture 3" descr="A pink and white rectangular object&#10;&#10;Description automatically generated">
            <a:extLst>
              <a:ext uri="{FF2B5EF4-FFF2-40B4-BE49-F238E27FC236}">
                <a16:creationId xmlns:a16="http://schemas.microsoft.com/office/drawing/2014/main" id="{25BCD85E-9E51-8E8D-45E8-D7BCD2114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14" y="5082817"/>
            <a:ext cx="1478283" cy="841250"/>
          </a:xfrm>
          <a:prstGeom prst="rect">
            <a:avLst/>
          </a:prstGeom>
        </p:spPr>
      </p:pic>
      <p:pic>
        <p:nvPicPr>
          <p:cNvPr id="6" name="Picture 5" descr="A circular red circle with arrows&#10;&#10;Description automatically generated">
            <a:extLst>
              <a:ext uri="{FF2B5EF4-FFF2-40B4-BE49-F238E27FC236}">
                <a16:creationId xmlns:a16="http://schemas.microsoft.com/office/drawing/2014/main" id="{7F934670-675D-E5BA-BF91-DECBA69E96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139" y="1506283"/>
            <a:ext cx="539497" cy="539497"/>
          </a:xfrm>
          <a:prstGeom prst="rect">
            <a:avLst/>
          </a:prstGeom>
        </p:spPr>
      </p:pic>
      <p:pic>
        <p:nvPicPr>
          <p:cNvPr id="13" name="Picture 12" descr="A red circle with a plant in a pot and the sun&#10;&#10;Description automatically generated">
            <a:extLst>
              <a:ext uri="{FF2B5EF4-FFF2-40B4-BE49-F238E27FC236}">
                <a16:creationId xmlns:a16="http://schemas.microsoft.com/office/drawing/2014/main" id="{B56A88CD-91C7-E93E-4B3D-3E963E0F9A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1834" y="4585285"/>
            <a:ext cx="539497" cy="539497"/>
          </a:xfrm>
          <a:prstGeom prst="rect">
            <a:avLst/>
          </a:prstGeom>
        </p:spPr>
      </p:pic>
      <p:pic>
        <p:nvPicPr>
          <p:cNvPr id="17" name="Picture 16" descr="A red and white circle with lightning bolt and arrows&#10;&#10;Description automatically generated">
            <a:extLst>
              <a:ext uri="{FF2B5EF4-FFF2-40B4-BE49-F238E27FC236}">
                <a16:creationId xmlns:a16="http://schemas.microsoft.com/office/drawing/2014/main" id="{76977503-4B8D-3ADC-4F93-AC82926FAD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9351" y="2290838"/>
            <a:ext cx="539497" cy="539497"/>
          </a:xfrm>
          <a:prstGeom prst="rect">
            <a:avLst/>
          </a:prstGeom>
        </p:spPr>
      </p:pic>
      <p:pic>
        <p:nvPicPr>
          <p:cNvPr id="21" name="Picture 20" descr="A red and white sign with a black background&#10;&#10;Description automatically generated">
            <a:extLst>
              <a:ext uri="{FF2B5EF4-FFF2-40B4-BE49-F238E27FC236}">
                <a16:creationId xmlns:a16="http://schemas.microsoft.com/office/drawing/2014/main" id="{96CC62DE-3F5B-9689-0FE8-62597AA47C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1833" y="5323660"/>
            <a:ext cx="539497" cy="539497"/>
          </a:xfrm>
          <a:prstGeom prst="rect">
            <a:avLst/>
          </a:prstGeom>
        </p:spPr>
      </p:pic>
      <p:pic>
        <p:nvPicPr>
          <p:cNvPr id="23" name="Picture 22" descr="A red and white circle with a symbol of a atom&#10;&#10;Description automatically generated">
            <a:extLst>
              <a:ext uri="{FF2B5EF4-FFF2-40B4-BE49-F238E27FC236}">
                <a16:creationId xmlns:a16="http://schemas.microsoft.com/office/drawing/2014/main" id="{3D983185-3F23-13F6-A2A5-7F95DFE270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9351" y="3669672"/>
            <a:ext cx="539497" cy="539497"/>
          </a:xfrm>
          <a:prstGeom prst="rect">
            <a:avLst/>
          </a:prstGeom>
        </p:spPr>
      </p:pic>
      <p:pic>
        <p:nvPicPr>
          <p:cNvPr id="25" name="Picture 24" descr="A red and white circle with a world map in it&#10;&#10;Description automatically generated">
            <a:extLst>
              <a:ext uri="{FF2B5EF4-FFF2-40B4-BE49-F238E27FC236}">
                <a16:creationId xmlns:a16="http://schemas.microsoft.com/office/drawing/2014/main" id="{6AE304DA-6160-0C92-3949-ED1E6DEA12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9351" y="3013997"/>
            <a:ext cx="539497" cy="539497"/>
          </a:xfrm>
          <a:prstGeom prst="rect">
            <a:avLst/>
          </a:prstGeom>
        </p:spPr>
      </p:pic>
    </p:spTree>
    <p:extLst>
      <p:ext uri="{BB962C8B-B14F-4D97-AF65-F5344CB8AC3E}">
        <p14:creationId xmlns:p14="http://schemas.microsoft.com/office/powerpoint/2010/main" val="50444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5" name="TextBox 4">
            <a:extLst>
              <a:ext uri="{FF2B5EF4-FFF2-40B4-BE49-F238E27FC236}">
                <a16:creationId xmlns:a16="http://schemas.microsoft.com/office/drawing/2014/main" id="{C9ED74D2-B64D-59B8-9F1F-B5F551D86B0B}"/>
              </a:ext>
            </a:extLst>
          </p:cNvPr>
          <p:cNvSpPr txBox="1"/>
          <p:nvPr/>
        </p:nvSpPr>
        <p:spPr>
          <a:xfrm>
            <a:off x="156306" y="935602"/>
            <a:ext cx="7240585" cy="96949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100" b="1">
                <a:latin typeface="Calibri"/>
                <a:cs typeface="Calibri Light"/>
              </a:rPr>
              <a:t>Biology </a:t>
            </a:r>
          </a:p>
          <a:p>
            <a:pPr marL="171450" indent="-171450" algn="just">
              <a:buFont typeface="Arial"/>
              <a:buChar char="•"/>
            </a:pPr>
            <a:r>
              <a:rPr lang="en-US" sz="1000">
                <a:latin typeface="Calibri"/>
                <a:cs typeface="Calibri Light"/>
              </a:rPr>
              <a:t>Animals, humans and plants are made up of complex interacting systems to function.</a:t>
            </a:r>
          </a:p>
          <a:p>
            <a:pPr marL="171450" indent="-171450" algn="just">
              <a:buFont typeface="Arial"/>
              <a:buChar char="•"/>
            </a:pPr>
            <a:r>
              <a:rPr lang="en-US" sz="1000">
                <a:latin typeface="Calibri"/>
                <a:cs typeface="Calibri Light"/>
              </a:rPr>
              <a:t>Organisms require a supply of energy for organisms to carry out the basic functions of life and to grow.</a:t>
            </a:r>
          </a:p>
          <a:p>
            <a:pPr algn="just"/>
            <a:r>
              <a:rPr lang="en-US" sz="1000">
                <a:latin typeface="Calibri"/>
                <a:cs typeface="Calibri Light"/>
              </a:rPr>
              <a:t>The two threshold concepts in </a:t>
            </a:r>
            <a:r>
              <a:rPr lang="en-US" sz="1000" b="1">
                <a:latin typeface="Calibri"/>
                <a:cs typeface="Calibri Light"/>
              </a:rPr>
              <a:t>Biology</a:t>
            </a:r>
            <a:r>
              <a:rPr lang="en-US" sz="1000">
                <a:latin typeface="Calibri"/>
                <a:cs typeface="Calibri Light"/>
              </a:rPr>
              <a:t> are taught across the following 3 topics: </a:t>
            </a:r>
            <a:r>
              <a:rPr lang="en-US" sz="1000" i="1">
                <a:latin typeface="Calibri"/>
                <a:cs typeface="Calibri Light"/>
              </a:rPr>
              <a:t>Plants, Animals &amp; Humans and Living things &amp; their habitats.</a:t>
            </a:r>
            <a:r>
              <a:rPr lang="en-US" sz="1000">
                <a:latin typeface="Calibri"/>
                <a:cs typeface="Calibri Light"/>
              </a:rPr>
              <a:t> The concepts stem from the idea that all living organisms are made from cells. Most organisms are multicellular - the organism needs to contain sophisticated systems to carry out the various life processes, which require energy. Pupils start by identifying a variety of common animals, describing and comparing their structure. This then leads to pupils grouping common animals into carnivores, herbivores and omnivores as well as identifying the major parts of the human body. Over time, pupils will explore in more depth the major body systems in humans, linked also to the concept of organism requiring energy. We take the opportunity to study the human digestive, circulatory, respiratory and skeletal systems as well as the importance of nutrition, a balanced diet and the impact of lifestyle choices to build on this concept in humans. It is also explored using food chains, habitats, competition as well as in plants, whereby plant structure, transport of materials, substances required for growth and the life cycle of a flowering plant are studied. We take the opportunity to study flowers, trees and plant growth in the spring and summer months, when use of the outdoor area in school can be </a:t>
            </a:r>
            <a:r>
              <a:rPr lang="en-US" sz="1000" err="1">
                <a:latin typeface="Calibri"/>
                <a:cs typeface="Calibri Light"/>
              </a:rPr>
              <a:t>maximised</a:t>
            </a:r>
            <a:r>
              <a:rPr lang="en-US" sz="1000">
                <a:latin typeface="Calibri"/>
                <a:cs typeface="Calibri Light"/>
              </a:rPr>
              <a:t> to support learning. Organisms also require energy to reproduce; this is explored in plants and animals whereby lifecycles, sexual and asexual reproduction are studied. We teach evolution and inheritance towards the end of Year 6. This is due to the topic being more conceptually difficult and students can use the knowledge they have gained in the other aspects of Biology to help build on the idea that plants and animals are classified which links to evolution. A good grounding in reproduction also aids pupil understanding of inheritance. </a:t>
            </a:r>
          </a:p>
          <a:p>
            <a:pPr algn="just"/>
            <a:endParaRPr lang="en-US" sz="1000">
              <a:latin typeface="Calibri"/>
              <a:cs typeface="Calibri Light"/>
            </a:endParaRPr>
          </a:p>
          <a:p>
            <a:pPr algn="just"/>
            <a:r>
              <a:rPr lang="en-US" sz="1100" b="1">
                <a:latin typeface="Calibri"/>
                <a:cs typeface="Calibri Light"/>
              </a:rPr>
              <a:t>Chemistry </a:t>
            </a:r>
            <a:endParaRPr lang="en-US" sz="1100">
              <a:latin typeface="Calibri"/>
              <a:cs typeface="Calibri"/>
            </a:endParaRPr>
          </a:p>
          <a:p>
            <a:pPr algn="just"/>
            <a:r>
              <a:rPr lang="en-US" sz="1000">
                <a:latin typeface="Calibri"/>
                <a:cs typeface="Calibri Light"/>
              </a:rPr>
              <a:t>The Earth is a complex of interacting rock, water, air and life.</a:t>
            </a:r>
            <a:endParaRPr lang="en-US" sz="1000">
              <a:latin typeface="Calibri"/>
              <a:cs typeface="Calibri"/>
            </a:endParaRPr>
          </a:p>
          <a:p>
            <a:pPr marL="285750" indent="-285750" algn="just">
              <a:buFont typeface="Arial"/>
              <a:buChar char="•"/>
            </a:pPr>
            <a:r>
              <a:rPr lang="en-US" sz="1000">
                <a:latin typeface="Calibri"/>
                <a:cs typeface="Calibri Light"/>
              </a:rPr>
              <a:t>The particle theory of matter is the abstract idea that helps us develop an understanding of why materials behave as they do</a:t>
            </a:r>
            <a:endParaRPr lang="en-US" sz="1000">
              <a:latin typeface="Calibri"/>
              <a:cs typeface="Calibri"/>
            </a:endParaRPr>
          </a:p>
          <a:p>
            <a:pPr algn="just"/>
            <a:r>
              <a:rPr lang="en-US" sz="1000">
                <a:latin typeface="Calibri"/>
                <a:cs typeface="Calibri Light"/>
              </a:rPr>
              <a:t>The two threshold concepts in </a:t>
            </a:r>
            <a:r>
              <a:rPr lang="en-US" sz="1000" b="1">
                <a:latin typeface="Calibri"/>
                <a:cs typeface="Calibri Light"/>
              </a:rPr>
              <a:t>Chemistry </a:t>
            </a:r>
            <a:r>
              <a:rPr lang="en-US" sz="1000">
                <a:latin typeface="Calibri"/>
                <a:cs typeface="Calibri Light"/>
              </a:rPr>
              <a:t>are taught across the </a:t>
            </a:r>
            <a:r>
              <a:rPr lang="en-US" sz="1000" i="1">
                <a:latin typeface="Calibri"/>
                <a:cs typeface="Calibri Light"/>
              </a:rPr>
              <a:t>Materials</a:t>
            </a:r>
            <a:r>
              <a:rPr lang="en-US" sz="1000">
                <a:latin typeface="Calibri"/>
                <a:cs typeface="Calibri Light"/>
              </a:rPr>
              <a:t> topic. The concepts stem from the idea that all materials are made from atoms/particles and everyday materials behave in different ways, which can relate to simple physical properties and the arrangement of particles. The concept is more complex and increasingly abstract over the course of the curriculum, which prepares students for Chemistry at secondary school. Other aspects of chemistry that are developed using the concept that earth’s resources can occur because of natural phenomena. Pupils start by distinguishing between an object and the materials from which it is made, identifying everyday materials, describing their physical properties, being able to group materials based their properties and comparing the suitability of everyday materials for uses. The opportunity is then taken to look at the physical properties of rocks and rock, fossil and soil formation which links with the concept that earth is a complex of interacting rock water, air and life. As the topic progresses pupils look at the particle model of solids,</a:t>
            </a:r>
            <a:r>
              <a:rPr lang="en-US" sz="1000">
                <a:ea typeface="+mn-lt"/>
                <a:cs typeface="+mn-lt"/>
              </a:rPr>
              <a:t> </a:t>
            </a:r>
            <a:r>
              <a:rPr lang="en-US" sz="1000">
                <a:latin typeface="Calibri"/>
                <a:cs typeface="Calibri Light"/>
              </a:rPr>
              <a:t>liquids and gases and what happens to materials when heated or cooled and how evaporation and condensation are related to the water cycle. In Year 5 pupils begin to explore the nature of physical and chemical reactions as well as separating simple mixtures.</a:t>
            </a:r>
            <a:r>
              <a:rPr lang="en-US" sz="1000">
                <a:ea typeface="+mn-lt"/>
                <a:cs typeface="+mn-lt"/>
              </a:rPr>
              <a:t> </a:t>
            </a:r>
            <a:endParaRPr lang="en-US" sz="1000">
              <a:cs typeface="Calibri"/>
            </a:endParaRPr>
          </a:p>
          <a:p>
            <a:pPr algn="just"/>
            <a:endParaRPr lang="en-US" sz="1000">
              <a:cs typeface="Calibri"/>
            </a:endParaRPr>
          </a:p>
          <a:p>
            <a:pPr algn="just"/>
            <a:r>
              <a:rPr lang="en-US" sz="1100" b="1">
                <a:latin typeface="Calibri"/>
                <a:cs typeface="Calibri Light"/>
              </a:rPr>
              <a:t>Physics</a:t>
            </a:r>
            <a:endParaRPr lang="en-US" sz="1100">
              <a:latin typeface="Calibri"/>
              <a:cs typeface="Calibri"/>
            </a:endParaRPr>
          </a:p>
          <a:p>
            <a:pPr marL="285750" indent="-285750" algn="just">
              <a:buFont typeface="Arial"/>
              <a:buChar char="•"/>
            </a:pPr>
            <a:r>
              <a:rPr lang="en-US" sz="1000">
                <a:latin typeface="Calibri"/>
                <a:cs typeface="Calibri Light"/>
              </a:rPr>
              <a:t>Energy is a powerful and unifying abstract idea which is difficult to define</a:t>
            </a:r>
            <a:endParaRPr lang="en-US" sz="1000">
              <a:latin typeface="Calibri"/>
              <a:cs typeface="Calibri"/>
            </a:endParaRPr>
          </a:p>
          <a:p>
            <a:pPr marL="285750" indent="-285750" algn="just">
              <a:buFont typeface="Arial"/>
              <a:buChar char="•"/>
            </a:pPr>
            <a:r>
              <a:rPr lang="en-US" sz="1000">
                <a:latin typeface="Calibri"/>
                <a:cs typeface="Calibri Light"/>
              </a:rPr>
              <a:t>Forces change the state of rest or motion of a body. They hold matter together and interplay between all objects </a:t>
            </a:r>
            <a:endParaRPr lang="en-US" sz="1000">
              <a:cs typeface="Calibri"/>
            </a:endParaRPr>
          </a:p>
          <a:p>
            <a:pPr algn="just"/>
            <a:r>
              <a:rPr lang="en-US" sz="1000">
                <a:latin typeface="Calibri"/>
                <a:cs typeface="Calibri Light"/>
              </a:rPr>
              <a:t>The two concepts in </a:t>
            </a:r>
            <a:r>
              <a:rPr lang="en-US" sz="1000" b="1">
                <a:latin typeface="Calibri"/>
                <a:cs typeface="Calibri Light"/>
              </a:rPr>
              <a:t>Physics</a:t>
            </a:r>
            <a:r>
              <a:rPr lang="en-US" sz="1000">
                <a:latin typeface="Calibri"/>
                <a:cs typeface="Calibri Light"/>
              </a:rPr>
              <a:t> are taught across a range of topics including </a:t>
            </a:r>
            <a:r>
              <a:rPr lang="en-US" sz="1000" i="1">
                <a:latin typeface="Calibri"/>
                <a:cs typeface="Calibri Light"/>
              </a:rPr>
              <a:t>Light, Sound, Electricity, Earth &amp; Space and Forces &amp; Magnets.</a:t>
            </a:r>
            <a:r>
              <a:rPr lang="en-US" sz="1000">
                <a:latin typeface="Calibri"/>
                <a:cs typeface="Calibri Light"/>
              </a:rPr>
              <a:t> Energy is a fundamental concept of physics that enables the explanation and prediction of many phenomena and contributes to the unification of the various branches of physics. Energy is a difficult concept to understand and master, which is why physics is usually taught from Year 3 onwards. We provide pupils with foundation lessons in earth &amp; space and electricity in Years 1 and 2 to aid in the preparing pupils for this highly abstract concept. The curriculum explores different forms of energy stores including electricity, sound and hearing and light and seeing. Pupils explore light, reflections and shadows before then being able to explain how we see things using ideas about light and its properties. Pupils in Year 4 learn how sounds are made, features of sound waves including pitch, amplitude, and dissipation. Electricity includes common electrical appliances, constructing simple series circuits, common conductors and insulators, </a:t>
            </a:r>
            <a:r>
              <a:rPr lang="en-US" sz="1000" err="1">
                <a:latin typeface="Calibri"/>
                <a:cs typeface="Calibri Light"/>
              </a:rPr>
              <a:t>recognising</a:t>
            </a:r>
            <a:r>
              <a:rPr lang="en-US" sz="1000">
                <a:latin typeface="Calibri"/>
                <a:cs typeface="Calibri Light"/>
              </a:rPr>
              <a:t> components from circuit diagrams and investigating components in series circuits. </a:t>
            </a:r>
            <a:endParaRPr lang="en-US" sz="1000">
              <a:cs typeface="Calibri"/>
            </a:endParaRPr>
          </a:p>
          <a:p>
            <a:pPr algn="just"/>
            <a:endParaRPr lang="en-US" sz="1000">
              <a:cs typeface="Calibri"/>
            </a:endParaRPr>
          </a:p>
          <a:p>
            <a:pPr algn="just"/>
            <a:r>
              <a:rPr lang="en-US" sz="1000">
                <a:latin typeface="Calibri"/>
                <a:cs typeface="Calibri Light"/>
              </a:rPr>
              <a:t>Force is a useful idea because it is the key to explaining changes in the motion of an object or in its shape. Understanding forces help us to predict and control the physical world around us. The idea of forces stem from the idea that essentially a force is a push or pull acting upon an object because of its interaction with another object. Pupils study contact and non-contact forces including magnetism and magnetic materials. Contact forces are explored through air and water resistance. Levers, gears and pulleys also look how forces can be useful in everyday contexts. </a:t>
            </a:r>
            <a:endParaRPr lang="en-US" sz="1000">
              <a:cs typeface="Calibri"/>
            </a:endParaRPr>
          </a:p>
          <a:p>
            <a:pPr algn="just"/>
            <a:endParaRPr lang="en-US" sz="1000">
              <a:cs typeface="Calibri"/>
            </a:endParaRPr>
          </a:p>
          <a:p>
            <a:pPr algn="just"/>
            <a:r>
              <a:rPr lang="en-US" sz="1000">
                <a:latin typeface="Calibri"/>
                <a:cs typeface="Calibri Light"/>
              </a:rPr>
              <a:t>Earth and Space adopts both concepts, since it involves the force of gravity, which influences many dynamic processes within the earth’s interior, on and above its surface. Energy is transferred from the sun to Earth via electromagnetic waves, or radiation. Most of the energy that passes through the upper atmosphere and reaches Earth’s surface. The topics studied include the movement of the earth and other planets relative to the sun and its solar system, movement of the moon and explaining day and night. We also take the opportunity to study earth and space in the winter months when nights are longer, and children can participate in observing the moon and stars at a reasonable time at home.  </a:t>
            </a:r>
            <a:endParaRPr lang="en-US" sz="1000">
              <a:cs typeface="Calibri"/>
            </a:endParaRPr>
          </a:p>
          <a:p>
            <a:pPr algn="just"/>
            <a:endParaRPr lang="en-US" sz="1000">
              <a:latin typeface="Calibri"/>
              <a:cs typeface="Calibri Light"/>
            </a:endParaRPr>
          </a:p>
        </p:txBody>
      </p:sp>
    </p:spTree>
    <p:extLst>
      <p:ext uri="{BB962C8B-B14F-4D97-AF65-F5344CB8AC3E}">
        <p14:creationId xmlns:p14="http://schemas.microsoft.com/office/powerpoint/2010/main" val="1268678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5" name="TextBox 4">
            <a:extLst>
              <a:ext uri="{FF2B5EF4-FFF2-40B4-BE49-F238E27FC236}">
                <a16:creationId xmlns:a16="http://schemas.microsoft.com/office/drawing/2014/main" id="{C9ED74D2-B64D-59B8-9F1F-B5F551D86B0B}"/>
              </a:ext>
            </a:extLst>
          </p:cNvPr>
          <p:cNvSpPr txBox="1"/>
          <p:nvPr/>
        </p:nvSpPr>
        <p:spPr>
          <a:xfrm>
            <a:off x="173152" y="1188222"/>
            <a:ext cx="7240585" cy="57708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b="1">
                <a:latin typeface="Calibri"/>
                <a:cs typeface="Calibri Light"/>
              </a:rPr>
              <a:t>Intent </a:t>
            </a:r>
          </a:p>
          <a:p>
            <a:pPr algn="just"/>
            <a:endParaRPr lang="en-US" sz="1200" b="1">
              <a:cs typeface="Calibri Light"/>
            </a:endParaRPr>
          </a:p>
          <a:p>
            <a:pPr algn="just"/>
            <a:r>
              <a:rPr lang="en-US" sz="1100">
                <a:cs typeface="Calibri Light"/>
              </a:rPr>
              <a:t>Our intention is that every child will be an interest and inquisitive learner of Science.  The basis of our curriculum is based on the National Curriculum program of study for each year group, with the aim to develop the very best scientists, well equipped to continue their studies in Science as they throughout their education. We challenge pupils to think, act and speck like those working in the field would, by developing a consistent approach across all year groups. </a:t>
            </a:r>
            <a:endParaRPr lang="en-US"/>
          </a:p>
          <a:p>
            <a:pPr algn="just"/>
            <a:endParaRPr lang="en-US" sz="1100">
              <a:cs typeface="Calibri Light"/>
            </a:endParaRPr>
          </a:p>
          <a:p>
            <a:pPr algn="just"/>
            <a:r>
              <a:rPr lang="en-US" sz="1100">
                <a:cs typeface="Calibri Light"/>
              </a:rPr>
              <a:t>We intend that all pupils will develop their natural curiosity and confidence to question the world around them and to develop a passion for science and its application in past, present and future technologies. Pupils should be provided with a wide range of opportunities to think scientifically and develop their scientific skills to make predictions, plan fair tests and draw conclusions. </a:t>
            </a:r>
          </a:p>
          <a:p>
            <a:pPr algn="just"/>
            <a:endParaRPr lang="en-US" sz="1100">
              <a:cs typeface="Calibri Light"/>
            </a:endParaRPr>
          </a:p>
          <a:p>
            <a:pPr algn="just"/>
            <a:r>
              <a:rPr lang="en-US" sz="1200" b="1">
                <a:cs typeface="Calibri Light"/>
              </a:rPr>
              <a:t>Implementation</a:t>
            </a:r>
          </a:p>
          <a:p>
            <a:pPr algn="just"/>
            <a:endParaRPr lang="en-US" sz="1200" b="1">
              <a:cs typeface="Calibri Light"/>
            </a:endParaRPr>
          </a:p>
          <a:p>
            <a:pPr algn="just"/>
            <a:r>
              <a:rPr lang="en-US" sz="1100">
                <a:cs typeface="Calibri Light"/>
              </a:rPr>
              <a:t>Scientific skills are progressive, which are taught across sequences of lessons and units. Pupils are given a range of practical opportunities to develop and master these. The use of outdoor learning, educational visits and visits from those working in the field are encouraged to enable pupils to gain first-hand experiences to enrich their learning, understanding and cultural capital. Science can be enriched by meaningful links to other subjects within the curriculum, such as reading, writing, recording and interpreting results in mathematics and application of computing skills. </a:t>
            </a:r>
          </a:p>
          <a:p>
            <a:pPr algn="just"/>
            <a:endParaRPr lang="en-US" sz="1200" b="1">
              <a:cs typeface="Calibri Light"/>
            </a:endParaRPr>
          </a:p>
          <a:p>
            <a:pPr algn="just"/>
            <a:r>
              <a:rPr lang="en-US" sz="1200" b="1">
                <a:cs typeface="Calibri Light"/>
              </a:rPr>
              <a:t>Impact </a:t>
            </a:r>
          </a:p>
          <a:p>
            <a:pPr algn="just"/>
            <a:endParaRPr lang="en-US" sz="1200" b="1">
              <a:cs typeface="Calibri Light"/>
            </a:endParaRPr>
          </a:p>
          <a:p>
            <a:pPr algn="just"/>
            <a:r>
              <a:rPr lang="en-US" sz="1100">
                <a:cs typeface="Calibri Light"/>
              </a:rPr>
              <a:t>Pupils develop a knowledge of Science and are able to ask questions, and reach answers through investigations. They can </a:t>
            </a:r>
            <a:r>
              <a:rPr lang="en-US" sz="1100" err="1">
                <a:cs typeface="Calibri Light"/>
              </a:rPr>
              <a:t>theorise</a:t>
            </a:r>
            <a:r>
              <a:rPr lang="en-US" sz="1100">
                <a:cs typeface="Calibri Light"/>
              </a:rPr>
              <a:t>, plan fair tests and have the skills to conduct science investigation, recording their results, identifying patterns and drawing conclusions. </a:t>
            </a:r>
          </a:p>
          <a:p>
            <a:pPr algn="just"/>
            <a:endParaRPr lang="en-US" sz="1100">
              <a:cs typeface="Calibri Light"/>
            </a:endParaRPr>
          </a:p>
          <a:p>
            <a:pPr algn="just"/>
            <a:r>
              <a:rPr lang="en-US" sz="1100">
                <a:cs typeface="Calibri Light"/>
              </a:rPr>
              <a:t>Pupil dialogue and work in books shows a high standard of Science being taught. Pupils are able to talk and can demonstrate their learning with scientific language and vocabulary about a particular topic. They can make links and connections to what they have been taught previously. Scientific learning and enjoyment is visible. Pupils will have experienced a wide breadth of study and cultural capital, be able to think, reflect upon, write and investigate. They will have an in-depth, long-lasting knowledge of scientific concepts and be able to think, write and read like scientists, ready for KS3 and beyond. </a:t>
            </a:r>
          </a:p>
          <a:p>
            <a:pPr algn="just"/>
            <a:endParaRPr lang="en-US" sz="1000">
              <a:cs typeface="Calibri Light"/>
            </a:endParaRPr>
          </a:p>
        </p:txBody>
      </p:sp>
    </p:spTree>
    <p:extLst>
      <p:ext uri="{BB962C8B-B14F-4D97-AF65-F5344CB8AC3E}">
        <p14:creationId xmlns:p14="http://schemas.microsoft.com/office/powerpoint/2010/main" val="3071357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lIns="91440" tIns="45720" rIns="91440" bIns="45720" rtlCol="0" anchor="t">
            <a:spAutoFit/>
          </a:bodyPr>
          <a:lstStyle/>
          <a:p>
            <a:pPr algn="ctr"/>
            <a:r>
              <a:rPr lang="en-GB" sz="2000" b="1">
                <a:solidFill>
                  <a:schemeClr val="bg1"/>
                </a:solidFill>
                <a:latin typeface="Open Sans"/>
                <a:ea typeface="Open Sans"/>
                <a:cs typeface="Open Sans"/>
              </a:rPr>
              <a:t>SEND</a:t>
            </a:r>
            <a:endPar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22797E6B-C804-0CBB-B86B-48B03D454FED}"/>
              </a:ext>
            </a:extLst>
          </p:cNvPr>
          <p:cNvSpPr txBox="1"/>
          <p:nvPr/>
        </p:nvSpPr>
        <p:spPr>
          <a:xfrm>
            <a:off x="182483" y="1030156"/>
            <a:ext cx="7184084" cy="84253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050"/>
              <a:t>The BHCET History curriculum has been designed to be delivered to the whole class. However, the tasks are adapted by class teachers to meet the needs of individual children. To ensure pupils with SEND achieve well, they should be exposed to the same learning as their peers; however, the way they evidence their learning through the tasks can be adapted. </a:t>
            </a:r>
            <a:r>
              <a:rPr lang="en-US" sz="1050"/>
              <a:t>​</a:t>
            </a:r>
          </a:p>
          <a:p>
            <a:pPr algn="just"/>
            <a:r>
              <a:rPr lang="en-GB" sz="1050"/>
              <a:t>​</a:t>
            </a:r>
          </a:p>
          <a:p>
            <a:pPr algn="just"/>
            <a:r>
              <a:rPr lang="en-GB" sz="1050"/>
              <a:t>Through scaffolding, tasks can be adapted to ensure all learners can access and evidence the same threshold concepts and learning objectives as their non-SEND counterparts. Scaffolding strategies can include providing sentence starters, a writing frame, vocabulary banks, sorting and matching cards or visual prompts. Reactive or proactive adaptations can make the BHCET curriculum accessible and achievable for all. ​</a:t>
            </a:r>
          </a:p>
          <a:p>
            <a:pPr algn="just"/>
            <a:r>
              <a:rPr lang="en-GB" sz="1050"/>
              <a:t>​</a:t>
            </a:r>
          </a:p>
          <a:p>
            <a:pPr algn="just"/>
            <a:r>
              <a:rPr lang="en-GB" sz="1050"/>
              <a:t>Other strategies of adaptation are outlined through the EEF’s Five-a-Day principles, which include explicit instruction, metacognitive strategies, flexible grouping and the use of technology:</a:t>
            </a:r>
            <a:r>
              <a:rPr lang="en-US" sz="1050"/>
              <a:t>​</a:t>
            </a:r>
          </a:p>
          <a:p>
            <a:pPr algn="just"/>
            <a:endParaRPr lang="en-GB"/>
          </a:p>
          <a:p>
            <a:pPr algn="just"/>
            <a:r>
              <a:rPr lang="en-GB" sz="1200" b="1"/>
              <a:t>Scaffolding</a:t>
            </a:r>
            <a:r>
              <a:rPr lang="en-GB" sz="1200"/>
              <a:t>​</a:t>
            </a:r>
          </a:p>
          <a:p>
            <a:pPr algn="just"/>
            <a:r>
              <a:rPr lang="en-GB" sz="1050"/>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a:t>
            </a:r>
          </a:p>
          <a:p>
            <a:pPr algn="just"/>
            <a:r>
              <a:rPr lang="en-GB" sz="1050"/>
              <a:t>Examples: Support could be visual, verbal, or written. Writing frames, partially completed examples, knowledge organisers,  sentence starters can all be useful. Reminders of what equipment is needed for each lesson and classroom routines can be useful. Scaffolding discussion of texts: promoting prediction, questioning, clarification and summarising. </a:t>
            </a:r>
            <a:r>
              <a:rPr lang="en-US" sz="1050"/>
              <a:t>​</a:t>
            </a:r>
          </a:p>
          <a:p>
            <a:pPr algn="just"/>
            <a:r>
              <a:rPr lang="en-GB" sz="1050"/>
              <a:t>​</a:t>
            </a:r>
          </a:p>
          <a:p>
            <a:pPr algn="just"/>
            <a:r>
              <a:rPr lang="en-GB" sz="1200" b="1"/>
              <a:t>Explicit Instruction</a:t>
            </a:r>
            <a:r>
              <a:rPr lang="en-GB" sz="1200"/>
              <a:t>​</a:t>
            </a:r>
          </a:p>
          <a:p>
            <a:pPr algn="just"/>
            <a:r>
              <a:rPr lang="en-GB" sz="1050"/>
              <a:t>Explicit instruction refers to a range of teacher-led approaches, focused on teacher demonstration followed by guided practice and independent practice. Explicit instruction is not just  “teaching by telling” or  “transmission teaching” One popular approach to explicit instruction is Rosenshine’s  ‘Principles of Instruction’.</a:t>
            </a:r>
            <a:r>
              <a:rPr lang="en-US" sz="1050"/>
              <a:t>​</a:t>
            </a:r>
          </a:p>
          <a:p>
            <a:pPr algn="just"/>
            <a:r>
              <a:rPr lang="en-GB" sz="1050"/>
              <a:t>Examples: Worked examples with the teacher modelling self-regulation and thought processes is helpful. A teacher might teach a pupil a strategy for summarising a paragraph by initially  ‘thinking aloud’ while identifying the topic of the paragraph to model this process to the pupil. They would then give the pupil the opportunity to practise this skill. Using visual aids and concrete examples promotes discussion and links in learning.</a:t>
            </a:r>
            <a:r>
              <a:rPr lang="en-US" sz="1050"/>
              <a:t>​</a:t>
            </a:r>
          </a:p>
          <a:p>
            <a:pPr algn="just"/>
            <a:r>
              <a:rPr lang="en-GB" sz="1050"/>
              <a:t>​</a:t>
            </a:r>
          </a:p>
          <a:p>
            <a:pPr algn="just"/>
            <a:r>
              <a:rPr lang="en-GB" sz="1200" b="1"/>
              <a:t>Cognitive and Metacognitive Strategies</a:t>
            </a:r>
            <a:r>
              <a:rPr lang="en-GB" sz="1200"/>
              <a:t>​</a:t>
            </a:r>
          </a:p>
          <a:p>
            <a:pPr algn="just"/>
            <a:r>
              <a:rPr lang="en-GB" sz="1050"/>
              <a:t>Cognitive strategies are skills like memorisation techniques or subject specific strategies like methods to solve problems in maths. Metacognitive strategies help pupils plan, monitor and evaluate their learning</a:t>
            </a:r>
            <a:r>
              <a:rPr lang="en-US" sz="1050"/>
              <a:t>​</a:t>
            </a:r>
          </a:p>
          <a:p>
            <a:pPr algn="just"/>
            <a:r>
              <a:rPr lang="en-GB" sz="1050"/>
              <a:t>Examples: Chunking the task will support pupils with SEND – this may be through provision of checklists, instructions on a whiteboard or providing one question at a time. This helps reduce distractions to avoid overloading working memory.</a:t>
            </a:r>
            <a:r>
              <a:rPr lang="en-US" sz="1050"/>
              <a:t>​</a:t>
            </a:r>
          </a:p>
          <a:p>
            <a:pPr algn="just"/>
            <a:r>
              <a:rPr lang="en-GB" sz="1050"/>
              <a:t>Prompt sheets that help pupils to evaluate their progress, with ideas for further support.</a:t>
            </a:r>
            <a:r>
              <a:rPr lang="en-US" sz="1050"/>
              <a:t>​</a:t>
            </a:r>
          </a:p>
          <a:p>
            <a:pPr algn="just"/>
            <a:r>
              <a:rPr lang="en-GB" sz="1050"/>
              <a:t>​</a:t>
            </a:r>
          </a:p>
          <a:p>
            <a:pPr algn="just"/>
            <a:r>
              <a:rPr lang="en-GB" sz="1200" b="1"/>
              <a:t>Flexible Grouping</a:t>
            </a:r>
            <a:r>
              <a:rPr lang="en-GB" sz="1200"/>
              <a:t>​</a:t>
            </a:r>
          </a:p>
          <a:p>
            <a:pPr algn="just"/>
            <a:r>
              <a:rPr lang="en-GB" sz="1050"/>
              <a:t>Flexible grouping describes when pupils are allocated to smaller groups based on the individual needs that they currently share with other pupils. Such groups can be formed for an explicit purpose and disbanded when that purpose is met</a:t>
            </a:r>
            <a:r>
              <a:rPr lang="en-US" sz="1050"/>
              <a:t>​</a:t>
            </a:r>
          </a:p>
          <a:p>
            <a:pPr algn="just"/>
            <a:r>
              <a:rPr lang="en-GB" sz="1050"/>
              <a:t>Examples: Allocating temporary groups can allow teachers to set up opportunities for collaborative learning, for example to read and analyse source texts, complete graphic organisers, independently carry out a skill, remember a fact, or understand a concept. Pre-teaching key vocabulary, is a useful technique.</a:t>
            </a:r>
            <a:r>
              <a:rPr lang="en-US" sz="1050"/>
              <a:t>​</a:t>
            </a:r>
          </a:p>
          <a:p>
            <a:pPr algn="just"/>
            <a:r>
              <a:rPr lang="en-GB" sz="1200"/>
              <a:t>​</a:t>
            </a:r>
          </a:p>
          <a:p>
            <a:pPr algn="just"/>
            <a:r>
              <a:rPr lang="en-GB" sz="1200" b="1"/>
              <a:t>Use of Technology</a:t>
            </a:r>
            <a:r>
              <a:rPr lang="en-GB" sz="1200"/>
              <a:t>​</a:t>
            </a:r>
          </a:p>
          <a:p>
            <a:pPr algn="just"/>
            <a:r>
              <a:rPr lang="en-GB" sz="1050"/>
              <a:t>Technology can assist teacher modelling. Technology, as a method to provide feedback to pupils and/ or parents can be effective, especially when the pupil can act on this feedback. </a:t>
            </a:r>
            <a:r>
              <a:rPr lang="en-US" sz="1050"/>
              <a:t>​</a:t>
            </a:r>
          </a:p>
          <a:p>
            <a:pPr algn="just"/>
            <a:r>
              <a:rPr lang="en-GB" sz="1050"/>
              <a:t>Examples: Use a visualizer to model worked examples. Technology applications, such as online quizzes can prove effective. Speech generating apps to enable note-taking and extended writing can be helpful.</a:t>
            </a:r>
          </a:p>
        </p:txBody>
      </p:sp>
    </p:spTree>
    <p:extLst>
      <p:ext uri="{BB962C8B-B14F-4D97-AF65-F5344CB8AC3E}">
        <p14:creationId xmlns:p14="http://schemas.microsoft.com/office/powerpoint/2010/main" val="297323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lIns="91440" tIns="45720" rIns="91440" bIns="45720" rtlCol="0" anchor="t">
            <a:spAutoFit/>
          </a:bodyPr>
          <a:lstStyle/>
          <a:p>
            <a:pPr algn="ctr"/>
            <a:r>
              <a:rPr lang="en-GB" sz="2000" b="1">
                <a:solidFill>
                  <a:schemeClr val="bg1"/>
                </a:solidFill>
                <a:latin typeface="Open Sans"/>
                <a:ea typeface="Open Sans"/>
                <a:cs typeface="Open Sans"/>
              </a:rPr>
              <a:t>ASSESSMENT</a:t>
            </a:r>
            <a:endPar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diagram of a brain&#10;&#10;Description automatically generated">
            <a:extLst>
              <a:ext uri="{FF2B5EF4-FFF2-40B4-BE49-F238E27FC236}">
                <a16:creationId xmlns:a16="http://schemas.microsoft.com/office/drawing/2014/main" id="{E031193C-5EA5-2DA1-0B3B-E428D0AA9156}"/>
              </a:ext>
            </a:extLst>
          </p:cNvPr>
          <p:cNvPicPr>
            <a:picLocks noChangeAspect="1"/>
          </p:cNvPicPr>
          <p:nvPr/>
        </p:nvPicPr>
        <p:blipFill>
          <a:blip r:embed="rId3"/>
          <a:stretch>
            <a:fillRect/>
          </a:stretch>
        </p:blipFill>
        <p:spPr>
          <a:xfrm>
            <a:off x="2602827" y="2675899"/>
            <a:ext cx="2367804" cy="1875097"/>
          </a:xfrm>
          <a:prstGeom prst="rect">
            <a:avLst/>
          </a:prstGeom>
        </p:spPr>
      </p:pic>
      <p:pic>
        <p:nvPicPr>
          <p:cNvPr id="6" name="Picture 5" descr="A diagram of a learning&#10;&#10;Description automatically generated">
            <a:extLst>
              <a:ext uri="{FF2B5EF4-FFF2-40B4-BE49-F238E27FC236}">
                <a16:creationId xmlns:a16="http://schemas.microsoft.com/office/drawing/2014/main" id="{247F566F-DFC7-4CC7-86D3-07AFA965C91E}"/>
              </a:ext>
            </a:extLst>
          </p:cNvPr>
          <p:cNvPicPr>
            <a:picLocks noChangeAspect="1"/>
          </p:cNvPicPr>
          <p:nvPr/>
        </p:nvPicPr>
        <p:blipFill>
          <a:blip r:embed="rId4"/>
          <a:stretch>
            <a:fillRect/>
          </a:stretch>
        </p:blipFill>
        <p:spPr>
          <a:xfrm>
            <a:off x="1483521" y="7956293"/>
            <a:ext cx="4804127" cy="2222963"/>
          </a:xfrm>
          <a:prstGeom prst="rect">
            <a:avLst/>
          </a:prstGeom>
        </p:spPr>
      </p:pic>
      <p:sp>
        <p:nvSpPr>
          <p:cNvPr id="3" name="TextBox 2">
            <a:extLst>
              <a:ext uri="{FF2B5EF4-FFF2-40B4-BE49-F238E27FC236}">
                <a16:creationId xmlns:a16="http://schemas.microsoft.com/office/drawing/2014/main" id="{4E8E57CB-9460-FA56-1FFD-C37285462DBD}"/>
              </a:ext>
            </a:extLst>
          </p:cNvPr>
          <p:cNvSpPr txBox="1"/>
          <p:nvPr/>
        </p:nvSpPr>
        <p:spPr>
          <a:xfrm>
            <a:off x="113812" y="989261"/>
            <a:ext cx="7318793" cy="69018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050" b="1"/>
              <a:t>Assessment comprises two </a:t>
            </a:r>
            <a:r>
              <a:rPr lang="en-GB" sz="1050" b="1" u="sng"/>
              <a:t>linked</a:t>
            </a:r>
            <a:r>
              <a:rPr lang="en-GB" sz="1050" b="1"/>
              <a:t> processes:</a:t>
            </a:r>
          </a:p>
          <a:p>
            <a:pPr algn="just"/>
            <a:endParaRPr lang="en-GB"/>
          </a:p>
          <a:p>
            <a:pPr algn="just"/>
            <a:r>
              <a:rPr lang="en-GB" sz="1050" b="1"/>
              <a:t>Formative Assessment:</a:t>
            </a:r>
            <a:r>
              <a:rPr lang="en-GB" sz="1050"/>
              <a:t> provides Assessment </a:t>
            </a:r>
            <a:r>
              <a:rPr lang="en-GB" sz="1050" b="1" u="sng"/>
              <a:t>for</a:t>
            </a:r>
            <a:r>
              <a:rPr lang="en-GB" sz="1050" b="1"/>
              <a:t> </a:t>
            </a:r>
            <a:r>
              <a:rPr lang="en-GB" sz="1050"/>
              <a:t>Learning. Is a continuous process and an integral part of teaching and learning; informal observations, dialogue/effective use of questioning, consolidation activities, low stakes quizzing, routine marking; and pupil/peer assessment all contribute to the developing profile of progress. When pupils make changes and consider actions to their work, based on the activity, they are ‘self-regulating’ their work.  Self-regulating activities can be termed Assessment </a:t>
            </a:r>
            <a:r>
              <a:rPr lang="en-GB" sz="1050" b="1" u="sng"/>
              <a:t>as</a:t>
            </a:r>
            <a:r>
              <a:rPr lang="en-GB" sz="1050" b="1" u="sng">
                <a:solidFill>
                  <a:srgbClr val="FF0000"/>
                </a:solidFill>
                <a:cs typeface="Calibri"/>
              </a:rPr>
              <a:t> </a:t>
            </a:r>
            <a:r>
              <a:rPr lang="en-GB" sz="1050"/>
              <a:t>Learning.  Self-regulated learners are aware of their strengths and weaknesses, and can motivate themselves to engage in, and improve, their learning. Pupils start by </a:t>
            </a:r>
            <a:r>
              <a:rPr lang="en-GB" sz="1050" b="1"/>
              <a:t>planning</a:t>
            </a:r>
            <a:r>
              <a:rPr lang="en-GB" sz="1050"/>
              <a:t> how to undertake a task, working on it while </a:t>
            </a:r>
            <a:r>
              <a:rPr lang="en-GB" sz="1050" b="1"/>
              <a:t>monitoring</a:t>
            </a:r>
            <a:r>
              <a:rPr lang="en-GB" sz="1050"/>
              <a:t> the strategy to check progress, then </a:t>
            </a:r>
            <a:r>
              <a:rPr lang="en-GB" sz="1050" b="1"/>
              <a:t>evaluating</a:t>
            </a:r>
            <a:r>
              <a:rPr lang="en-GB" sz="1050"/>
              <a:t> the overall success.</a:t>
            </a:r>
            <a:endParaRPr lang="en-GB" sz="1050">
              <a:cs typeface="Calibri"/>
            </a:endParaRPr>
          </a:p>
          <a:p>
            <a:endParaRPr lang="en-GB"/>
          </a:p>
          <a:p>
            <a:endParaRPr lang="en-GB"/>
          </a:p>
          <a:p>
            <a:pPr algn="just"/>
            <a:endParaRPr lang="en-GB"/>
          </a:p>
          <a:p>
            <a:pPr algn="just"/>
            <a:endParaRPr lang="en-GB"/>
          </a:p>
          <a:p>
            <a:pPr algn="just"/>
            <a:endParaRPr lang="en-GB"/>
          </a:p>
          <a:p>
            <a:pPr algn="just"/>
            <a:endParaRPr lang="en-GB"/>
          </a:p>
          <a:p>
            <a:pPr algn="just"/>
            <a:endParaRPr lang="en-GB"/>
          </a:p>
          <a:p>
            <a:pPr algn="just"/>
            <a:endParaRPr lang="en-GB"/>
          </a:p>
          <a:p>
            <a:pPr algn="just"/>
            <a:r>
              <a:rPr lang="en-GB" sz="1050" b="1"/>
              <a:t>Summative Assessment:</a:t>
            </a:r>
            <a:r>
              <a:rPr lang="en-GB" sz="1050"/>
              <a:t> provides Assessment </a:t>
            </a:r>
            <a:r>
              <a:rPr lang="en-GB" sz="1050" b="1" u="sng"/>
              <a:t>of</a:t>
            </a:r>
            <a:r>
              <a:rPr lang="en-GB" sz="1050"/>
              <a:t> Learning and is a judgement of attainment at key points throughout the year- using past knowledge to measure attainment and progress. Examples of this are standardised tests, tasks and end of term/annual assessments which include a sample of pupil’s prior learning.</a:t>
            </a:r>
            <a:endParaRPr lang="en-GB" sz="1050">
              <a:cs typeface="Calibri"/>
            </a:endParaRPr>
          </a:p>
          <a:p>
            <a:pPr algn="just"/>
            <a:endParaRPr lang="en-GB"/>
          </a:p>
          <a:p>
            <a:pPr algn="just"/>
            <a:r>
              <a:rPr lang="en-GB" sz="1050" b="1"/>
              <a:t>Assessment</a:t>
            </a:r>
            <a:r>
              <a:rPr lang="en-GB" sz="1050"/>
              <a:t> is a continuous process which is integral to teaching and learning and:</a:t>
            </a:r>
            <a:endParaRPr lang="en-GB" sz="1050">
              <a:cs typeface="Calibri"/>
            </a:endParaRPr>
          </a:p>
          <a:p>
            <a:pPr algn="just"/>
            <a:r>
              <a:rPr lang="en-GB" sz="1050"/>
              <a:t>•Enables an informed judgement to be made about a pupil’s understanding, skills, attitude to learning and successful acquisition of knowledge as they move through the curriculum. </a:t>
            </a:r>
            <a:endParaRPr lang="en-GB" sz="1050">
              <a:cs typeface="Calibri"/>
            </a:endParaRPr>
          </a:p>
          <a:p>
            <a:pPr algn="just"/>
            <a:r>
              <a:rPr lang="en-GB" sz="1050"/>
              <a:t>•Incorporates a wide range of assessment techniques to be used in different contexts/purposes. </a:t>
            </a:r>
            <a:endParaRPr lang="en-GB" sz="1050">
              <a:cs typeface="Calibri"/>
            </a:endParaRPr>
          </a:p>
          <a:p>
            <a:pPr algn="just"/>
            <a:r>
              <a:rPr lang="en-GB" sz="1050"/>
              <a:t>•Is accompanied by </a:t>
            </a:r>
            <a:r>
              <a:rPr lang="en-GB" sz="1050" b="1"/>
              <a:t>clear assessment criteria</a:t>
            </a:r>
            <a:r>
              <a:rPr lang="en-GB" sz="1050"/>
              <a:t> that enables effective marking and feedback, a reliable progress evaluation to be given and demonstrates clearly what a pupil must do to improve.</a:t>
            </a:r>
            <a:endParaRPr lang="en-GB" sz="1050">
              <a:cs typeface="Calibri"/>
            </a:endParaRPr>
          </a:p>
          <a:p>
            <a:pPr algn="just"/>
            <a:r>
              <a:rPr lang="en-GB" sz="1050"/>
              <a:t>•Provides feedback recognising achievement, increasing pupil confidence/motivation. </a:t>
            </a:r>
            <a:endParaRPr lang="en-GB" sz="1050">
              <a:cs typeface="Calibri"/>
            </a:endParaRPr>
          </a:p>
          <a:p>
            <a:pPr algn="just"/>
            <a:r>
              <a:rPr lang="en-GB" sz="1050"/>
              <a:t>•Supports learning by making clear to pupils: what they are trying to achieve; what they have achieved; what the learning gaps and misconceptions are and what the next steps in learning are.</a:t>
            </a:r>
            <a:endParaRPr lang="en-GB" sz="1050">
              <a:cs typeface="Calibri"/>
            </a:endParaRPr>
          </a:p>
          <a:p>
            <a:pPr algn="just"/>
            <a:r>
              <a:rPr lang="en-GB" sz="1050"/>
              <a:t>•Allows regular subject specific extended writing and access to high quality text/ reading.</a:t>
            </a:r>
            <a:endParaRPr lang="en-GB" sz="1050">
              <a:cs typeface="Calibri"/>
            </a:endParaRPr>
          </a:p>
          <a:p>
            <a:pPr algn="just"/>
            <a:r>
              <a:rPr lang="en-GB" sz="1050"/>
              <a:t>•Should be moderated and standardised to ensure </a:t>
            </a:r>
            <a:r>
              <a:rPr lang="en-GB" sz="1050" b="1" u="sng"/>
              <a:t>purposeful, meaningful, and timely feedback.</a:t>
            </a:r>
            <a:endParaRPr lang="en-GB" sz="1050" b="1" u="sng">
              <a:cs typeface="Calibri"/>
            </a:endParaRPr>
          </a:p>
          <a:p>
            <a:pPr algn="just"/>
            <a:r>
              <a:rPr lang="en-GB" sz="1050"/>
              <a:t>•Includes feedback to pupils to help them understand what they need to improve, challenging them to achieve their target rather than a grade.</a:t>
            </a:r>
            <a:endParaRPr lang="en-GB" sz="1050">
              <a:cs typeface="Calibri"/>
            </a:endParaRPr>
          </a:p>
          <a:p>
            <a:r>
              <a:rPr lang="en-GB" sz="1050">
                <a:cs typeface="Calibri"/>
              </a:rPr>
              <a:t>Allows leaders and staff to make timely adaptations to the curriculum. </a:t>
            </a:r>
            <a:endParaRPr lang="en-GB"/>
          </a:p>
        </p:txBody>
      </p:sp>
    </p:spTree>
    <p:extLst>
      <p:ext uri="{BB962C8B-B14F-4D97-AF65-F5344CB8AC3E}">
        <p14:creationId xmlns:p14="http://schemas.microsoft.com/office/powerpoint/2010/main" val="18023310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FBCA8DB7318743BCC3135B50118C9B" ma:contentTypeVersion="19" ma:contentTypeDescription="Create a new document." ma:contentTypeScope="" ma:versionID="76629b177a85c61b9caa7b83c7f2272b">
  <xsd:schema xmlns:xsd="http://www.w3.org/2001/XMLSchema" xmlns:xs="http://www.w3.org/2001/XMLSchema" xmlns:p="http://schemas.microsoft.com/office/2006/metadata/properties" xmlns:ns2="4a07f3fc-09f1-41f4-9a5b-f3c0d8c6319e" xmlns:ns3="511f7aaa-dbae-4924-b957-6f83bba08f00" targetNamespace="http://schemas.microsoft.com/office/2006/metadata/properties" ma:root="true" ma:fieldsID="f22b51ebde14ae90c12913b634d5b34e" ns2:_="" ns3:_="">
    <xsd:import namespace="4a07f3fc-09f1-41f4-9a5b-f3c0d8c6319e"/>
    <xsd:import namespace="511f7aaa-dbae-4924-b957-6f83bba08f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07f3fc-09f1-41f4-9a5b-f3c0d8c631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1c919f5-f631-4f93-bec3-e00ef083d9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1f7aaa-dbae-4924-b957-6f83bba08f0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f22f954-8829-4b8a-b2c3-d866bc34821d}" ma:internalName="TaxCatchAll" ma:showField="CatchAllData" ma:web="511f7aaa-dbae-4924-b957-6f83bba08f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a07f3fc-09f1-41f4-9a5b-f3c0d8c6319e">
      <Terms xmlns="http://schemas.microsoft.com/office/infopath/2007/PartnerControls"/>
    </lcf76f155ced4ddcb4097134ff3c332f>
    <TaxCatchAll xmlns="511f7aaa-dbae-4924-b957-6f83bba08f00" xsi:nil="true"/>
    <SharedWithUsers xmlns="511f7aaa-dbae-4924-b957-6f83bba08f00">
      <UserInfo>
        <DisplayName>Steve Williams</DisplayName>
        <AccountId>899</AccountId>
        <AccountType/>
      </UserInfo>
      <UserInfo>
        <DisplayName>Helen Mulholland</DisplayName>
        <AccountId>325</AccountId>
        <AccountType/>
      </UserInfo>
    </SharedWithUsers>
    <MediaLengthInSeconds xmlns="4a07f3fc-09f1-41f4-9a5b-f3c0d8c6319e" xsi:nil="true"/>
  </documentManagement>
</p:properties>
</file>

<file path=customXml/itemProps1.xml><?xml version="1.0" encoding="utf-8"?>
<ds:datastoreItem xmlns:ds="http://schemas.openxmlformats.org/officeDocument/2006/customXml" ds:itemID="{A27111E9-8C7C-4C16-8D22-A83A1DFA79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07f3fc-09f1-41f4-9a5b-f3c0d8c6319e"/>
    <ds:schemaRef ds:uri="511f7aaa-dbae-4924-b957-6f83bba08f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CD2A80-603E-4CBF-A4B7-544A1C610AC5}">
  <ds:schemaRefs>
    <ds:schemaRef ds:uri="http://schemas.microsoft.com/sharepoint/v3/contenttype/forms"/>
  </ds:schemaRefs>
</ds:datastoreItem>
</file>

<file path=customXml/itemProps3.xml><?xml version="1.0" encoding="utf-8"?>
<ds:datastoreItem xmlns:ds="http://schemas.openxmlformats.org/officeDocument/2006/customXml" ds:itemID="{B940C410-5ECB-4D98-AB65-3BDBB9F77204}">
  <ds:schemaRefs>
    <ds:schemaRef ds:uri="http://purl.org/dc/dcmitype/"/>
    <ds:schemaRef ds:uri="http://purl.org/dc/elements/1.1/"/>
    <ds:schemaRef ds:uri="http://schemas.microsoft.com/office/2006/metadata/properties"/>
    <ds:schemaRef ds:uri="4a07f3fc-09f1-41f4-9a5b-f3c0d8c6319e"/>
    <ds:schemaRef ds:uri="http://www.w3.org/XML/1998/namespace"/>
    <ds:schemaRef ds:uri="http://purl.org/dc/terms/"/>
    <ds:schemaRef ds:uri="511f7aaa-dbae-4924-b957-6f83bba08f00"/>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3537</Words>
  <Application>Microsoft Office PowerPoint</Application>
  <PresentationFormat>Custom</PresentationFormat>
  <Paragraphs>225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lastModifiedBy>David Reid</cp:lastModifiedBy>
  <cp:revision>26</cp:revision>
  <dcterms:created xsi:type="dcterms:W3CDTF">2023-09-18T13:33:59Z</dcterms:created>
  <dcterms:modified xsi:type="dcterms:W3CDTF">2025-04-28T18:47:09Z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0x01010010FBCA8DB7318743BCC3135B50118C9B</vt:lpwstr>
  </property>
  <property fmtid="{D5CDD505-2E9C-101B-9397-08002B2CF9AE}" pid="3" name="MediaServiceImageTags">
    <vt:lpwstr/>
  </property>
  <property fmtid="{D5CDD505-2E9C-101B-9397-08002B2CF9AE}" pid="4" name="Order">
    <vt:r8>42900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