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>
        <p:scale>
          <a:sx n="96" d="100"/>
          <a:sy n="96" d="100"/>
        </p:scale>
        <p:origin x="-9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xmlns="" id="{0E30439A-8A5B-46EC-8283-9B6B031D40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xmlns="" id="{5CEAD642-85CF-4750-8432-7C80C901F0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xmlns="" id="{FA33EEAE-15D5-4119-8C1E-89D943F911E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xmlns="" id="{730D8B3B-9B80-4025-B934-26DC7D7CD2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xmlns="" id="{B5A1B09C-1565-46F8-B70F-621C5EB48A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Reception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xmlns="" id="{8C516CC8-80AC-446C-A56E-9F54B72104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53947E58-F088-49F1-A3D1-DEA690192E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xmlns="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08" y="483474"/>
            <a:ext cx="1365250" cy="1687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xmlns="" id="{A8384FB5-9ADC-4DDC-881B-597D56F5B15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xmlns="" id="{1199E1B1-A8C0-4FE8-A5A8-1CB41D69F8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xmlns="" id="{84A8DE83-DE75-4B41-9DB4-A7EC0B0DEC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A7009A0A-BEF5-4EAC-AF15-E4F9F002E2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Reception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507D495-C918-4E1B-9D9B-7056F03CE0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78" y="1798070"/>
            <a:ext cx="11369905" cy="457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2457</TotalTime>
  <Words>7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 Reception Autumn Scheme of Learning</vt:lpstr>
      <vt:lpstr>Reception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J Jobling</cp:lastModifiedBy>
  <cp:revision>21</cp:revision>
  <dcterms:created xsi:type="dcterms:W3CDTF">2021-09-27T19:19:11Z</dcterms:created>
  <dcterms:modified xsi:type="dcterms:W3CDTF">2021-11-01T12:43:26Z</dcterms:modified>
</cp:coreProperties>
</file>