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7" r:id="rId5"/>
    <p:sldId id="268" r:id="rId6"/>
    <p:sldId id="265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7" autoAdjust="0"/>
    <p:restoredTop sz="94660"/>
  </p:normalViewPr>
  <p:slideViewPr>
    <p:cSldViewPr snapToGrid="0">
      <p:cViewPr>
        <p:scale>
          <a:sx n="96" d="100"/>
          <a:sy n="96" d="100"/>
        </p:scale>
        <p:origin x="-96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xmlns="" id="{0E30439A-8A5B-46EC-8283-9B6B031D40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xmlns="" id="{5CEAD642-85CF-4750-8432-7C80C901F0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xmlns="" id="{FA33EEAE-15D5-4119-8C1E-89D943F911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xmlns="" id="{730D8B3B-9B80-4025-B934-26DC7D7CD2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xmlns="" id="{B5A1B09C-1565-46F8-B70F-621C5EB48A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Year 3 Autumn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xmlns="" id="{8C516CC8-80AC-446C-A56E-9F54B72104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53947E58-F088-49F1-A3D1-DEA690192E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xmlns="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21" y="648184"/>
            <a:ext cx="1365250" cy="1687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C0D7D891-4DC8-44EC-9703-5AD5CC3FF9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946" y="2079938"/>
            <a:ext cx="10238705" cy="307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5939F444-C3C6-4D91-90EF-DF09A4BA1F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474" y="1657336"/>
            <a:ext cx="10844012" cy="4679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9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41FE7194-A94D-4027-9662-35847A204E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156" y="1732207"/>
            <a:ext cx="10644388" cy="459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03F8518F-CEFB-469B-9A68-515FAF787F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75" y="1912513"/>
            <a:ext cx="11993649" cy="422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2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EA4ACF16-128E-478C-9758-99B32A9F4F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369" y="1798069"/>
            <a:ext cx="10412569" cy="4538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6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5D3FFCE8-663E-48E4-9C6C-A2192ABC13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18" y="1680918"/>
            <a:ext cx="11745964" cy="4069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337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2380</TotalTime>
  <Words>19</Words>
  <Application>Microsoft Office PowerPoint</Application>
  <PresentationFormat>Custom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Year 3 Autumn Scheme of Learning</vt:lpstr>
      <vt:lpstr>Year 3</vt:lpstr>
      <vt:lpstr>Year 3</vt:lpstr>
      <vt:lpstr>Year 3</vt:lpstr>
      <vt:lpstr>Year 3</vt:lpstr>
      <vt:lpstr>Year 3</vt:lpstr>
      <vt:lpstr>Year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J Jobling</cp:lastModifiedBy>
  <cp:revision>23</cp:revision>
  <dcterms:created xsi:type="dcterms:W3CDTF">2021-09-27T19:19:11Z</dcterms:created>
  <dcterms:modified xsi:type="dcterms:W3CDTF">2021-11-01T12:45:25Z</dcterms:modified>
</cp:coreProperties>
</file>