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>
        <p:scale>
          <a:sx n="96" d="100"/>
          <a:sy n="96" d="100"/>
        </p:scale>
        <p:origin x="-9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xmlns="" id="{0E30439A-8A5B-46EC-8283-9B6B031D40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4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53947E58-F088-49F1-A3D1-DEA690192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xmlns="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795" y="648183"/>
            <a:ext cx="1365250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7EBDC43-EF4D-49FE-B259-AD6A95832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745" y="1965142"/>
            <a:ext cx="10883461" cy="318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F0F567A-D118-4269-A0CE-126CE38FE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398" y="1652574"/>
            <a:ext cx="11004996" cy="456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28C1238-AEE4-4FFD-9062-EBF7CBD24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75" y="1933366"/>
            <a:ext cx="11812649" cy="299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E5B9167-3087-402A-BD1B-77895832F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110" y="1822348"/>
            <a:ext cx="10972800" cy="4892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17E8B66-0C8F-403D-B059-92AA5C46A9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370" y="2100253"/>
            <a:ext cx="10509160" cy="403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35D70AE-7261-4094-92B1-68D1E59655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709" y="1798070"/>
            <a:ext cx="10202581" cy="505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2370</TotalTime>
  <Words>19</Words>
  <Application>Microsoft Office PowerPoint</Application>
  <PresentationFormat>Custom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Year 4 Autumn Scheme of Learning</vt:lpstr>
      <vt:lpstr>Year 4</vt:lpstr>
      <vt:lpstr>Year 4</vt:lpstr>
      <vt:lpstr>Year 4</vt:lpstr>
      <vt:lpstr>Year 4</vt:lpstr>
      <vt:lpstr>Year 4</vt:lpstr>
      <vt:lpstr>Year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J Jobling</cp:lastModifiedBy>
  <cp:revision>21</cp:revision>
  <dcterms:created xsi:type="dcterms:W3CDTF">2021-09-27T19:19:11Z</dcterms:created>
  <dcterms:modified xsi:type="dcterms:W3CDTF">2021-11-01T12:45:50Z</dcterms:modified>
</cp:coreProperties>
</file>