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4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6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81" y="483474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76EB692-0DD3-4176-AAEC-A4576C076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42" y="2643182"/>
            <a:ext cx="10129234" cy="250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AA3095F-3F58-4C21-828E-209F4A068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91" y="1965142"/>
            <a:ext cx="11946017" cy="381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88CCBC3-C277-4BDA-AE6A-EC236BBA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31" y="1822348"/>
            <a:ext cx="11088710" cy="464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5899277-16B7-417B-90AD-49899298B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68" y="1899634"/>
            <a:ext cx="10625070" cy="462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6DA6925-6E88-42C8-9FEC-2BA88B3F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4" y="1880315"/>
            <a:ext cx="10710968" cy="434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880E4D0-8F9B-47DD-84C9-2B223EC56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76" y="2243129"/>
            <a:ext cx="10599313" cy="350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F5318E9-4BC1-4A70-9B47-A9AEF802C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25" y="3017141"/>
            <a:ext cx="11327549" cy="235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5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2361</TotalTime>
  <Words>21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Year 6 Autumn Scheme of Learning</vt:lpstr>
      <vt:lpstr>Year 6</vt:lpstr>
      <vt:lpstr>Year 6</vt:lpstr>
      <vt:lpstr>Year 6</vt:lpstr>
      <vt:lpstr>Year 6</vt:lpstr>
      <vt:lpstr>Year 6</vt:lpstr>
      <vt:lpstr>Year 6</vt:lpstr>
      <vt:lpstr>Year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19</cp:revision>
  <dcterms:created xsi:type="dcterms:W3CDTF">2021-09-27T19:19:11Z</dcterms:created>
  <dcterms:modified xsi:type="dcterms:W3CDTF">2021-11-01T12:47:19Z</dcterms:modified>
</cp:coreProperties>
</file>