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</p:sldIdLst>
  <p:sldSz cx="15125700" cy="10693400"/>
  <p:notesSz cx="9926638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1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D70650-ECB2-4657-966B-B0D4F1312F83}" v="1" dt="2026-09-01T11:38:48.06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>
      <p:cViewPr varScale="1">
        <p:scale>
          <a:sx n="68" d="100"/>
          <a:sy n="68" d="100"/>
        </p:scale>
        <p:origin x="1572" y="2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ndy Millington" userId="S::wendy.millington@stpauls.bhcet.org.uk::637c4657-1526-442b-b3be-2b55f5b90ffe" providerId="AD" clId="Web-{519A57B2-704C-8435-3440-62B314A25005}"/>
    <pc:docChg chg="modSld">
      <pc:chgData name="Wendy Millington" userId="S::wendy.millington@stpauls.bhcet.org.uk::637c4657-1526-442b-b3be-2b55f5b90ffe" providerId="AD" clId="Web-{519A57B2-704C-8435-3440-62B314A25005}" dt="2026-08-06T08:47:56.238" v="5" actId="20577"/>
      <pc:docMkLst>
        <pc:docMk/>
      </pc:docMkLst>
      <pc:sldChg chg="modSp">
        <pc:chgData name="Wendy Millington" userId="S::wendy.millington@stpauls.bhcet.org.uk::637c4657-1526-442b-b3be-2b55f5b90ffe" providerId="AD" clId="Web-{519A57B2-704C-8435-3440-62B314A25005}" dt="2026-08-06T08:47:56.238" v="5" actId="20577"/>
        <pc:sldMkLst>
          <pc:docMk/>
          <pc:sldMk cId="0" sldId="257"/>
        </pc:sldMkLst>
        <pc:spChg chg="mod">
          <ac:chgData name="Wendy Millington" userId="S::wendy.millington@stpauls.bhcet.org.uk::637c4657-1526-442b-b3be-2b55f5b90ffe" providerId="AD" clId="Web-{519A57B2-704C-8435-3440-62B314A25005}" dt="2026-08-06T08:47:56.238" v="5" actId="20577"/>
          <ac:spMkLst>
            <pc:docMk/>
            <pc:sldMk cId="0" sldId="257"/>
            <ac:spMk id="21" creationId="{00000000-0000-0000-0000-000000000000}"/>
          </ac:spMkLst>
        </pc:spChg>
        <pc:graphicFrameChg chg="mod modGraphic">
          <ac:chgData name="Wendy Millington" userId="S::wendy.millington@stpauls.bhcet.org.uk::637c4657-1526-442b-b3be-2b55f5b90ffe" providerId="AD" clId="Web-{519A57B2-704C-8435-3440-62B314A25005}" dt="2026-08-06T08:45:32.181" v="3"/>
          <ac:graphicFrameMkLst>
            <pc:docMk/>
            <pc:sldMk cId="0" sldId="257"/>
            <ac:graphicFrameMk id="19" creationId="{00000000-0000-0000-0000-000000000000}"/>
          </ac:graphicFrameMkLst>
        </pc:graphicFrameChg>
      </pc:sldChg>
    </pc:docChg>
  </pc:docChgLst>
  <pc:docChgLst>
    <pc:chgData name="Wendy Millington" userId="637c4657-1526-442b-b3be-2b55f5b90ffe" providerId="ADAL" clId="{F48827AF-7D2F-4E07-B722-3D46F39EF300}"/>
    <pc:docChg chg="modSld">
      <pc:chgData name="Wendy Millington" userId="637c4657-1526-442b-b3be-2b55f5b90ffe" providerId="ADAL" clId="{F48827AF-7D2F-4E07-B722-3D46F39EF300}" dt="2026-09-01T13:20:20.924" v="287" actId="20577"/>
      <pc:docMkLst>
        <pc:docMk/>
      </pc:docMkLst>
      <pc:sldChg chg="modSp mod">
        <pc:chgData name="Wendy Millington" userId="637c4657-1526-442b-b3be-2b55f5b90ffe" providerId="ADAL" clId="{F48827AF-7D2F-4E07-B722-3D46F39EF300}" dt="2026-09-01T13:20:20.924" v="287" actId="20577"/>
        <pc:sldMkLst>
          <pc:docMk/>
          <pc:sldMk cId="0" sldId="257"/>
        </pc:sldMkLst>
        <pc:graphicFrameChg chg="modGraphic">
          <ac:chgData name="Wendy Millington" userId="637c4657-1526-442b-b3be-2b55f5b90ffe" providerId="ADAL" clId="{F48827AF-7D2F-4E07-B722-3D46F39EF300}" dt="2026-09-01T13:20:20.924" v="287" actId="20577"/>
          <ac:graphicFrameMkLst>
            <pc:docMk/>
            <pc:sldMk cId="0" sldId="257"/>
            <ac:graphicFrameMk id="14" creationId="{00000000-0000-0000-0000-000000000000}"/>
          </ac:graphicFrameMkLst>
        </pc:graphicFrameChg>
        <pc:graphicFrameChg chg="modGraphic">
          <ac:chgData name="Wendy Millington" userId="637c4657-1526-442b-b3be-2b55f5b90ffe" providerId="ADAL" clId="{F48827AF-7D2F-4E07-B722-3D46F39EF300}" dt="2026-09-01T13:18:04.469" v="270" actId="122"/>
          <ac:graphicFrameMkLst>
            <pc:docMk/>
            <pc:sldMk cId="0" sldId="257"/>
            <ac:graphicFrameMk id="15" creationId="{00000000-0000-0000-0000-000000000000}"/>
          </ac:graphicFrameMkLst>
        </pc:graphicFrameChg>
        <pc:graphicFrameChg chg="modGraphic">
          <ac:chgData name="Wendy Millington" userId="637c4657-1526-442b-b3be-2b55f5b90ffe" providerId="ADAL" clId="{F48827AF-7D2F-4E07-B722-3D46F39EF300}" dt="2026-09-01T11:22:23.514" v="60" actId="20577"/>
          <ac:graphicFrameMkLst>
            <pc:docMk/>
            <pc:sldMk cId="0" sldId="257"/>
            <ac:graphicFrameMk id="19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4427" y="3314954"/>
            <a:ext cx="1285684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rgbClr val="FDBB1C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8855" y="5988304"/>
            <a:ext cx="1058799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5119985" cy="1069200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267112" y="0"/>
            <a:ext cx="4853305" cy="10692130"/>
          </a:xfrm>
          <a:custGeom>
            <a:avLst/>
            <a:gdLst/>
            <a:ahLst/>
            <a:cxnLst/>
            <a:rect l="l" t="t" r="r" b="b"/>
            <a:pathLst>
              <a:path w="4853305" h="10692130">
                <a:moveTo>
                  <a:pt x="4852885" y="0"/>
                </a:moveTo>
                <a:lnTo>
                  <a:pt x="0" y="0"/>
                </a:lnTo>
                <a:lnTo>
                  <a:pt x="0" y="10692003"/>
                </a:lnTo>
                <a:lnTo>
                  <a:pt x="4852885" y="10692003"/>
                </a:lnTo>
                <a:lnTo>
                  <a:pt x="4852885" y="0"/>
                </a:lnTo>
                <a:close/>
              </a:path>
            </a:pathLst>
          </a:custGeom>
          <a:solidFill>
            <a:srgbClr val="FDB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284981" y="0"/>
            <a:ext cx="4835525" cy="10692130"/>
          </a:xfrm>
          <a:custGeom>
            <a:avLst/>
            <a:gdLst/>
            <a:ahLst/>
            <a:cxnLst/>
            <a:rect l="l" t="t" r="r" b="b"/>
            <a:pathLst>
              <a:path w="4835525" h="10692130">
                <a:moveTo>
                  <a:pt x="55041" y="9599701"/>
                </a:moveTo>
                <a:lnTo>
                  <a:pt x="41719" y="9516631"/>
                </a:lnTo>
                <a:lnTo>
                  <a:pt x="32804" y="9486176"/>
                </a:lnTo>
                <a:lnTo>
                  <a:pt x="0" y="9410040"/>
                </a:lnTo>
                <a:lnTo>
                  <a:pt x="0" y="9945319"/>
                </a:lnTo>
                <a:lnTo>
                  <a:pt x="2946" y="9919056"/>
                </a:lnTo>
                <a:lnTo>
                  <a:pt x="4737" y="9906737"/>
                </a:lnTo>
                <a:lnTo>
                  <a:pt x="8686" y="9891928"/>
                </a:lnTo>
                <a:lnTo>
                  <a:pt x="12636" y="9879495"/>
                </a:lnTo>
                <a:lnTo>
                  <a:pt x="14439" y="9874275"/>
                </a:lnTo>
                <a:lnTo>
                  <a:pt x="52603" y="9723260"/>
                </a:lnTo>
                <a:lnTo>
                  <a:pt x="52654" y="9723044"/>
                </a:lnTo>
                <a:lnTo>
                  <a:pt x="54851" y="9609595"/>
                </a:lnTo>
                <a:lnTo>
                  <a:pt x="54927" y="9605594"/>
                </a:lnTo>
                <a:lnTo>
                  <a:pt x="55041" y="9599701"/>
                </a:lnTo>
                <a:close/>
              </a:path>
              <a:path w="4835525" h="10692130">
                <a:moveTo>
                  <a:pt x="55041" y="6517272"/>
                </a:moveTo>
                <a:lnTo>
                  <a:pt x="41719" y="6434188"/>
                </a:lnTo>
                <a:lnTo>
                  <a:pt x="32804" y="6403746"/>
                </a:lnTo>
                <a:lnTo>
                  <a:pt x="0" y="6327610"/>
                </a:lnTo>
                <a:lnTo>
                  <a:pt x="0" y="6862889"/>
                </a:lnTo>
                <a:lnTo>
                  <a:pt x="2946" y="6836626"/>
                </a:lnTo>
                <a:lnTo>
                  <a:pt x="4737" y="6824294"/>
                </a:lnTo>
                <a:lnTo>
                  <a:pt x="8686" y="6809499"/>
                </a:lnTo>
                <a:lnTo>
                  <a:pt x="12636" y="6797065"/>
                </a:lnTo>
                <a:lnTo>
                  <a:pt x="14439" y="6791846"/>
                </a:lnTo>
                <a:lnTo>
                  <a:pt x="52603" y="6640817"/>
                </a:lnTo>
                <a:lnTo>
                  <a:pt x="52654" y="6640614"/>
                </a:lnTo>
                <a:lnTo>
                  <a:pt x="54851" y="6527152"/>
                </a:lnTo>
                <a:lnTo>
                  <a:pt x="54927" y="6523164"/>
                </a:lnTo>
                <a:lnTo>
                  <a:pt x="55041" y="6517272"/>
                </a:lnTo>
                <a:close/>
              </a:path>
              <a:path w="4835525" h="10692130">
                <a:moveTo>
                  <a:pt x="55041" y="3434829"/>
                </a:moveTo>
                <a:lnTo>
                  <a:pt x="41719" y="3351746"/>
                </a:lnTo>
                <a:lnTo>
                  <a:pt x="32804" y="3321304"/>
                </a:lnTo>
                <a:lnTo>
                  <a:pt x="0" y="3245167"/>
                </a:lnTo>
                <a:lnTo>
                  <a:pt x="0" y="3780447"/>
                </a:lnTo>
                <a:lnTo>
                  <a:pt x="2946" y="3754183"/>
                </a:lnTo>
                <a:lnTo>
                  <a:pt x="4737" y="3741851"/>
                </a:lnTo>
                <a:lnTo>
                  <a:pt x="8686" y="3727056"/>
                </a:lnTo>
                <a:lnTo>
                  <a:pt x="12636" y="3714623"/>
                </a:lnTo>
                <a:lnTo>
                  <a:pt x="14439" y="3709403"/>
                </a:lnTo>
                <a:lnTo>
                  <a:pt x="52603" y="3558387"/>
                </a:lnTo>
                <a:lnTo>
                  <a:pt x="52654" y="3558171"/>
                </a:lnTo>
                <a:lnTo>
                  <a:pt x="54851" y="3444710"/>
                </a:lnTo>
                <a:lnTo>
                  <a:pt x="54927" y="3440709"/>
                </a:lnTo>
                <a:lnTo>
                  <a:pt x="55041" y="3434829"/>
                </a:lnTo>
                <a:close/>
              </a:path>
              <a:path w="4835525" h="10692130">
                <a:moveTo>
                  <a:pt x="55041" y="352386"/>
                </a:moveTo>
                <a:lnTo>
                  <a:pt x="41719" y="269316"/>
                </a:lnTo>
                <a:lnTo>
                  <a:pt x="32804" y="238861"/>
                </a:lnTo>
                <a:lnTo>
                  <a:pt x="0" y="162725"/>
                </a:lnTo>
                <a:lnTo>
                  <a:pt x="0" y="698004"/>
                </a:lnTo>
                <a:lnTo>
                  <a:pt x="2946" y="671741"/>
                </a:lnTo>
                <a:lnTo>
                  <a:pt x="4737" y="659422"/>
                </a:lnTo>
                <a:lnTo>
                  <a:pt x="8686" y="644613"/>
                </a:lnTo>
                <a:lnTo>
                  <a:pt x="12636" y="632180"/>
                </a:lnTo>
                <a:lnTo>
                  <a:pt x="14439" y="626960"/>
                </a:lnTo>
                <a:lnTo>
                  <a:pt x="52603" y="475945"/>
                </a:lnTo>
                <a:lnTo>
                  <a:pt x="52654" y="475729"/>
                </a:lnTo>
                <a:lnTo>
                  <a:pt x="54851" y="362280"/>
                </a:lnTo>
                <a:lnTo>
                  <a:pt x="54927" y="358254"/>
                </a:lnTo>
                <a:lnTo>
                  <a:pt x="55041" y="352386"/>
                </a:lnTo>
                <a:close/>
              </a:path>
              <a:path w="4835525" h="10692130">
                <a:moveTo>
                  <a:pt x="523519" y="8966454"/>
                </a:moveTo>
                <a:lnTo>
                  <a:pt x="0" y="8966454"/>
                </a:lnTo>
                <a:lnTo>
                  <a:pt x="0" y="9036063"/>
                </a:lnTo>
                <a:lnTo>
                  <a:pt x="454202" y="9036063"/>
                </a:lnTo>
                <a:lnTo>
                  <a:pt x="454202" y="9513722"/>
                </a:lnTo>
                <a:lnTo>
                  <a:pt x="364477" y="9820034"/>
                </a:lnTo>
                <a:lnTo>
                  <a:pt x="192836" y="10024834"/>
                </a:lnTo>
                <a:lnTo>
                  <a:pt x="26149" y="10139426"/>
                </a:lnTo>
                <a:lnTo>
                  <a:pt x="0" y="10151885"/>
                </a:lnTo>
                <a:lnTo>
                  <a:pt x="0" y="10207892"/>
                </a:lnTo>
                <a:lnTo>
                  <a:pt x="279069" y="10020046"/>
                </a:lnTo>
                <a:lnTo>
                  <a:pt x="452323" y="9781883"/>
                </a:lnTo>
                <a:lnTo>
                  <a:pt x="515073" y="9594710"/>
                </a:lnTo>
                <a:lnTo>
                  <a:pt x="523519" y="9518904"/>
                </a:lnTo>
                <a:lnTo>
                  <a:pt x="523519" y="8966454"/>
                </a:lnTo>
                <a:close/>
              </a:path>
              <a:path w="4835525" h="10692130">
                <a:moveTo>
                  <a:pt x="523519" y="5884024"/>
                </a:moveTo>
                <a:lnTo>
                  <a:pt x="0" y="5884024"/>
                </a:lnTo>
                <a:lnTo>
                  <a:pt x="0" y="5953633"/>
                </a:lnTo>
                <a:lnTo>
                  <a:pt x="454202" y="5953633"/>
                </a:lnTo>
                <a:lnTo>
                  <a:pt x="454202" y="6431293"/>
                </a:lnTo>
                <a:lnTo>
                  <a:pt x="364477" y="6737604"/>
                </a:lnTo>
                <a:lnTo>
                  <a:pt x="192836" y="6942391"/>
                </a:lnTo>
                <a:lnTo>
                  <a:pt x="26149" y="7056983"/>
                </a:lnTo>
                <a:lnTo>
                  <a:pt x="0" y="7069442"/>
                </a:lnTo>
                <a:lnTo>
                  <a:pt x="0" y="7125462"/>
                </a:lnTo>
                <a:lnTo>
                  <a:pt x="279069" y="6937616"/>
                </a:lnTo>
                <a:lnTo>
                  <a:pt x="452323" y="6699453"/>
                </a:lnTo>
                <a:lnTo>
                  <a:pt x="515073" y="6512280"/>
                </a:lnTo>
                <a:lnTo>
                  <a:pt x="523519" y="6436474"/>
                </a:lnTo>
                <a:lnTo>
                  <a:pt x="523519" y="5884024"/>
                </a:lnTo>
                <a:close/>
              </a:path>
              <a:path w="4835525" h="10692130">
                <a:moveTo>
                  <a:pt x="523519" y="2801594"/>
                </a:moveTo>
                <a:lnTo>
                  <a:pt x="0" y="2801594"/>
                </a:lnTo>
                <a:lnTo>
                  <a:pt x="0" y="2871190"/>
                </a:lnTo>
                <a:lnTo>
                  <a:pt x="454202" y="2871190"/>
                </a:lnTo>
                <a:lnTo>
                  <a:pt x="454202" y="3348850"/>
                </a:lnTo>
                <a:lnTo>
                  <a:pt x="364477" y="3655161"/>
                </a:lnTo>
                <a:lnTo>
                  <a:pt x="192836" y="3859961"/>
                </a:lnTo>
                <a:lnTo>
                  <a:pt x="26149" y="3974541"/>
                </a:lnTo>
                <a:lnTo>
                  <a:pt x="0" y="3987012"/>
                </a:lnTo>
                <a:lnTo>
                  <a:pt x="0" y="4043019"/>
                </a:lnTo>
                <a:lnTo>
                  <a:pt x="279069" y="3855174"/>
                </a:lnTo>
                <a:lnTo>
                  <a:pt x="452323" y="3617010"/>
                </a:lnTo>
                <a:lnTo>
                  <a:pt x="515073" y="3429838"/>
                </a:lnTo>
                <a:lnTo>
                  <a:pt x="523519" y="3354032"/>
                </a:lnTo>
                <a:lnTo>
                  <a:pt x="523519" y="2801594"/>
                </a:lnTo>
                <a:close/>
              </a:path>
              <a:path w="4835525" h="10692130">
                <a:moveTo>
                  <a:pt x="523519" y="0"/>
                </a:moveTo>
                <a:lnTo>
                  <a:pt x="454202" y="0"/>
                </a:lnTo>
                <a:lnTo>
                  <a:pt x="454202" y="266407"/>
                </a:lnTo>
                <a:lnTo>
                  <a:pt x="364477" y="572719"/>
                </a:lnTo>
                <a:lnTo>
                  <a:pt x="192836" y="777519"/>
                </a:lnTo>
                <a:lnTo>
                  <a:pt x="26149" y="892111"/>
                </a:lnTo>
                <a:lnTo>
                  <a:pt x="0" y="904570"/>
                </a:lnTo>
                <a:lnTo>
                  <a:pt x="0" y="960577"/>
                </a:lnTo>
                <a:lnTo>
                  <a:pt x="279069" y="772731"/>
                </a:lnTo>
                <a:lnTo>
                  <a:pt x="452323" y="534568"/>
                </a:lnTo>
                <a:lnTo>
                  <a:pt x="515073" y="347395"/>
                </a:lnTo>
                <a:lnTo>
                  <a:pt x="523519" y="271589"/>
                </a:lnTo>
                <a:lnTo>
                  <a:pt x="523519" y="0"/>
                </a:lnTo>
                <a:close/>
              </a:path>
              <a:path w="4835525" h="10692130">
                <a:moveTo>
                  <a:pt x="1245781" y="10507675"/>
                </a:moveTo>
                <a:lnTo>
                  <a:pt x="30124" y="10507675"/>
                </a:lnTo>
                <a:lnTo>
                  <a:pt x="30124" y="10692003"/>
                </a:lnTo>
                <a:lnTo>
                  <a:pt x="104813" y="10692003"/>
                </a:lnTo>
                <a:lnTo>
                  <a:pt x="104813" y="10577284"/>
                </a:lnTo>
                <a:lnTo>
                  <a:pt x="384200" y="10577284"/>
                </a:lnTo>
                <a:lnTo>
                  <a:pt x="412889" y="10690377"/>
                </a:lnTo>
                <a:lnTo>
                  <a:pt x="413626" y="10692003"/>
                </a:lnTo>
                <a:lnTo>
                  <a:pt x="559485" y="10692003"/>
                </a:lnTo>
                <a:lnTo>
                  <a:pt x="478155" y="10610647"/>
                </a:lnTo>
                <a:lnTo>
                  <a:pt x="438162" y="10577284"/>
                </a:lnTo>
                <a:lnTo>
                  <a:pt x="1176464" y="10577284"/>
                </a:lnTo>
                <a:lnTo>
                  <a:pt x="1176464" y="10692003"/>
                </a:lnTo>
                <a:lnTo>
                  <a:pt x="1245781" y="10692003"/>
                </a:lnTo>
                <a:lnTo>
                  <a:pt x="1245781" y="10577284"/>
                </a:lnTo>
                <a:lnTo>
                  <a:pt x="1245781" y="10507675"/>
                </a:lnTo>
                <a:close/>
              </a:path>
              <a:path w="4835525" h="10692130">
                <a:moveTo>
                  <a:pt x="1245781" y="7425233"/>
                </a:moveTo>
                <a:lnTo>
                  <a:pt x="1176464" y="7425233"/>
                </a:lnTo>
                <a:lnTo>
                  <a:pt x="1176464" y="7494854"/>
                </a:lnTo>
                <a:lnTo>
                  <a:pt x="1176464" y="7972514"/>
                </a:lnTo>
                <a:lnTo>
                  <a:pt x="1086751" y="8278825"/>
                </a:lnTo>
                <a:lnTo>
                  <a:pt x="915098" y="8483613"/>
                </a:lnTo>
                <a:lnTo>
                  <a:pt x="748411" y="8598205"/>
                </a:lnTo>
                <a:lnTo>
                  <a:pt x="673544" y="8633892"/>
                </a:lnTo>
                <a:lnTo>
                  <a:pt x="693242" y="8586127"/>
                </a:lnTo>
                <a:lnTo>
                  <a:pt x="696252" y="8570176"/>
                </a:lnTo>
                <a:lnTo>
                  <a:pt x="709701" y="8498980"/>
                </a:lnTo>
                <a:lnTo>
                  <a:pt x="721004" y="8415261"/>
                </a:lnTo>
                <a:lnTo>
                  <a:pt x="724763" y="8381860"/>
                </a:lnTo>
                <a:lnTo>
                  <a:pt x="725208" y="8377847"/>
                </a:lnTo>
                <a:lnTo>
                  <a:pt x="727011" y="8365515"/>
                </a:lnTo>
                <a:lnTo>
                  <a:pt x="730961" y="8350720"/>
                </a:lnTo>
                <a:lnTo>
                  <a:pt x="733463" y="8342820"/>
                </a:lnTo>
                <a:lnTo>
                  <a:pt x="734910" y="8338286"/>
                </a:lnTo>
                <a:lnTo>
                  <a:pt x="736701" y="8333067"/>
                </a:lnTo>
                <a:lnTo>
                  <a:pt x="760933" y="8237194"/>
                </a:lnTo>
                <a:lnTo>
                  <a:pt x="774877" y="8182038"/>
                </a:lnTo>
                <a:lnTo>
                  <a:pt x="774928" y="8181835"/>
                </a:lnTo>
                <a:lnTo>
                  <a:pt x="777125" y="8068373"/>
                </a:lnTo>
                <a:lnTo>
                  <a:pt x="777201" y="8064386"/>
                </a:lnTo>
                <a:lnTo>
                  <a:pt x="777316" y="8058493"/>
                </a:lnTo>
                <a:lnTo>
                  <a:pt x="763981" y="7975409"/>
                </a:lnTo>
                <a:lnTo>
                  <a:pt x="755065" y="7944967"/>
                </a:lnTo>
                <a:lnTo>
                  <a:pt x="717321" y="7857363"/>
                </a:lnTo>
                <a:lnTo>
                  <a:pt x="717321" y="8182038"/>
                </a:lnTo>
                <a:lnTo>
                  <a:pt x="713854" y="8235277"/>
                </a:lnTo>
                <a:lnTo>
                  <a:pt x="713727" y="8237194"/>
                </a:lnTo>
                <a:lnTo>
                  <a:pt x="705827" y="8148968"/>
                </a:lnTo>
                <a:lnTo>
                  <a:pt x="703402" y="8132292"/>
                </a:lnTo>
                <a:lnTo>
                  <a:pt x="703402" y="8381860"/>
                </a:lnTo>
                <a:lnTo>
                  <a:pt x="672401" y="8562124"/>
                </a:lnTo>
                <a:lnTo>
                  <a:pt x="654659" y="8570176"/>
                </a:lnTo>
                <a:lnTo>
                  <a:pt x="688467" y="8389912"/>
                </a:lnTo>
                <a:lnTo>
                  <a:pt x="703402" y="8381860"/>
                </a:lnTo>
                <a:lnTo>
                  <a:pt x="703402" y="8132292"/>
                </a:lnTo>
                <a:lnTo>
                  <a:pt x="694105" y="8068373"/>
                </a:lnTo>
                <a:lnTo>
                  <a:pt x="681723" y="8007159"/>
                </a:lnTo>
                <a:lnTo>
                  <a:pt x="681723" y="8232661"/>
                </a:lnTo>
                <a:lnTo>
                  <a:pt x="680770" y="8310207"/>
                </a:lnTo>
                <a:lnTo>
                  <a:pt x="679284" y="8342820"/>
                </a:lnTo>
                <a:lnTo>
                  <a:pt x="653999" y="8294751"/>
                </a:lnTo>
                <a:lnTo>
                  <a:pt x="653999" y="8392782"/>
                </a:lnTo>
                <a:lnTo>
                  <a:pt x="646709" y="8448586"/>
                </a:lnTo>
                <a:lnTo>
                  <a:pt x="637044" y="8500313"/>
                </a:lnTo>
                <a:lnTo>
                  <a:pt x="632218" y="8523084"/>
                </a:lnTo>
                <a:lnTo>
                  <a:pt x="623874" y="8575751"/>
                </a:lnTo>
                <a:lnTo>
                  <a:pt x="622300" y="8609914"/>
                </a:lnTo>
                <a:lnTo>
                  <a:pt x="623963" y="8628367"/>
                </a:lnTo>
                <a:lnTo>
                  <a:pt x="625309" y="8633892"/>
                </a:lnTo>
                <a:lnTo>
                  <a:pt x="568299" y="8606130"/>
                </a:lnTo>
                <a:lnTo>
                  <a:pt x="515645" y="8576183"/>
                </a:lnTo>
                <a:lnTo>
                  <a:pt x="467194" y="8544357"/>
                </a:lnTo>
                <a:lnTo>
                  <a:pt x="422744" y="8510918"/>
                </a:lnTo>
                <a:lnTo>
                  <a:pt x="382155" y="8476183"/>
                </a:lnTo>
                <a:lnTo>
                  <a:pt x="345236" y="8440445"/>
                </a:lnTo>
                <a:lnTo>
                  <a:pt x="311810" y="8403996"/>
                </a:lnTo>
                <a:lnTo>
                  <a:pt x="281724" y="8367141"/>
                </a:lnTo>
                <a:lnTo>
                  <a:pt x="254787" y="8330171"/>
                </a:lnTo>
                <a:lnTo>
                  <a:pt x="230822" y="8293379"/>
                </a:lnTo>
                <a:lnTo>
                  <a:pt x="209677" y="8257070"/>
                </a:lnTo>
                <a:lnTo>
                  <a:pt x="191173" y="8221535"/>
                </a:lnTo>
                <a:lnTo>
                  <a:pt x="165823" y="8177860"/>
                </a:lnTo>
                <a:lnTo>
                  <a:pt x="144526" y="8132559"/>
                </a:lnTo>
                <a:lnTo>
                  <a:pt x="127533" y="8085696"/>
                </a:lnTo>
                <a:lnTo>
                  <a:pt x="115074" y="8037335"/>
                </a:lnTo>
                <a:lnTo>
                  <a:pt x="107416" y="7987538"/>
                </a:lnTo>
                <a:lnTo>
                  <a:pt x="104838" y="7936725"/>
                </a:lnTo>
                <a:lnTo>
                  <a:pt x="104813" y="7494854"/>
                </a:lnTo>
                <a:lnTo>
                  <a:pt x="384200" y="7494854"/>
                </a:lnTo>
                <a:lnTo>
                  <a:pt x="412889" y="7607948"/>
                </a:lnTo>
                <a:lnTo>
                  <a:pt x="420712" y="7625181"/>
                </a:lnTo>
                <a:lnTo>
                  <a:pt x="428967" y="7637373"/>
                </a:lnTo>
                <a:lnTo>
                  <a:pt x="435508" y="7644612"/>
                </a:lnTo>
                <a:lnTo>
                  <a:pt x="438162" y="7647000"/>
                </a:lnTo>
                <a:lnTo>
                  <a:pt x="427812" y="7660780"/>
                </a:lnTo>
                <a:lnTo>
                  <a:pt x="433565" y="7676845"/>
                </a:lnTo>
                <a:lnTo>
                  <a:pt x="446189" y="7715898"/>
                </a:lnTo>
                <a:lnTo>
                  <a:pt x="457568" y="7763700"/>
                </a:lnTo>
                <a:lnTo>
                  <a:pt x="457669" y="7764119"/>
                </a:lnTo>
                <a:lnTo>
                  <a:pt x="473252" y="7799032"/>
                </a:lnTo>
                <a:lnTo>
                  <a:pt x="491845" y="7822108"/>
                </a:lnTo>
                <a:lnTo>
                  <a:pt x="507415" y="7834846"/>
                </a:lnTo>
                <a:lnTo>
                  <a:pt x="513943" y="7838757"/>
                </a:lnTo>
                <a:lnTo>
                  <a:pt x="492607" y="7844587"/>
                </a:lnTo>
                <a:lnTo>
                  <a:pt x="487095" y="7863002"/>
                </a:lnTo>
                <a:lnTo>
                  <a:pt x="489546" y="7882496"/>
                </a:lnTo>
                <a:lnTo>
                  <a:pt x="492112" y="7891564"/>
                </a:lnTo>
                <a:lnTo>
                  <a:pt x="527227" y="8065160"/>
                </a:lnTo>
                <a:lnTo>
                  <a:pt x="580961" y="8214207"/>
                </a:lnTo>
                <a:lnTo>
                  <a:pt x="630174" y="8318487"/>
                </a:lnTo>
                <a:lnTo>
                  <a:pt x="651713" y="8357743"/>
                </a:lnTo>
                <a:lnTo>
                  <a:pt x="653999" y="8392782"/>
                </a:lnTo>
                <a:lnTo>
                  <a:pt x="653999" y="8294751"/>
                </a:lnTo>
                <a:lnTo>
                  <a:pt x="597763" y="8187817"/>
                </a:lnTo>
                <a:lnTo>
                  <a:pt x="654659" y="8247520"/>
                </a:lnTo>
                <a:lnTo>
                  <a:pt x="623633" y="8187817"/>
                </a:lnTo>
                <a:lnTo>
                  <a:pt x="577075" y="8098256"/>
                </a:lnTo>
                <a:lnTo>
                  <a:pt x="660908" y="8164843"/>
                </a:lnTo>
                <a:lnTo>
                  <a:pt x="615670" y="8098256"/>
                </a:lnTo>
                <a:lnTo>
                  <a:pt x="558723" y="8014424"/>
                </a:lnTo>
                <a:lnTo>
                  <a:pt x="642543" y="8079880"/>
                </a:lnTo>
                <a:lnTo>
                  <a:pt x="597674" y="8014424"/>
                </a:lnTo>
                <a:lnTo>
                  <a:pt x="572503" y="7977695"/>
                </a:lnTo>
                <a:lnTo>
                  <a:pt x="660908" y="8064386"/>
                </a:lnTo>
                <a:lnTo>
                  <a:pt x="676859" y="8140586"/>
                </a:lnTo>
                <a:lnTo>
                  <a:pt x="681723" y="8232661"/>
                </a:lnTo>
                <a:lnTo>
                  <a:pt x="681723" y="8007159"/>
                </a:lnTo>
                <a:lnTo>
                  <a:pt x="679323" y="7995285"/>
                </a:lnTo>
                <a:lnTo>
                  <a:pt x="676529" y="7984579"/>
                </a:lnTo>
                <a:lnTo>
                  <a:pt x="662228" y="7929588"/>
                </a:lnTo>
                <a:lnTo>
                  <a:pt x="649732" y="7890421"/>
                </a:lnTo>
                <a:lnTo>
                  <a:pt x="643597" y="7871168"/>
                </a:lnTo>
                <a:lnTo>
                  <a:pt x="642543" y="7868386"/>
                </a:lnTo>
                <a:lnTo>
                  <a:pt x="642543" y="7966202"/>
                </a:lnTo>
                <a:lnTo>
                  <a:pt x="642543" y="7984579"/>
                </a:lnTo>
                <a:lnTo>
                  <a:pt x="634314" y="7977695"/>
                </a:lnTo>
                <a:lnTo>
                  <a:pt x="530009" y="7890421"/>
                </a:lnTo>
                <a:lnTo>
                  <a:pt x="642543" y="7966202"/>
                </a:lnTo>
                <a:lnTo>
                  <a:pt x="642543" y="7868386"/>
                </a:lnTo>
                <a:lnTo>
                  <a:pt x="633056" y="7843355"/>
                </a:lnTo>
                <a:lnTo>
                  <a:pt x="624179" y="7819911"/>
                </a:lnTo>
                <a:lnTo>
                  <a:pt x="607733" y="7782484"/>
                </a:lnTo>
                <a:lnTo>
                  <a:pt x="604735" y="7775689"/>
                </a:lnTo>
                <a:lnTo>
                  <a:pt x="597763" y="7761783"/>
                </a:lnTo>
                <a:lnTo>
                  <a:pt x="597763" y="7826121"/>
                </a:lnTo>
                <a:lnTo>
                  <a:pt x="597763" y="7843355"/>
                </a:lnTo>
                <a:lnTo>
                  <a:pt x="507047" y="7782484"/>
                </a:lnTo>
                <a:lnTo>
                  <a:pt x="597763" y="7826121"/>
                </a:lnTo>
                <a:lnTo>
                  <a:pt x="597763" y="7761783"/>
                </a:lnTo>
                <a:lnTo>
                  <a:pt x="655650" y="7852181"/>
                </a:lnTo>
                <a:lnTo>
                  <a:pt x="707999" y="8041335"/>
                </a:lnTo>
                <a:lnTo>
                  <a:pt x="717308" y="8181835"/>
                </a:lnTo>
                <a:lnTo>
                  <a:pt x="717321" y="8182038"/>
                </a:lnTo>
                <a:lnTo>
                  <a:pt x="717321" y="7857363"/>
                </a:lnTo>
                <a:lnTo>
                  <a:pt x="676973" y="7763700"/>
                </a:lnTo>
                <a:lnTo>
                  <a:pt x="593801" y="7651724"/>
                </a:lnTo>
                <a:lnTo>
                  <a:pt x="478155" y="7528204"/>
                </a:lnTo>
                <a:lnTo>
                  <a:pt x="438162" y="7494854"/>
                </a:lnTo>
                <a:lnTo>
                  <a:pt x="1176464" y="7494854"/>
                </a:lnTo>
                <a:lnTo>
                  <a:pt x="1176464" y="7425233"/>
                </a:lnTo>
                <a:lnTo>
                  <a:pt x="30124" y="7425233"/>
                </a:lnTo>
                <a:lnTo>
                  <a:pt x="30124" y="7977695"/>
                </a:lnTo>
                <a:lnTo>
                  <a:pt x="45123" y="8048536"/>
                </a:lnTo>
                <a:lnTo>
                  <a:pt x="64236" y="8114995"/>
                </a:lnTo>
                <a:lnTo>
                  <a:pt x="87020" y="8177212"/>
                </a:lnTo>
                <a:lnTo>
                  <a:pt x="113068" y="8235277"/>
                </a:lnTo>
                <a:lnTo>
                  <a:pt x="141922" y="8289341"/>
                </a:lnTo>
                <a:lnTo>
                  <a:pt x="173177" y="8339493"/>
                </a:lnTo>
                <a:lnTo>
                  <a:pt x="206387" y="8385861"/>
                </a:lnTo>
                <a:lnTo>
                  <a:pt x="241122" y="8428584"/>
                </a:lnTo>
                <a:lnTo>
                  <a:pt x="276974" y="8467750"/>
                </a:lnTo>
                <a:lnTo>
                  <a:pt x="313486" y="8503488"/>
                </a:lnTo>
                <a:lnTo>
                  <a:pt x="350240" y="8535924"/>
                </a:lnTo>
                <a:lnTo>
                  <a:pt x="386803" y="8565172"/>
                </a:lnTo>
                <a:lnTo>
                  <a:pt x="422744" y="8591347"/>
                </a:lnTo>
                <a:lnTo>
                  <a:pt x="457644" y="8614575"/>
                </a:lnTo>
                <a:lnTo>
                  <a:pt x="491058" y="8634959"/>
                </a:lnTo>
                <a:lnTo>
                  <a:pt x="551738" y="8667725"/>
                </a:lnTo>
                <a:lnTo>
                  <a:pt x="601332" y="8690585"/>
                </a:lnTo>
                <a:lnTo>
                  <a:pt x="652018" y="8709939"/>
                </a:lnTo>
                <a:lnTo>
                  <a:pt x="657034" y="8709647"/>
                </a:lnTo>
                <a:lnTo>
                  <a:pt x="661428" y="8707628"/>
                </a:lnTo>
                <a:lnTo>
                  <a:pt x="770978" y="8633892"/>
                </a:lnTo>
                <a:lnTo>
                  <a:pt x="1001344" y="8478837"/>
                </a:lnTo>
                <a:lnTo>
                  <a:pt x="1174584" y="8240674"/>
                </a:lnTo>
                <a:lnTo>
                  <a:pt x="1237348" y="8053502"/>
                </a:lnTo>
                <a:lnTo>
                  <a:pt x="1245781" y="7977695"/>
                </a:lnTo>
                <a:lnTo>
                  <a:pt x="1245781" y="7494854"/>
                </a:lnTo>
                <a:lnTo>
                  <a:pt x="1245781" y="7425233"/>
                </a:lnTo>
                <a:close/>
              </a:path>
              <a:path w="4835525" h="10692130">
                <a:moveTo>
                  <a:pt x="1245781" y="4342790"/>
                </a:moveTo>
                <a:lnTo>
                  <a:pt x="1176464" y="4342790"/>
                </a:lnTo>
                <a:lnTo>
                  <a:pt x="1176464" y="4412412"/>
                </a:lnTo>
                <a:lnTo>
                  <a:pt x="1176464" y="4890071"/>
                </a:lnTo>
                <a:lnTo>
                  <a:pt x="1086751" y="5196383"/>
                </a:lnTo>
                <a:lnTo>
                  <a:pt x="915098" y="5401183"/>
                </a:lnTo>
                <a:lnTo>
                  <a:pt x="748411" y="5515762"/>
                </a:lnTo>
                <a:lnTo>
                  <a:pt x="673544" y="5551449"/>
                </a:lnTo>
                <a:lnTo>
                  <a:pt x="693242" y="5503684"/>
                </a:lnTo>
                <a:lnTo>
                  <a:pt x="696252" y="5487733"/>
                </a:lnTo>
                <a:lnTo>
                  <a:pt x="709701" y="5416537"/>
                </a:lnTo>
                <a:lnTo>
                  <a:pt x="721004" y="5332831"/>
                </a:lnTo>
                <a:lnTo>
                  <a:pt x="724763" y="5299418"/>
                </a:lnTo>
                <a:lnTo>
                  <a:pt x="725208" y="5295404"/>
                </a:lnTo>
                <a:lnTo>
                  <a:pt x="727011" y="5283073"/>
                </a:lnTo>
                <a:lnTo>
                  <a:pt x="730961" y="5268277"/>
                </a:lnTo>
                <a:lnTo>
                  <a:pt x="733463" y="5260378"/>
                </a:lnTo>
                <a:lnTo>
                  <a:pt x="734910" y="5255844"/>
                </a:lnTo>
                <a:lnTo>
                  <a:pt x="736701" y="5250624"/>
                </a:lnTo>
                <a:lnTo>
                  <a:pt x="760933" y="5154752"/>
                </a:lnTo>
                <a:lnTo>
                  <a:pt x="774877" y="5099596"/>
                </a:lnTo>
                <a:lnTo>
                  <a:pt x="774928" y="5099393"/>
                </a:lnTo>
                <a:lnTo>
                  <a:pt x="777125" y="4985931"/>
                </a:lnTo>
                <a:lnTo>
                  <a:pt x="777201" y="4981918"/>
                </a:lnTo>
                <a:lnTo>
                  <a:pt x="777316" y="4976050"/>
                </a:lnTo>
                <a:lnTo>
                  <a:pt x="763981" y="4892967"/>
                </a:lnTo>
                <a:lnTo>
                  <a:pt x="755065" y="4862525"/>
                </a:lnTo>
                <a:lnTo>
                  <a:pt x="717321" y="4774920"/>
                </a:lnTo>
                <a:lnTo>
                  <a:pt x="717321" y="5099596"/>
                </a:lnTo>
                <a:lnTo>
                  <a:pt x="713854" y="5152847"/>
                </a:lnTo>
                <a:lnTo>
                  <a:pt x="713727" y="5154752"/>
                </a:lnTo>
                <a:lnTo>
                  <a:pt x="705827" y="5066525"/>
                </a:lnTo>
                <a:lnTo>
                  <a:pt x="703402" y="5049850"/>
                </a:lnTo>
                <a:lnTo>
                  <a:pt x="703402" y="5299418"/>
                </a:lnTo>
                <a:lnTo>
                  <a:pt x="672401" y="5479681"/>
                </a:lnTo>
                <a:lnTo>
                  <a:pt x="654659" y="5487733"/>
                </a:lnTo>
                <a:lnTo>
                  <a:pt x="688467" y="5307469"/>
                </a:lnTo>
                <a:lnTo>
                  <a:pt x="703402" y="5299418"/>
                </a:lnTo>
                <a:lnTo>
                  <a:pt x="703402" y="5049850"/>
                </a:lnTo>
                <a:lnTo>
                  <a:pt x="694105" y="4985931"/>
                </a:lnTo>
                <a:lnTo>
                  <a:pt x="681723" y="4924717"/>
                </a:lnTo>
                <a:lnTo>
                  <a:pt x="681723" y="5150218"/>
                </a:lnTo>
                <a:lnTo>
                  <a:pt x="680770" y="5227777"/>
                </a:lnTo>
                <a:lnTo>
                  <a:pt x="679284" y="5260378"/>
                </a:lnTo>
                <a:lnTo>
                  <a:pt x="653999" y="5212308"/>
                </a:lnTo>
                <a:lnTo>
                  <a:pt x="653999" y="5310340"/>
                </a:lnTo>
                <a:lnTo>
                  <a:pt x="646709" y="5366156"/>
                </a:lnTo>
                <a:lnTo>
                  <a:pt x="637044" y="5417871"/>
                </a:lnTo>
                <a:lnTo>
                  <a:pt x="632218" y="5440642"/>
                </a:lnTo>
                <a:lnTo>
                  <a:pt x="623874" y="5493321"/>
                </a:lnTo>
                <a:lnTo>
                  <a:pt x="622300" y="5527472"/>
                </a:lnTo>
                <a:lnTo>
                  <a:pt x="623963" y="5545925"/>
                </a:lnTo>
                <a:lnTo>
                  <a:pt x="625309" y="5551449"/>
                </a:lnTo>
                <a:lnTo>
                  <a:pt x="568299" y="5523700"/>
                </a:lnTo>
                <a:lnTo>
                  <a:pt x="515645" y="5493753"/>
                </a:lnTo>
                <a:lnTo>
                  <a:pt x="467194" y="5461914"/>
                </a:lnTo>
                <a:lnTo>
                  <a:pt x="422744" y="5428475"/>
                </a:lnTo>
                <a:lnTo>
                  <a:pt x="382155" y="5393741"/>
                </a:lnTo>
                <a:lnTo>
                  <a:pt x="345236" y="5358003"/>
                </a:lnTo>
                <a:lnTo>
                  <a:pt x="311810" y="5321566"/>
                </a:lnTo>
                <a:lnTo>
                  <a:pt x="281724" y="5284698"/>
                </a:lnTo>
                <a:lnTo>
                  <a:pt x="254787" y="5247729"/>
                </a:lnTo>
                <a:lnTo>
                  <a:pt x="230822" y="5210937"/>
                </a:lnTo>
                <a:lnTo>
                  <a:pt x="209677" y="5174627"/>
                </a:lnTo>
                <a:lnTo>
                  <a:pt x="191173" y="5139093"/>
                </a:lnTo>
                <a:lnTo>
                  <a:pt x="165823" y="5095418"/>
                </a:lnTo>
                <a:lnTo>
                  <a:pt x="144526" y="5050117"/>
                </a:lnTo>
                <a:lnTo>
                  <a:pt x="127533" y="5003254"/>
                </a:lnTo>
                <a:lnTo>
                  <a:pt x="115074" y="4954905"/>
                </a:lnTo>
                <a:lnTo>
                  <a:pt x="107416" y="4905095"/>
                </a:lnTo>
                <a:lnTo>
                  <a:pt x="104838" y="4854283"/>
                </a:lnTo>
                <a:lnTo>
                  <a:pt x="104813" y="4412412"/>
                </a:lnTo>
                <a:lnTo>
                  <a:pt x="384200" y="4412412"/>
                </a:lnTo>
                <a:lnTo>
                  <a:pt x="412889" y="4525505"/>
                </a:lnTo>
                <a:lnTo>
                  <a:pt x="420712" y="4542752"/>
                </a:lnTo>
                <a:lnTo>
                  <a:pt x="428967" y="4554931"/>
                </a:lnTo>
                <a:lnTo>
                  <a:pt x="435508" y="4562170"/>
                </a:lnTo>
                <a:lnTo>
                  <a:pt x="438162" y="4564558"/>
                </a:lnTo>
                <a:lnTo>
                  <a:pt x="427812" y="4578337"/>
                </a:lnTo>
                <a:lnTo>
                  <a:pt x="433565" y="4594403"/>
                </a:lnTo>
                <a:lnTo>
                  <a:pt x="446189" y="4633455"/>
                </a:lnTo>
                <a:lnTo>
                  <a:pt x="457568" y="4681271"/>
                </a:lnTo>
                <a:lnTo>
                  <a:pt x="457669" y="4681677"/>
                </a:lnTo>
                <a:lnTo>
                  <a:pt x="473252" y="4716589"/>
                </a:lnTo>
                <a:lnTo>
                  <a:pt x="491845" y="4739665"/>
                </a:lnTo>
                <a:lnTo>
                  <a:pt x="507415" y="4752403"/>
                </a:lnTo>
                <a:lnTo>
                  <a:pt x="513943" y="4756315"/>
                </a:lnTo>
                <a:lnTo>
                  <a:pt x="492607" y="4762144"/>
                </a:lnTo>
                <a:lnTo>
                  <a:pt x="487095" y="4780559"/>
                </a:lnTo>
                <a:lnTo>
                  <a:pt x="489546" y="4800066"/>
                </a:lnTo>
                <a:lnTo>
                  <a:pt x="492112" y="4809121"/>
                </a:lnTo>
                <a:lnTo>
                  <a:pt x="527227" y="4982718"/>
                </a:lnTo>
                <a:lnTo>
                  <a:pt x="580961" y="5131778"/>
                </a:lnTo>
                <a:lnTo>
                  <a:pt x="630174" y="5236045"/>
                </a:lnTo>
                <a:lnTo>
                  <a:pt x="651713" y="5275300"/>
                </a:lnTo>
                <a:lnTo>
                  <a:pt x="653999" y="5310340"/>
                </a:lnTo>
                <a:lnTo>
                  <a:pt x="653999" y="5212308"/>
                </a:lnTo>
                <a:lnTo>
                  <a:pt x="597763" y="5105374"/>
                </a:lnTo>
                <a:lnTo>
                  <a:pt x="654659" y="5165077"/>
                </a:lnTo>
                <a:lnTo>
                  <a:pt x="623633" y="5105374"/>
                </a:lnTo>
                <a:lnTo>
                  <a:pt x="577075" y="5015814"/>
                </a:lnTo>
                <a:lnTo>
                  <a:pt x="660908" y="5082400"/>
                </a:lnTo>
                <a:lnTo>
                  <a:pt x="615670" y="5015814"/>
                </a:lnTo>
                <a:lnTo>
                  <a:pt x="558723" y="4931981"/>
                </a:lnTo>
                <a:lnTo>
                  <a:pt x="642543" y="4997437"/>
                </a:lnTo>
                <a:lnTo>
                  <a:pt x="597674" y="4931981"/>
                </a:lnTo>
                <a:lnTo>
                  <a:pt x="572503" y="4895253"/>
                </a:lnTo>
                <a:lnTo>
                  <a:pt x="660908" y="4981918"/>
                </a:lnTo>
                <a:lnTo>
                  <a:pt x="676859" y="5058130"/>
                </a:lnTo>
                <a:lnTo>
                  <a:pt x="681723" y="5150218"/>
                </a:lnTo>
                <a:lnTo>
                  <a:pt x="681723" y="4924717"/>
                </a:lnTo>
                <a:lnTo>
                  <a:pt x="679323" y="4912842"/>
                </a:lnTo>
                <a:lnTo>
                  <a:pt x="676529" y="4902136"/>
                </a:lnTo>
                <a:lnTo>
                  <a:pt x="662228" y="4847145"/>
                </a:lnTo>
                <a:lnTo>
                  <a:pt x="649732" y="4807978"/>
                </a:lnTo>
                <a:lnTo>
                  <a:pt x="643597" y="4788725"/>
                </a:lnTo>
                <a:lnTo>
                  <a:pt x="642543" y="4785944"/>
                </a:lnTo>
                <a:lnTo>
                  <a:pt x="642543" y="4883759"/>
                </a:lnTo>
                <a:lnTo>
                  <a:pt x="642543" y="4902136"/>
                </a:lnTo>
                <a:lnTo>
                  <a:pt x="634314" y="4895253"/>
                </a:lnTo>
                <a:lnTo>
                  <a:pt x="530009" y="4807978"/>
                </a:lnTo>
                <a:lnTo>
                  <a:pt x="642543" y="4883759"/>
                </a:lnTo>
                <a:lnTo>
                  <a:pt x="642543" y="4785944"/>
                </a:lnTo>
                <a:lnTo>
                  <a:pt x="633056" y="4760912"/>
                </a:lnTo>
                <a:lnTo>
                  <a:pt x="624179" y="4737468"/>
                </a:lnTo>
                <a:lnTo>
                  <a:pt x="607733" y="4700041"/>
                </a:lnTo>
                <a:lnTo>
                  <a:pt x="604735" y="4693247"/>
                </a:lnTo>
                <a:lnTo>
                  <a:pt x="597763" y="4679340"/>
                </a:lnTo>
                <a:lnTo>
                  <a:pt x="597763" y="4743678"/>
                </a:lnTo>
                <a:lnTo>
                  <a:pt x="597763" y="4760912"/>
                </a:lnTo>
                <a:lnTo>
                  <a:pt x="507047" y="4700041"/>
                </a:lnTo>
                <a:lnTo>
                  <a:pt x="597763" y="4743678"/>
                </a:lnTo>
                <a:lnTo>
                  <a:pt x="597763" y="4679340"/>
                </a:lnTo>
                <a:lnTo>
                  <a:pt x="592632" y="4669104"/>
                </a:lnTo>
                <a:lnTo>
                  <a:pt x="655650" y="4769751"/>
                </a:lnTo>
                <a:lnTo>
                  <a:pt x="707999" y="4958893"/>
                </a:lnTo>
                <a:lnTo>
                  <a:pt x="717296" y="5099393"/>
                </a:lnTo>
                <a:lnTo>
                  <a:pt x="717321" y="5099596"/>
                </a:lnTo>
                <a:lnTo>
                  <a:pt x="717321" y="4774920"/>
                </a:lnTo>
                <a:lnTo>
                  <a:pt x="676973" y="4681271"/>
                </a:lnTo>
                <a:lnTo>
                  <a:pt x="593801" y="4569282"/>
                </a:lnTo>
                <a:lnTo>
                  <a:pt x="571207" y="4538865"/>
                </a:lnTo>
                <a:lnTo>
                  <a:pt x="478155" y="4445762"/>
                </a:lnTo>
                <a:lnTo>
                  <a:pt x="438162" y="4412412"/>
                </a:lnTo>
                <a:lnTo>
                  <a:pt x="1176464" y="4412412"/>
                </a:lnTo>
                <a:lnTo>
                  <a:pt x="1176464" y="4342790"/>
                </a:lnTo>
                <a:lnTo>
                  <a:pt x="30124" y="4342790"/>
                </a:lnTo>
                <a:lnTo>
                  <a:pt x="30124" y="4895253"/>
                </a:lnTo>
                <a:lnTo>
                  <a:pt x="45123" y="4966093"/>
                </a:lnTo>
                <a:lnTo>
                  <a:pt x="64236" y="5032565"/>
                </a:lnTo>
                <a:lnTo>
                  <a:pt x="87020" y="5094770"/>
                </a:lnTo>
                <a:lnTo>
                  <a:pt x="113068" y="5152847"/>
                </a:lnTo>
                <a:lnTo>
                  <a:pt x="141922" y="5206898"/>
                </a:lnTo>
                <a:lnTo>
                  <a:pt x="173177" y="5257050"/>
                </a:lnTo>
                <a:lnTo>
                  <a:pt x="206387" y="5303431"/>
                </a:lnTo>
                <a:lnTo>
                  <a:pt x="241122" y="5346141"/>
                </a:lnTo>
                <a:lnTo>
                  <a:pt x="276974" y="5385308"/>
                </a:lnTo>
                <a:lnTo>
                  <a:pt x="313486" y="5421046"/>
                </a:lnTo>
                <a:lnTo>
                  <a:pt x="350240" y="5453481"/>
                </a:lnTo>
                <a:lnTo>
                  <a:pt x="386803" y="5482729"/>
                </a:lnTo>
                <a:lnTo>
                  <a:pt x="422744" y="5508904"/>
                </a:lnTo>
                <a:lnTo>
                  <a:pt x="457644" y="5532132"/>
                </a:lnTo>
                <a:lnTo>
                  <a:pt x="491058" y="5552529"/>
                </a:lnTo>
                <a:lnTo>
                  <a:pt x="551738" y="5585282"/>
                </a:lnTo>
                <a:lnTo>
                  <a:pt x="601332" y="5608142"/>
                </a:lnTo>
                <a:lnTo>
                  <a:pt x="652018" y="5627497"/>
                </a:lnTo>
                <a:lnTo>
                  <a:pt x="657034" y="5627205"/>
                </a:lnTo>
                <a:lnTo>
                  <a:pt x="661428" y="5625185"/>
                </a:lnTo>
                <a:lnTo>
                  <a:pt x="770978" y="5551449"/>
                </a:lnTo>
                <a:lnTo>
                  <a:pt x="1001344" y="5396395"/>
                </a:lnTo>
                <a:lnTo>
                  <a:pt x="1174584" y="5158232"/>
                </a:lnTo>
                <a:lnTo>
                  <a:pt x="1237348" y="4971059"/>
                </a:lnTo>
                <a:lnTo>
                  <a:pt x="1245781" y="4895253"/>
                </a:lnTo>
                <a:lnTo>
                  <a:pt x="1245781" y="4412412"/>
                </a:lnTo>
                <a:lnTo>
                  <a:pt x="1245781" y="4342790"/>
                </a:lnTo>
                <a:close/>
              </a:path>
              <a:path w="4835525" h="10692130">
                <a:moveTo>
                  <a:pt x="1245781" y="1260348"/>
                </a:moveTo>
                <a:lnTo>
                  <a:pt x="1176464" y="1260348"/>
                </a:lnTo>
                <a:lnTo>
                  <a:pt x="1176464" y="1329969"/>
                </a:lnTo>
                <a:lnTo>
                  <a:pt x="1176464" y="1807629"/>
                </a:lnTo>
                <a:lnTo>
                  <a:pt x="1086751" y="2113940"/>
                </a:lnTo>
                <a:lnTo>
                  <a:pt x="915098" y="2318740"/>
                </a:lnTo>
                <a:lnTo>
                  <a:pt x="748411" y="2433320"/>
                </a:lnTo>
                <a:lnTo>
                  <a:pt x="673544" y="2469007"/>
                </a:lnTo>
                <a:lnTo>
                  <a:pt x="693242" y="2421242"/>
                </a:lnTo>
                <a:lnTo>
                  <a:pt x="696252" y="2405291"/>
                </a:lnTo>
                <a:lnTo>
                  <a:pt x="709701" y="2334095"/>
                </a:lnTo>
                <a:lnTo>
                  <a:pt x="721004" y="2250389"/>
                </a:lnTo>
                <a:lnTo>
                  <a:pt x="724763" y="2216975"/>
                </a:lnTo>
                <a:lnTo>
                  <a:pt x="725208" y="2212962"/>
                </a:lnTo>
                <a:lnTo>
                  <a:pt x="727011" y="2200630"/>
                </a:lnTo>
                <a:lnTo>
                  <a:pt x="730961" y="2185835"/>
                </a:lnTo>
                <a:lnTo>
                  <a:pt x="733463" y="2177935"/>
                </a:lnTo>
                <a:lnTo>
                  <a:pt x="734910" y="2173401"/>
                </a:lnTo>
                <a:lnTo>
                  <a:pt x="736701" y="2168182"/>
                </a:lnTo>
                <a:lnTo>
                  <a:pt x="760933" y="2072309"/>
                </a:lnTo>
                <a:lnTo>
                  <a:pt x="774877" y="2017153"/>
                </a:lnTo>
                <a:lnTo>
                  <a:pt x="774928" y="2016950"/>
                </a:lnTo>
                <a:lnTo>
                  <a:pt x="777125" y="1903488"/>
                </a:lnTo>
                <a:lnTo>
                  <a:pt x="777201" y="1899500"/>
                </a:lnTo>
                <a:lnTo>
                  <a:pt x="777316" y="1893608"/>
                </a:lnTo>
                <a:lnTo>
                  <a:pt x="763981" y="1810524"/>
                </a:lnTo>
                <a:lnTo>
                  <a:pt x="755065" y="1780082"/>
                </a:lnTo>
                <a:lnTo>
                  <a:pt x="717321" y="1692478"/>
                </a:lnTo>
                <a:lnTo>
                  <a:pt x="717321" y="2017153"/>
                </a:lnTo>
                <a:lnTo>
                  <a:pt x="713854" y="2070404"/>
                </a:lnTo>
                <a:lnTo>
                  <a:pt x="713727" y="2072309"/>
                </a:lnTo>
                <a:lnTo>
                  <a:pt x="705827" y="1984082"/>
                </a:lnTo>
                <a:lnTo>
                  <a:pt x="703402" y="1967407"/>
                </a:lnTo>
                <a:lnTo>
                  <a:pt x="703402" y="2216975"/>
                </a:lnTo>
                <a:lnTo>
                  <a:pt x="672401" y="2397252"/>
                </a:lnTo>
                <a:lnTo>
                  <a:pt x="654659" y="2405291"/>
                </a:lnTo>
                <a:lnTo>
                  <a:pt x="688467" y="2225027"/>
                </a:lnTo>
                <a:lnTo>
                  <a:pt x="703402" y="2216975"/>
                </a:lnTo>
                <a:lnTo>
                  <a:pt x="703402" y="1967407"/>
                </a:lnTo>
                <a:lnTo>
                  <a:pt x="694105" y="1903488"/>
                </a:lnTo>
                <a:lnTo>
                  <a:pt x="681723" y="1842274"/>
                </a:lnTo>
                <a:lnTo>
                  <a:pt x="681723" y="2067788"/>
                </a:lnTo>
                <a:lnTo>
                  <a:pt x="680770" y="2145334"/>
                </a:lnTo>
                <a:lnTo>
                  <a:pt x="679284" y="2177935"/>
                </a:lnTo>
                <a:lnTo>
                  <a:pt x="653999" y="2129866"/>
                </a:lnTo>
                <a:lnTo>
                  <a:pt x="653999" y="2227897"/>
                </a:lnTo>
                <a:lnTo>
                  <a:pt x="646709" y="2283714"/>
                </a:lnTo>
                <a:lnTo>
                  <a:pt x="637044" y="2335428"/>
                </a:lnTo>
                <a:lnTo>
                  <a:pt x="632218" y="2358199"/>
                </a:lnTo>
                <a:lnTo>
                  <a:pt x="623874" y="2410879"/>
                </a:lnTo>
                <a:lnTo>
                  <a:pt x="622300" y="2445042"/>
                </a:lnTo>
                <a:lnTo>
                  <a:pt x="623963" y="2463482"/>
                </a:lnTo>
                <a:lnTo>
                  <a:pt x="625309" y="2469007"/>
                </a:lnTo>
                <a:lnTo>
                  <a:pt x="568299" y="2441257"/>
                </a:lnTo>
                <a:lnTo>
                  <a:pt x="515645" y="2411311"/>
                </a:lnTo>
                <a:lnTo>
                  <a:pt x="467194" y="2379472"/>
                </a:lnTo>
                <a:lnTo>
                  <a:pt x="422744" y="2346033"/>
                </a:lnTo>
                <a:lnTo>
                  <a:pt x="382155" y="2311298"/>
                </a:lnTo>
                <a:lnTo>
                  <a:pt x="345236" y="2275560"/>
                </a:lnTo>
                <a:lnTo>
                  <a:pt x="311810" y="2239124"/>
                </a:lnTo>
                <a:lnTo>
                  <a:pt x="281724" y="2202256"/>
                </a:lnTo>
                <a:lnTo>
                  <a:pt x="254787" y="2165286"/>
                </a:lnTo>
                <a:lnTo>
                  <a:pt x="230822" y="2128494"/>
                </a:lnTo>
                <a:lnTo>
                  <a:pt x="209677" y="2092185"/>
                </a:lnTo>
                <a:lnTo>
                  <a:pt x="191173" y="2056650"/>
                </a:lnTo>
                <a:lnTo>
                  <a:pt x="165823" y="2012975"/>
                </a:lnTo>
                <a:lnTo>
                  <a:pt x="144526" y="1967674"/>
                </a:lnTo>
                <a:lnTo>
                  <a:pt x="127533" y="1920811"/>
                </a:lnTo>
                <a:lnTo>
                  <a:pt x="115074" y="1872462"/>
                </a:lnTo>
                <a:lnTo>
                  <a:pt x="107416" y="1822653"/>
                </a:lnTo>
                <a:lnTo>
                  <a:pt x="104838" y="1771840"/>
                </a:lnTo>
                <a:lnTo>
                  <a:pt x="104813" y="1329969"/>
                </a:lnTo>
                <a:lnTo>
                  <a:pt x="384200" y="1329969"/>
                </a:lnTo>
                <a:lnTo>
                  <a:pt x="412889" y="1443062"/>
                </a:lnTo>
                <a:lnTo>
                  <a:pt x="420712" y="1460309"/>
                </a:lnTo>
                <a:lnTo>
                  <a:pt x="428967" y="1472501"/>
                </a:lnTo>
                <a:lnTo>
                  <a:pt x="435508" y="1479727"/>
                </a:lnTo>
                <a:lnTo>
                  <a:pt x="438162" y="1482115"/>
                </a:lnTo>
                <a:lnTo>
                  <a:pt x="427812" y="1495894"/>
                </a:lnTo>
                <a:lnTo>
                  <a:pt x="433565" y="1511960"/>
                </a:lnTo>
                <a:lnTo>
                  <a:pt x="446189" y="1551012"/>
                </a:lnTo>
                <a:lnTo>
                  <a:pt x="457568" y="1598828"/>
                </a:lnTo>
                <a:lnTo>
                  <a:pt x="457669" y="1599234"/>
                </a:lnTo>
                <a:lnTo>
                  <a:pt x="473252" y="1634147"/>
                </a:lnTo>
                <a:lnTo>
                  <a:pt x="491845" y="1657223"/>
                </a:lnTo>
                <a:lnTo>
                  <a:pt x="507415" y="1669961"/>
                </a:lnTo>
                <a:lnTo>
                  <a:pt x="513943" y="1673872"/>
                </a:lnTo>
                <a:lnTo>
                  <a:pt x="492607" y="1679702"/>
                </a:lnTo>
                <a:lnTo>
                  <a:pt x="487095" y="1698117"/>
                </a:lnTo>
                <a:lnTo>
                  <a:pt x="489546" y="1717624"/>
                </a:lnTo>
                <a:lnTo>
                  <a:pt x="492112" y="1726679"/>
                </a:lnTo>
                <a:lnTo>
                  <a:pt x="527227" y="1900275"/>
                </a:lnTo>
                <a:lnTo>
                  <a:pt x="580961" y="2049335"/>
                </a:lnTo>
                <a:lnTo>
                  <a:pt x="630174" y="2153602"/>
                </a:lnTo>
                <a:lnTo>
                  <a:pt x="651713" y="2192858"/>
                </a:lnTo>
                <a:lnTo>
                  <a:pt x="653999" y="2227897"/>
                </a:lnTo>
                <a:lnTo>
                  <a:pt x="653999" y="2129866"/>
                </a:lnTo>
                <a:lnTo>
                  <a:pt x="597763" y="2022932"/>
                </a:lnTo>
                <a:lnTo>
                  <a:pt x="654659" y="2082634"/>
                </a:lnTo>
                <a:lnTo>
                  <a:pt x="623633" y="2022932"/>
                </a:lnTo>
                <a:lnTo>
                  <a:pt x="577075" y="1933371"/>
                </a:lnTo>
                <a:lnTo>
                  <a:pt x="660908" y="1999957"/>
                </a:lnTo>
                <a:lnTo>
                  <a:pt x="615670" y="1933371"/>
                </a:lnTo>
                <a:lnTo>
                  <a:pt x="558723" y="1849539"/>
                </a:lnTo>
                <a:lnTo>
                  <a:pt x="642543" y="1914994"/>
                </a:lnTo>
                <a:lnTo>
                  <a:pt x="597674" y="1849539"/>
                </a:lnTo>
                <a:lnTo>
                  <a:pt x="572503" y="1812810"/>
                </a:lnTo>
                <a:lnTo>
                  <a:pt x="660908" y="1899500"/>
                </a:lnTo>
                <a:lnTo>
                  <a:pt x="676859" y="1975700"/>
                </a:lnTo>
                <a:lnTo>
                  <a:pt x="681723" y="2067788"/>
                </a:lnTo>
                <a:lnTo>
                  <a:pt x="681723" y="1842274"/>
                </a:lnTo>
                <a:lnTo>
                  <a:pt x="679323" y="1830400"/>
                </a:lnTo>
                <a:lnTo>
                  <a:pt x="676529" y="1819694"/>
                </a:lnTo>
                <a:lnTo>
                  <a:pt x="662228" y="1764703"/>
                </a:lnTo>
                <a:lnTo>
                  <a:pt x="649732" y="1725536"/>
                </a:lnTo>
                <a:lnTo>
                  <a:pt x="643597" y="1706283"/>
                </a:lnTo>
                <a:lnTo>
                  <a:pt x="642543" y="1703501"/>
                </a:lnTo>
                <a:lnTo>
                  <a:pt x="642543" y="1801317"/>
                </a:lnTo>
                <a:lnTo>
                  <a:pt x="642543" y="1819694"/>
                </a:lnTo>
                <a:lnTo>
                  <a:pt x="634314" y="1812810"/>
                </a:lnTo>
                <a:lnTo>
                  <a:pt x="530009" y="1725536"/>
                </a:lnTo>
                <a:lnTo>
                  <a:pt x="642543" y="1801317"/>
                </a:lnTo>
                <a:lnTo>
                  <a:pt x="642543" y="1703501"/>
                </a:lnTo>
                <a:lnTo>
                  <a:pt x="633056" y="1678470"/>
                </a:lnTo>
                <a:lnTo>
                  <a:pt x="624179" y="1655025"/>
                </a:lnTo>
                <a:lnTo>
                  <a:pt x="607733" y="1617599"/>
                </a:lnTo>
                <a:lnTo>
                  <a:pt x="604735" y="1610804"/>
                </a:lnTo>
                <a:lnTo>
                  <a:pt x="597763" y="1596898"/>
                </a:lnTo>
                <a:lnTo>
                  <a:pt x="597763" y="1661236"/>
                </a:lnTo>
                <a:lnTo>
                  <a:pt x="597763" y="1678470"/>
                </a:lnTo>
                <a:lnTo>
                  <a:pt x="507047" y="1617599"/>
                </a:lnTo>
                <a:lnTo>
                  <a:pt x="597763" y="1661236"/>
                </a:lnTo>
                <a:lnTo>
                  <a:pt x="597763" y="1596898"/>
                </a:lnTo>
                <a:lnTo>
                  <a:pt x="592632" y="1586661"/>
                </a:lnTo>
                <a:lnTo>
                  <a:pt x="655650" y="1687309"/>
                </a:lnTo>
                <a:lnTo>
                  <a:pt x="707999" y="1876450"/>
                </a:lnTo>
                <a:lnTo>
                  <a:pt x="717296" y="2016950"/>
                </a:lnTo>
                <a:lnTo>
                  <a:pt x="717321" y="2017153"/>
                </a:lnTo>
                <a:lnTo>
                  <a:pt x="717321" y="1692478"/>
                </a:lnTo>
                <a:lnTo>
                  <a:pt x="676973" y="1598828"/>
                </a:lnTo>
                <a:lnTo>
                  <a:pt x="593801" y="1486839"/>
                </a:lnTo>
                <a:lnTo>
                  <a:pt x="571207" y="1456423"/>
                </a:lnTo>
                <a:lnTo>
                  <a:pt x="478155" y="1363319"/>
                </a:lnTo>
                <a:lnTo>
                  <a:pt x="438162" y="1329969"/>
                </a:lnTo>
                <a:lnTo>
                  <a:pt x="1176464" y="1329969"/>
                </a:lnTo>
                <a:lnTo>
                  <a:pt x="1176464" y="1260348"/>
                </a:lnTo>
                <a:lnTo>
                  <a:pt x="30124" y="1260348"/>
                </a:lnTo>
                <a:lnTo>
                  <a:pt x="30124" y="1812810"/>
                </a:lnTo>
                <a:lnTo>
                  <a:pt x="45123" y="1883651"/>
                </a:lnTo>
                <a:lnTo>
                  <a:pt x="64236" y="1950123"/>
                </a:lnTo>
                <a:lnTo>
                  <a:pt x="87020" y="2012327"/>
                </a:lnTo>
                <a:lnTo>
                  <a:pt x="113068" y="2070404"/>
                </a:lnTo>
                <a:lnTo>
                  <a:pt x="141922" y="2124456"/>
                </a:lnTo>
                <a:lnTo>
                  <a:pt x="173177" y="2174608"/>
                </a:lnTo>
                <a:lnTo>
                  <a:pt x="206387" y="2220988"/>
                </a:lnTo>
                <a:lnTo>
                  <a:pt x="241122" y="2263698"/>
                </a:lnTo>
                <a:lnTo>
                  <a:pt x="276974" y="2302865"/>
                </a:lnTo>
                <a:lnTo>
                  <a:pt x="313486" y="2338603"/>
                </a:lnTo>
                <a:lnTo>
                  <a:pt x="350240" y="2371039"/>
                </a:lnTo>
                <a:lnTo>
                  <a:pt x="386803" y="2400287"/>
                </a:lnTo>
                <a:lnTo>
                  <a:pt x="422744" y="2426462"/>
                </a:lnTo>
                <a:lnTo>
                  <a:pt x="457644" y="2449690"/>
                </a:lnTo>
                <a:lnTo>
                  <a:pt x="491058" y="2470086"/>
                </a:lnTo>
                <a:lnTo>
                  <a:pt x="551738" y="2502839"/>
                </a:lnTo>
                <a:lnTo>
                  <a:pt x="601332" y="2525699"/>
                </a:lnTo>
                <a:lnTo>
                  <a:pt x="652018" y="2545054"/>
                </a:lnTo>
                <a:lnTo>
                  <a:pt x="657034" y="2544775"/>
                </a:lnTo>
                <a:lnTo>
                  <a:pt x="661428" y="2542743"/>
                </a:lnTo>
                <a:lnTo>
                  <a:pt x="770978" y="2469007"/>
                </a:lnTo>
                <a:lnTo>
                  <a:pt x="1001344" y="2313952"/>
                </a:lnTo>
                <a:lnTo>
                  <a:pt x="1174584" y="2075789"/>
                </a:lnTo>
                <a:lnTo>
                  <a:pt x="1237348" y="1888617"/>
                </a:lnTo>
                <a:lnTo>
                  <a:pt x="1245781" y="1812810"/>
                </a:lnTo>
                <a:lnTo>
                  <a:pt x="1245781" y="1329969"/>
                </a:lnTo>
                <a:lnTo>
                  <a:pt x="1245781" y="1260348"/>
                </a:lnTo>
                <a:close/>
              </a:path>
              <a:path w="4835525" h="10692130">
                <a:moveTo>
                  <a:pt x="1990801" y="8966454"/>
                </a:moveTo>
                <a:lnTo>
                  <a:pt x="1921484" y="8966454"/>
                </a:lnTo>
                <a:lnTo>
                  <a:pt x="1921484" y="9036063"/>
                </a:lnTo>
                <a:lnTo>
                  <a:pt x="1921484" y="9513722"/>
                </a:lnTo>
                <a:lnTo>
                  <a:pt x="1831759" y="9820034"/>
                </a:lnTo>
                <a:lnTo>
                  <a:pt x="1660118" y="10024834"/>
                </a:lnTo>
                <a:lnTo>
                  <a:pt x="1493431" y="10139426"/>
                </a:lnTo>
                <a:lnTo>
                  <a:pt x="1418564" y="10175100"/>
                </a:lnTo>
                <a:lnTo>
                  <a:pt x="1438249" y="10127348"/>
                </a:lnTo>
                <a:lnTo>
                  <a:pt x="1441272" y="10111384"/>
                </a:lnTo>
                <a:lnTo>
                  <a:pt x="1454721" y="10040188"/>
                </a:lnTo>
                <a:lnTo>
                  <a:pt x="1466024" y="9956482"/>
                </a:lnTo>
                <a:lnTo>
                  <a:pt x="1469771" y="9923069"/>
                </a:lnTo>
                <a:lnTo>
                  <a:pt x="1470228" y="9919056"/>
                </a:lnTo>
                <a:lnTo>
                  <a:pt x="1472018" y="9906737"/>
                </a:lnTo>
                <a:lnTo>
                  <a:pt x="1475968" y="9891928"/>
                </a:lnTo>
                <a:lnTo>
                  <a:pt x="1478483" y="9884029"/>
                </a:lnTo>
                <a:lnTo>
                  <a:pt x="1479918" y="9879495"/>
                </a:lnTo>
                <a:lnTo>
                  <a:pt x="1481721" y="9874275"/>
                </a:lnTo>
                <a:lnTo>
                  <a:pt x="1505953" y="9778403"/>
                </a:lnTo>
                <a:lnTo>
                  <a:pt x="1519885" y="9723260"/>
                </a:lnTo>
                <a:lnTo>
                  <a:pt x="1519948" y="9723044"/>
                </a:lnTo>
                <a:lnTo>
                  <a:pt x="1522133" y="9609595"/>
                </a:lnTo>
                <a:lnTo>
                  <a:pt x="1522209" y="9605594"/>
                </a:lnTo>
                <a:lnTo>
                  <a:pt x="1522323" y="9599701"/>
                </a:lnTo>
                <a:lnTo>
                  <a:pt x="1509001" y="9516631"/>
                </a:lnTo>
                <a:lnTo>
                  <a:pt x="1500085" y="9486176"/>
                </a:lnTo>
                <a:lnTo>
                  <a:pt x="1462328" y="9398546"/>
                </a:lnTo>
                <a:lnTo>
                  <a:pt x="1462328" y="9723260"/>
                </a:lnTo>
                <a:lnTo>
                  <a:pt x="1458861" y="9776498"/>
                </a:lnTo>
                <a:lnTo>
                  <a:pt x="1458747" y="9778403"/>
                </a:lnTo>
                <a:lnTo>
                  <a:pt x="1450848" y="9690189"/>
                </a:lnTo>
                <a:lnTo>
                  <a:pt x="1448422" y="9673514"/>
                </a:lnTo>
                <a:lnTo>
                  <a:pt x="1448422" y="9923069"/>
                </a:lnTo>
                <a:lnTo>
                  <a:pt x="1417421" y="10103333"/>
                </a:lnTo>
                <a:lnTo>
                  <a:pt x="1399692" y="10111384"/>
                </a:lnTo>
                <a:lnTo>
                  <a:pt x="1433487" y="9931121"/>
                </a:lnTo>
                <a:lnTo>
                  <a:pt x="1448422" y="9923069"/>
                </a:lnTo>
                <a:lnTo>
                  <a:pt x="1448422" y="9673514"/>
                </a:lnTo>
                <a:lnTo>
                  <a:pt x="1439125" y="9609595"/>
                </a:lnTo>
                <a:lnTo>
                  <a:pt x="1426743" y="9548431"/>
                </a:lnTo>
                <a:lnTo>
                  <a:pt x="1426743" y="9773882"/>
                </a:lnTo>
                <a:lnTo>
                  <a:pt x="1425790" y="9851428"/>
                </a:lnTo>
                <a:lnTo>
                  <a:pt x="1424305" y="9884029"/>
                </a:lnTo>
                <a:lnTo>
                  <a:pt x="1399019" y="9835959"/>
                </a:lnTo>
                <a:lnTo>
                  <a:pt x="1399019" y="9933991"/>
                </a:lnTo>
                <a:lnTo>
                  <a:pt x="1391729" y="9989807"/>
                </a:lnTo>
                <a:lnTo>
                  <a:pt x="1382064" y="10041534"/>
                </a:lnTo>
                <a:lnTo>
                  <a:pt x="1377238" y="10064293"/>
                </a:lnTo>
                <a:lnTo>
                  <a:pt x="1368882" y="10116972"/>
                </a:lnTo>
                <a:lnTo>
                  <a:pt x="1367320" y="10151135"/>
                </a:lnTo>
                <a:lnTo>
                  <a:pt x="1368983" y="10169576"/>
                </a:lnTo>
                <a:lnTo>
                  <a:pt x="1370330" y="10175100"/>
                </a:lnTo>
                <a:lnTo>
                  <a:pt x="1313319" y="10147351"/>
                </a:lnTo>
                <a:lnTo>
                  <a:pt x="1260665" y="10117404"/>
                </a:lnTo>
                <a:lnTo>
                  <a:pt x="1212202" y="10085565"/>
                </a:lnTo>
                <a:lnTo>
                  <a:pt x="1167765" y="10052139"/>
                </a:lnTo>
                <a:lnTo>
                  <a:pt x="1127175" y="10017404"/>
                </a:lnTo>
                <a:lnTo>
                  <a:pt x="1090256" y="9981667"/>
                </a:lnTo>
                <a:lnTo>
                  <a:pt x="1056830" y="9945218"/>
                </a:lnTo>
                <a:lnTo>
                  <a:pt x="1026744" y="9908362"/>
                </a:lnTo>
                <a:lnTo>
                  <a:pt x="999807" y="9871392"/>
                </a:lnTo>
                <a:lnTo>
                  <a:pt x="975842" y="9834601"/>
                </a:lnTo>
                <a:lnTo>
                  <a:pt x="954697" y="9798291"/>
                </a:lnTo>
                <a:lnTo>
                  <a:pt x="936193" y="9762744"/>
                </a:lnTo>
                <a:lnTo>
                  <a:pt x="910844" y="9719069"/>
                </a:lnTo>
                <a:lnTo>
                  <a:pt x="889546" y="9673780"/>
                </a:lnTo>
                <a:lnTo>
                  <a:pt x="872540" y="9626917"/>
                </a:lnTo>
                <a:lnTo>
                  <a:pt x="860094" y="9578556"/>
                </a:lnTo>
                <a:lnTo>
                  <a:pt x="852436" y="9528759"/>
                </a:lnTo>
                <a:lnTo>
                  <a:pt x="849845" y="9477934"/>
                </a:lnTo>
                <a:lnTo>
                  <a:pt x="849833" y="9036063"/>
                </a:lnTo>
                <a:lnTo>
                  <a:pt x="1129220" y="9036063"/>
                </a:lnTo>
                <a:lnTo>
                  <a:pt x="1157909" y="9149156"/>
                </a:lnTo>
                <a:lnTo>
                  <a:pt x="1165733" y="9166403"/>
                </a:lnTo>
                <a:lnTo>
                  <a:pt x="1173988" y="9178595"/>
                </a:lnTo>
                <a:lnTo>
                  <a:pt x="1180515" y="9185821"/>
                </a:lnTo>
                <a:lnTo>
                  <a:pt x="1183182" y="9188209"/>
                </a:lnTo>
                <a:lnTo>
                  <a:pt x="1172832" y="9201988"/>
                </a:lnTo>
                <a:lnTo>
                  <a:pt x="1178585" y="9218054"/>
                </a:lnTo>
                <a:lnTo>
                  <a:pt x="1191209" y="9257106"/>
                </a:lnTo>
                <a:lnTo>
                  <a:pt x="1202588" y="9304922"/>
                </a:lnTo>
                <a:lnTo>
                  <a:pt x="1202690" y="9305328"/>
                </a:lnTo>
                <a:lnTo>
                  <a:pt x="1218272" y="9340253"/>
                </a:lnTo>
                <a:lnTo>
                  <a:pt x="1236853" y="9363316"/>
                </a:lnTo>
                <a:lnTo>
                  <a:pt x="1252435" y="9376054"/>
                </a:lnTo>
                <a:lnTo>
                  <a:pt x="1258963" y="9379966"/>
                </a:lnTo>
                <a:lnTo>
                  <a:pt x="1237627" y="9385795"/>
                </a:lnTo>
                <a:lnTo>
                  <a:pt x="1232103" y="9404223"/>
                </a:lnTo>
                <a:lnTo>
                  <a:pt x="1234567" y="9423717"/>
                </a:lnTo>
                <a:lnTo>
                  <a:pt x="1237132" y="9432773"/>
                </a:lnTo>
                <a:lnTo>
                  <a:pt x="1272235" y="9606382"/>
                </a:lnTo>
                <a:lnTo>
                  <a:pt x="1325968" y="9755429"/>
                </a:lnTo>
                <a:lnTo>
                  <a:pt x="1375181" y="9859708"/>
                </a:lnTo>
                <a:lnTo>
                  <a:pt x="1396733" y="9898951"/>
                </a:lnTo>
                <a:lnTo>
                  <a:pt x="1399019" y="9933991"/>
                </a:lnTo>
                <a:lnTo>
                  <a:pt x="1399019" y="9835959"/>
                </a:lnTo>
                <a:lnTo>
                  <a:pt x="1342783" y="9729025"/>
                </a:lnTo>
                <a:lnTo>
                  <a:pt x="1399692" y="9788728"/>
                </a:lnTo>
                <a:lnTo>
                  <a:pt x="1368653" y="9729025"/>
                </a:lnTo>
                <a:lnTo>
                  <a:pt x="1322108" y="9639465"/>
                </a:lnTo>
                <a:lnTo>
                  <a:pt x="1405928" y="9706051"/>
                </a:lnTo>
                <a:lnTo>
                  <a:pt x="1360690" y="9639465"/>
                </a:lnTo>
                <a:lnTo>
                  <a:pt x="1303743" y="9555632"/>
                </a:lnTo>
                <a:lnTo>
                  <a:pt x="1387563" y="9621088"/>
                </a:lnTo>
                <a:lnTo>
                  <a:pt x="1342682" y="9555632"/>
                </a:lnTo>
                <a:lnTo>
                  <a:pt x="1317510" y="9518904"/>
                </a:lnTo>
                <a:lnTo>
                  <a:pt x="1405928" y="9605594"/>
                </a:lnTo>
                <a:lnTo>
                  <a:pt x="1421879" y="9681807"/>
                </a:lnTo>
                <a:lnTo>
                  <a:pt x="1426743" y="9773882"/>
                </a:lnTo>
                <a:lnTo>
                  <a:pt x="1426743" y="9548431"/>
                </a:lnTo>
                <a:lnTo>
                  <a:pt x="1424330" y="9536506"/>
                </a:lnTo>
                <a:lnTo>
                  <a:pt x="1421549" y="9525787"/>
                </a:lnTo>
                <a:lnTo>
                  <a:pt x="1407248" y="9470809"/>
                </a:lnTo>
                <a:lnTo>
                  <a:pt x="1394752" y="9431630"/>
                </a:lnTo>
                <a:lnTo>
                  <a:pt x="1388618" y="9412389"/>
                </a:lnTo>
                <a:lnTo>
                  <a:pt x="1387563" y="9409608"/>
                </a:lnTo>
                <a:lnTo>
                  <a:pt x="1387563" y="9507410"/>
                </a:lnTo>
                <a:lnTo>
                  <a:pt x="1387563" y="9525787"/>
                </a:lnTo>
                <a:lnTo>
                  <a:pt x="1379334" y="9518904"/>
                </a:lnTo>
                <a:lnTo>
                  <a:pt x="1275029" y="9431630"/>
                </a:lnTo>
                <a:lnTo>
                  <a:pt x="1387563" y="9507410"/>
                </a:lnTo>
                <a:lnTo>
                  <a:pt x="1387563" y="9409608"/>
                </a:lnTo>
                <a:lnTo>
                  <a:pt x="1378077" y="9384563"/>
                </a:lnTo>
                <a:lnTo>
                  <a:pt x="1369199" y="9361119"/>
                </a:lnTo>
                <a:lnTo>
                  <a:pt x="1352740" y="9323692"/>
                </a:lnTo>
                <a:lnTo>
                  <a:pt x="1349756" y="9316898"/>
                </a:lnTo>
                <a:lnTo>
                  <a:pt x="1342783" y="9303004"/>
                </a:lnTo>
                <a:lnTo>
                  <a:pt x="1342783" y="9367329"/>
                </a:lnTo>
                <a:lnTo>
                  <a:pt x="1342783" y="9384563"/>
                </a:lnTo>
                <a:lnTo>
                  <a:pt x="1252067" y="9323692"/>
                </a:lnTo>
                <a:lnTo>
                  <a:pt x="1342783" y="9367329"/>
                </a:lnTo>
                <a:lnTo>
                  <a:pt x="1342783" y="9303004"/>
                </a:lnTo>
                <a:lnTo>
                  <a:pt x="1400657" y="9393403"/>
                </a:lnTo>
                <a:lnTo>
                  <a:pt x="1453007" y="9582556"/>
                </a:lnTo>
                <a:lnTo>
                  <a:pt x="1462316" y="9723044"/>
                </a:lnTo>
                <a:lnTo>
                  <a:pt x="1462328" y="9723260"/>
                </a:lnTo>
                <a:lnTo>
                  <a:pt x="1462328" y="9398546"/>
                </a:lnTo>
                <a:lnTo>
                  <a:pt x="1421993" y="9304922"/>
                </a:lnTo>
                <a:lnTo>
                  <a:pt x="1338821" y="9192933"/>
                </a:lnTo>
                <a:lnTo>
                  <a:pt x="1223175" y="9069426"/>
                </a:lnTo>
                <a:lnTo>
                  <a:pt x="1183182" y="9036063"/>
                </a:lnTo>
                <a:lnTo>
                  <a:pt x="1921484" y="9036063"/>
                </a:lnTo>
                <a:lnTo>
                  <a:pt x="1921484" y="8966454"/>
                </a:lnTo>
                <a:lnTo>
                  <a:pt x="775144" y="8966454"/>
                </a:lnTo>
                <a:lnTo>
                  <a:pt x="775144" y="9518904"/>
                </a:lnTo>
                <a:lnTo>
                  <a:pt x="790143" y="9589745"/>
                </a:lnTo>
                <a:lnTo>
                  <a:pt x="809256" y="9656216"/>
                </a:lnTo>
                <a:lnTo>
                  <a:pt x="832040" y="9718421"/>
                </a:lnTo>
                <a:lnTo>
                  <a:pt x="858075" y="9776498"/>
                </a:lnTo>
                <a:lnTo>
                  <a:pt x="886942" y="9830549"/>
                </a:lnTo>
                <a:lnTo>
                  <a:pt x="918197" y="9880714"/>
                </a:lnTo>
                <a:lnTo>
                  <a:pt x="951407" y="9927082"/>
                </a:lnTo>
                <a:lnTo>
                  <a:pt x="986142" y="9969792"/>
                </a:lnTo>
                <a:lnTo>
                  <a:pt x="1021981" y="10008959"/>
                </a:lnTo>
                <a:lnTo>
                  <a:pt x="1058494" y="10044709"/>
                </a:lnTo>
                <a:lnTo>
                  <a:pt x="1095248" y="10077145"/>
                </a:lnTo>
                <a:lnTo>
                  <a:pt x="1131811" y="10106381"/>
                </a:lnTo>
                <a:lnTo>
                  <a:pt x="1167765" y="10132568"/>
                </a:lnTo>
                <a:lnTo>
                  <a:pt x="1202651" y="10155784"/>
                </a:lnTo>
                <a:lnTo>
                  <a:pt x="1236065" y="10176180"/>
                </a:lnTo>
                <a:lnTo>
                  <a:pt x="1296746" y="10208946"/>
                </a:lnTo>
                <a:lnTo>
                  <a:pt x="1346352" y="10231793"/>
                </a:lnTo>
                <a:lnTo>
                  <a:pt x="1397038" y="10251148"/>
                </a:lnTo>
                <a:lnTo>
                  <a:pt x="1402054" y="10250856"/>
                </a:lnTo>
                <a:lnTo>
                  <a:pt x="1515999" y="10175100"/>
                </a:lnTo>
                <a:lnTo>
                  <a:pt x="1746351" y="10020046"/>
                </a:lnTo>
                <a:lnTo>
                  <a:pt x="1919605" y="9781883"/>
                </a:lnTo>
                <a:lnTo>
                  <a:pt x="1982355" y="9594710"/>
                </a:lnTo>
                <a:lnTo>
                  <a:pt x="1990801" y="9518904"/>
                </a:lnTo>
                <a:lnTo>
                  <a:pt x="1990801" y="9036063"/>
                </a:lnTo>
                <a:lnTo>
                  <a:pt x="1990801" y="8966454"/>
                </a:lnTo>
                <a:close/>
              </a:path>
              <a:path w="4835525" h="10692130">
                <a:moveTo>
                  <a:pt x="1990801" y="5884024"/>
                </a:moveTo>
                <a:lnTo>
                  <a:pt x="1921484" y="5884024"/>
                </a:lnTo>
                <a:lnTo>
                  <a:pt x="1921484" y="5953633"/>
                </a:lnTo>
                <a:lnTo>
                  <a:pt x="1921484" y="6431293"/>
                </a:lnTo>
                <a:lnTo>
                  <a:pt x="1831759" y="6737604"/>
                </a:lnTo>
                <a:lnTo>
                  <a:pt x="1660118" y="6942391"/>
                </a:lnTo>
                <a:lnTo>
                  <a:pt x="1493431" y="7056983"/>
                </a:lnTo>
                <a:lnTo>
                  <a:pt x="1418564" y="7092670"/>
                </a:lnTo>
                <a:lnTo>
                  <a:pt x="1438249" y="7044906"/>
                </a:lnTo>
                <a:lnTo>
                  <a:pt x="1441272" y="7028955"/>
                </a:lnTo>
                <a:lnTo>
                  <a:pt x="1454721" y="6957758"/>
                </a:lnTo>
                <a:lnTo>
                  <a:pt x="1466024" y="6874040"/>
                </a:lnTo>
                <a:lnTo>
                  <a:pt x="1469771" y="6840639"/>
                </a:lnTo>
                <a:lnTo>
                  <a:pt x="1470228" y="6836626"/>
                </a:lnTo>
                <a:lnTo>
                  <a:pt x="1472018" y="6824294"/>
                </a:lnTo>
                <a:lnTo>
                  <a:pt x="1475968" y="6809499"/>
                </a:lnTo>
                <a:lnTo>
                  <a:pt x="1478483" y="6801599"/>
                </a:lnTo>
                <a:lnTo>
                  <a:pt x="1479918" y="6797065"/>
                </a:lnTo>
                <a:lnTo>
                  <a:pt x="1481721" y="6791846"/>
                </a:lnTo>
                <a:lnTo>
                  <a:pt x="1505953" y="6695973"/>
                </a:lnTo>
                <a:lnTo>
                  <a:pt x="1519885" y="6640817"/>
                </a:lnTo>
                <a:lnTo>
                  <a:pt x="1519948" y="6640614"/>
                </a:lnTo>
                <a:lnTo>
                  <a:pt x="1522133" y="6527152"/>
                </a:lnTo>
                <a:lnTo>
                  <a:pt x="1522209" y="6523164"/>
                </a:lnTo>
                <a:lnTo>
                  <a:pt x="1522323" y="6517272"/>
                </a:lnTo>
                <a:lnTo>
                  <a:pt x="1509001" y="6434188"/>
                </a:lnTo>
                <a:lnTo>
                  <a:pt x="1500085" y="6403746"/>
                </a:lnTo>
                <a:lnTo>
                  <a:pt x="1462328" y="6316116"/>
                </a:lnTo>
                <a:lnTo>
                  <a:pt x="1462328" y="6640817"/>
                </a:lnTo>
                <a:lnTo>
                  <a:pt x="1458861" y="6694068"/>
                </a:lnTo>
                <a:lnTo>
                  <a:pt x="1458747" y="6695973"/>
                </a:lnTo>
                <a:lnTo>
                  <a:pt x="1450848" y="6607746"/>
                </a:lnTo>
                <a:lnTo>
                  <a:pt x="1448422" y="6591071"/>
                </a:lnTo>
                <a:lnTo>
                  <a:pt x="1448422" y="6840639"/>
                </a:lnTo>
                <a:lnTo>
                  <a:pt x="1417421" y="7020903"/>
                </a:lnTo>
                <a:lnTo>
                  <a:pt x="1399692" y="7028955"/>
                </a:lnTo>
                <a:lnTo>
                  <a:pt x="1433487" y="6848691"/>
                </a:lnTo>
                <a:lnTo>
                  <a:pt x="1448422" y="6840639"/>
                </a:lnTo>
                <a:lnTo>
                  <a:pt x="1448422" y="6591071"/>
                </a:lnTo>
                <a:lnTo>
                  <a:pt x="1439125" y="6527152"/>
                </a:lnTo>
                <a:lnTo>
                  <a:pt x="1426743" y="6465989"/>
                </a:lnTo>
                <a:lnTo>
                  <a:pt x="1426743" y="6691439"/>
                </a:lnTo>
                <a:lnTo>
                  <a:pt x="1425790" y="6768986"/>
                </a:lnTo>
                <a:lnTo>
                  <a:pt x="1424305" y="6801599"/>
                </a:lnTo>
                <a:lnTo>
                  <a:pt x="1399019" y="6753530"/>
                </a:lnTo>
                <a:lnTo>
                  <a:pt x="1399019" y="6851561"/>
                </a:lnTo>
                <a:lnTo>
                  <a:pt x="1391729" y="6907377"/>
                </a:lnTo>
                <a:lnTo>
                  <a:pt x="1382064" y="6959092"/>
                </a:lnTo>
                <a:lnTo>
                  <a:pt x="1377238" y="6981863"/>
                </a:lnTo>
                <a:lnTo>
                  <a:pt x="1368882" y="7034543"/>
                </a:lnTo>
                <a:lnTo>
                  <a:pt x="1367320" y="7068706"/>
                </a:lnTo>
                <a:lnTo>
                  <a:pt x="1368983" y="7087146"/>
                </a:lnTo>
                <a:lnTo>
                  <a:pt x="1370330" y="7092670"/>
                </a:lnTo>
                <a:lnTo>
                  <a:pt x="1313319" y="7064908"/>
                </a:lnTo>
                <a:lnTo>
                  <a:pt x="1260665" y="7034962"/>
                </a:lnTo>
                <a:lnTo>
                  <a:pt x="1212202" y="7003135"/>
                </a:lnTo>
                <a:lnTo>
                  <a:pt x="1167765" y="6969696"/>
                </a:lnTo>
                <a:lnTo>
                  <a:pt x="1127175" y="6934962"/>
                </a:lnTo>
                <a:lnTo>
                  <a:pt x="1090256" y="6899224"/>
                </a:lnTo>
                <a:lnTo>
                  <a:pt x="1056830" y="6862775"/>
                </a:lnTo>
                <a:lnTo>
                  <a:pt x="1026744" y="6825920"/>
                </a:lnTo>
                <a:lnTo>
                  <a:pt x="999807" y="6788950"/>
                </a:lnTo>
                <a:lnTo>
                  <a:pt x="975842" y="6752158"/>
                </a:lnTo>
                <a:lnTo>
                  <a:pt x="954697" y="6715849"/>
                </a:lnTo>
                <a:lnTo>
                  <a:pt x="936193" y="6680314"/>
                </a:lnTo>
                <a:lnTo>
                  <a:pt x="910844" y="6636639"/>
                </a:lnTo>
                <a:lnTo>
                  <a:pt x="889546" y="6591338"/>
                </a:lnTo>
                <a:lnTo>
                  <a:pt x="872540" y="6544475"/>
                </a:lnTo>
                <a:lnTo>
                  <a:pt x="860094" y="6496113"/>
                </a:lnTo>
                <a:lnTo>
                  <a:pt x="852436" y="6446317"/>
                </a:lnTo>
                <a:lnTo>
                  <a:pt x="849845" y="6395504"/>
                </a:lnTo>
                <a:lnTo>
                  <a:pt x="849833" y="5953633"/>
                </a:lnTo>
                <a:lnTo>
                  <a:pt x="1129220" y="5953633"/>
                </a:lnTo>
                <a:lnTo>
                  <a:pt x="1157909" y="6066726"/>
                </a:lnTo>
                <a:lnTo>
                  <a:pt x="1165733" y="6083960"/>
                </a:lnTo>
                <a:lnTo>
                  <a:pt x="1173988" y="6096152"/>
                </a:lnTo>
                <a:lnTo>
                  <a:pt x="1180515" y="6103391"/>
                </a:lnTo>
                <a:lnTo>
                  <a:pt x="1183182" y="6105779"/>
                </a:lnTo>
                <a:lnTo>
                  <a:pt x="1172832" y="6119558"/>
                </a:lnTo>
                <a:lnTo>
                  <a:pt x="1178585" y="6135624"/>
                </a:lnTo>
                <a:lnTo>
                  <a:pt x="1191209" y="6174676"/>
                </a:lnTo>
                <a:lnTo>
                  <a:pt x="1202588" y="6222479"/>
                </a:lnTo>
                <a:lnTo>
                  <a:pt x="1202690" y="6222898"/>
                </a:lnTo>
                <a:lnTo>
                  <a:pt x="1218272" y="6257810"/>
                </a:lnTo>
                <a:lnTo>
                  <a:pt x="1236853" y="6280886"/>
                </a:lnTo>
                <a:lnTo>
                  <a:pt x="1252435" y="6293624"/>
                </a:lnTo>
                <a:lnTo>
                  <a:pt x="1258963" y="6297536"/>
                </a:lnTo>
                <a:lnTo>
                  <a:pt x="1237627" y="6303365"/>
                </a:lnTo>
                <a:lnTo>
                  <a:pt x="1232103" y="6321780"/>
                </a:lnTo>
                <a:lnTo>
                  <a:pt x="1234567" y="6341288"/>
                </a:lnTo>
                <a:lnTo>
                  <a:pt x="1237132" y="6350343"/>
                </a:lnTo>
                <a:lnTo>
                  <a:pt x="1272235" y="6523939"/>
                </a:lnTo>
                <a:lnTo>
                  <a:pt x="1325968" y="6672986"/>
                </a:lnTo>
                <a:lnTo>
                  <a:pt x="1375181" y="6777266"/>
                </a:lnTo>
                <a:lnTo>
                  <a:pt x="1396733" y="6816522"/>
                </a:lnTo>
                <a:lnTo>
                  <a:pt x="1399019" y="6851561"/>
                </a:lnTo>
                <a:lnTo>
                  <a:pt x="1399019" y="6753530"/>
                </a:lnTo>
                <a:lnTo>
                  <a:pt x="1342783" y="6646596"/>
                </a:lnTo>
                <a:lnTo>
                  <a:pt x="1399692" y="6706298"/>
                </a:lnTo>
                <a:lnTo>
                  <a:pt x="1368653" y="6646596"/>
                </a:lnTo>
                <a:lnTo>
                  <a:pt x="1322108" y="6557035"/>
                </a:lnTo>
                <a:lnTo>
                  <a:pt x="1405928" y="6623621"/>
                </a:lnTo>
                <a:lnTo>
                  <a:pt x="1360690" y="6557035"/>
                </a:lnTo>
                <a:lnTo>
                  <a:pt x="1303743" y="6473203"/>
                </a:lnTo>
                <a:lnTo>
                  <a:pt x="1387563" y="6538658"/>
                </a:lnTo>
                <a:lnTo>
                  <a:pt x="1342682" y="6473203"/>
                </a:lnTo>
                <a:lnTo>
                  <a:pt x="1317510" y="6436474"/>
                </a:lnTo>
                <a:lnTo>
                  <a:pt x="1405928" y="6523164"/>
                </a:lnTo>
                <a:lnTo>
                  <a:pt x="1421879" y="6599364"/>
                </a:lnTo>
                <a:lnTo>
                  <a:pt x="1426743" y="6691439"/>
                </a:lnTo>
                <a:lnTo>
                  <a:pt x="1426743" y="6465989"/>
                </a:lnTo>
                <a:lnTo>
                  <a:pt x="1424330" y="6454064"/>
                </a:lnTo>
                <a:lnTo>
                  <a:pt x="1421549" y="6443358"/>
                </a:lnTo>
                <a:lnTo>
                  <a:pt x="1407248" y="6388367"/>
                </a:lnTo>
                <a:lnTo>
                  <a:pt x="1394752" y="6349200"/>
                </a:lnTo>
                <a:lnTo>
                  <a:pt x="1388618" y="6329947"/>
                </a:lnTo>
                <a:lnTo>
                  <a:pt x="1387563" y="6327165"/>
                </a:lnTo>
                <a:lnTo>
                  <a:pt x="1387563" y="6424981"/>
                </a:lnTo>
                <a:lnTo>
                  <a:pt x="1387563" y="6443358"/>
                </a:lnTo>
                <a:lnTo>
                  <a:pt x="1379334" y="6436474"/>
                </a:lnTo>
                <a:lnTo>
                  <a:pt x="1275029" y="6349200"/>
                </a:lnTo>
                <a:lnTo>
                  <a:pt x="1387563" y="6424981"/>
                </a:lnTo>
                <a:lnTo>
                  <a:pt x="1387563" y="6327165"/>
                </a:lnTo>
                <a:lnTo>
                  <a:pt x="1378077" y="6302133"/>
                </a:lnTo>
                <a:lnTo>
                  <a:pt x="1369199" y="6278689"/>
                </a:lnTo>
                <a:lnTo>
                  <a:pt x="1352740" y="6241262"/>
                </a:lnTo>
                <a:lnTo>
                  <a:pt x="1349756" y="6234468"/>
                </a:lnTo>
                <a:lnTo>
                  <a:pt x="1342783" y="6220574"/>
                </a:lnTo>
                <a:lnTo>
                  <a:pt x="1342783" y="6284900"/>
                </a:lnTo>
                <a:lnTo>
                  <a:pt x="1342783" y="6302133"/>
                </a:lnTo>
                <a:lnTo>
                  <a:pt x="1252067" y="6241262"/>
                </a:lnTo>
                <a:lnTo>
                  <a:pt x="1342783" y="6284900"/>
                </a:lnTo>
                <a:lnTo>
                  <a:pt x="1342783" y="6220574"/>
                </a:lnTo>
                <a:lnTo>
                  <a:pt x="1400657" y="6310973"/>
                </a:lnTo>
                <a:lnTo>
                  <a:pt x="1453007" y="6500114"/>
                </a:lnTo>
                <a:lnTo>
                  <a:pt x="1462316" y="6640614"/>
                </a:lnTo>
                <a:lnTo>
                  <a:pt x="1462328" y="6640817"/>
                </a:lnTo>
                <a:lnTo>
                  <a:pt x="1462328" y="6316116"/>
                </a:lnTo>
                <a:lnTo>
                  <a:pt x="1421993" y="6222479"/>
                </a:lnTo>
                <a:lnTo>
                  <a:pt x="1338821" y="6110516"/>
                </a:lnTo>
                <a:lnTo>
                  <a:pt x="1316228" y="6080087"/>
                </a:lnTo>
                <a:lnTo>
                  <a:pt x="1223175" y="5986983"/>
                </a:lnTo>
                <a:lnTo>
                  <a:pt x="1183182" y="5953633"/>
                </a:lnTo>
                <a:lnTo>
                  <a:pt x="1921484" y="5953633"/>
                </a:lnTo>
                <a:lnTo>
                  <a:pt x="1921484" y="5884024"/>
                </a:lnTo>
                <a:lnTo>
                  <a:pt x="775144" y="5884024"/>
                </a:lnTo>
                <a:lnTo>
                  <a:pt x="775144" y="6436474"/>
                </a:lnTo>
                <a:lnTo>
                  <a:pt x="790143" y="6507315"/>
                </a:lnTo>
                <a:lnTo>
                  <a:pt x="809256" y="6573774"/>
                </a:lnTo>
                <a:lnTo>
                  <a:pt x="832040" y="6635991"/>
                </a:lnTo>
                <a:lnTo>
                  <a:pt x="858075" y="6694068"/>
                </a:lnTo>
                <a:lnTo>
                  <a:pt x="886942" y="6748119"/>
                </a:lnTo>
                <a:lnTo>
                  <a:pt x="918197" y="6798272"/>
                </a:lnTo>
                <a:lnTo>
                  <a:pt x="951407" y="6844652"/>
                </a:lnTo>
                <a:lnTo>
                  <a:pt x="986142" y="6887362"/>
                </a:lnTo>
                <a:lnTo>
                  <a:pt x="1021981" y="6926529"/>
                </a:lnTo>
                <a:lnTo>
                  <a:pt x="1058494" y="6962267"/>
                </a:lnTo>
                <a:lnTo>
                  <a:pt x="1095248" y="6994703"/>
                </a:lnTo>
                <a:lnTo>
                  <a:pt x="1131811" y="7023951"/>
                </a:lnTo>
                <a:lnTo>
                  <a:pt x="1167765" y="7050125"/>
                </a:lnTo>
                <a:lnTo>
                  <a:pt x="1202651" y="7073354"/>
                </a:lnTo>
                <a:lnTo>
                  <a:pt x="1236065" y="7093737"/>
                </a:lnTo>
                <a:lnTo>
                  <a:pt x="1296746" y="7126503"/>
                </a:lnTo>
                <a:lnTo>
                  <a:pt x="1346352" y="7149363"/>
                </a:lnTo>
                <a:lnTo>
                  <a:pt x="1397038" y="7168718"/>
                </a:lnTo>
                <a:lnTo>
                  <a:pt x="1402054" y="7168426"/>
                </a:lnTo>
                <a:lnTo>
                  <a:pt x="1515999" y="7092670"/>
                </a:lnTo>
                <a:lnTo>
                  <a:pt x="1746351" y="6937616"/>
                </a:lnTo>
                <a:lnTo>
                  <a:pt x="1919605" y="6699453"/>
                </a:lnTo>
                <a:lnTo>
                  <a:pt x="1982355" y="6512280"/>
                </a:lnTo>
                <a:lnTo>
                  <a:pt x="1990801" y="6436474"/>
                </a:lnTo>
                <a:lnTo>
                  <a:pt x="1990801" y="5953633"/>
                </a:lnTo>
                <a:lnTo>
                  <a:pt x="1990801" y="5884024"/>
                </a:lnTo>
                <a:close/>
              </a:path>
              <a:path w="4835525" h="10692130">
                <a:moveTo>
                  <a:pt x="1990801" y="2801569"/>
                </a:moveTo>
                <a:lnTo>
                  <a:pt x="1921484" y="2801569"/>
                </a:lnTo>
                <a:lnTo>
                  <a:pt x="1921484" y="2871190"/>
                </a:lnTo>
                <a:lnTo>
                  <a:pt x="1921484" y="3348850"/>
                </a:lnTo>
                <a:lnTo>
                  <a:pt x="1831759" y="3655161"/>
                </a:lnTo>
                <a:lnTo>
                  <a:pt x="1660118" y="3859961"/>
                </a:lnTo>
                <a:lnTo>
                  <a:pt x="1493431" y="3974541"/>
                </a:lnTo>
                <a:lnTo>
                  <a:pt x="1418564" y="4010228"/>
                </a:lnTo>
                <a:lnTo>
                  <a:pt x="1438249" y="3962463"/>
                </a:lnTo>
                <a:lnTo>
                  <a:pt x="1441272" y="3946512"/>
                </a:lnTo>
                <a:lnTo>
                  <a:pt x="1454721" y="3875316"/>
                </a:lnTo>
                <a:lnTo>
                  <a:pt x="1466024" y="3791610"/>
                </a:lnTo>
                <a:lnTo>
                  <a:pt x="1469771" y="3758196"/>
                </a:lnTo>
                <a:lnTo>
                  <a:pt x="1470228" y="3754183"/>
                </a:lnTo>
                <a:lnTo>
                  <a:pt x="1472018" y="3741851"/>
                </a:lnTo>
                <a:lnTo>
                  <a:pt x="1475968" y="3727056"/>
                </a:lnTo>
                <a:lnTo>
                  <a:pt x="1478483" y="3719157"/>
                </a:lnTo>
                <a:lnTo>
                  <a:pt x="1479918" y="3714623"/>
                </a:lnTo>
                <a:lnTo>
                  <a:pt x="1481721" y="3709403"/>
                </a:lnTo>
                <a:lnTo>
                  <a:pt x="1505953" y="3613531"/>
                </a:lnTo>
                <a:lnTo>
                  <a:pt x="1519885" y="3558387"/>
                </a:lnTo>
                <a:lnTo>
                  <a:pt x="1519948" y="3558171"/>
                </a:lnTo>
                <a:lnTo>
                  <a:pt x="1522133" y="3444710"/>
                </a:lnTo>
                <a:lnTo>
                  <a:pt x="1522209" y="3440709"/>
                </a:lnTo>
                <a:lnTo>
                  <a:pt x="1522323" y="3434829"/>
                </a:lnTo>
                <a:lnTo>
                  <a:pt x="1509001" y="3351746"/>
                </a:lnTo>
                <a:lnTo>
                  <a:pt x="1500085" y="3321304"/>
                </a:lnTo>
                <a:lnTo>
                  <a:pt x="1462328" y="3233674"/>
                </a:lnTo>
                <a:lnTo>
                  <a:pt x="1462328" y="3558387"/>
                </a:lnTo>
                <a:lnTo>
                  <a:pt x="1458861" y="3611626"/>
                </a:lnTo>
                <a:lnTo>
                  <a:pt x="1458747" y="3613531"/>
                </a:lnTo>
                <a:lnTo>
                  <a:pt x="1450848" y="3525316"/>
                </a:lnTo>
                <a:lnTo>
                  <a:pt x="1448422" y="3508641"/>
                </a:lnTo>
                <a:lnTo>
                  <a:pt x="1448422" y="3758196"/>
                </a:lnTo>
                <a:lnTo>
                  <a:pt x="1417421" y="3938460"/>
                </a:lnTo>
                <a:lnTo>
                  <a:pt x="1399692" y="3946512"/>
                </a:lnTo>
                <a:lnTo>
                  <a:pt x="1433487" y="3766248"/>
                </a:lnTo>
                <a:lnTo>
                  <a:pt x="1448422" y="3758196"/>
                </a:lnTo>
                <a:lnTo>
                  <a:pt x="1448422" y="3508641"/>
                </a:lnTo>
                <a:lnTo>
                  <a:pt x="1439125" y="3444710"/>
                </a:lnTo>
                <a:lnTo>
                  <a:pt x="1426743" y="3383546"/>
                </a:lnTo>
                <a:lnTo>
                  <a:pt x="1426743" y="3609009"/>
                </a:lnTo>
                <a:lnTo>
                  <a:pt x="1425790" y="3686556"/>
                </a:lnTo>
                <a:lnTo>
                  <a:pt x="1424305" y="3719157"/>
                </a:lnTo>
                <a:lnTo>
                  <a:pt x="1399019" y="3671087"/>
                </a:lnTo>
                <a:lnTo>
                  <a:pt x="1399019" y="3769118"/>
                </a:lnTo>
                <a:lnTo>
                  <a:pt x="1391729" y="3824935"/>
                </a:lnTo>
                <a:lnTo>
                  <a:pt x="1382064" y="3876649"/>
                </a:lnTo>
                <a:lnTo>
                  <a:pt x="1377238" y="3899420"/>
                </a:lnTo>
                <a:lnTo>
                  <a:pt x="1368882" y="3952100"/>
                </a:lnTo>
                <a:lnTo>
                  <a:pt x="1367320" y="3986263"/>
                </a:lnTo>
                <a:lnTo>
                  <a:pt x="1368983" y="4004703"/>
                </a:lnTo>
                <a:lnTo>
                  <a:pt x="1370330" y="4010228"/>
                </a:lnTo>
                <a:lnTo>
                  <a:pt x="1313319" y="3982478"/>
                </a:lnTo>
                <a:lnTo>
                  <a:pt x="1260665" y="3952532"/>
                </a:lnTo>
                <a:lnTo>
                  <a:pt x="1212202" y="3920693"/>
                </a:lnTo>
                <a:lnTo>
                  <a:pt x="1167765" y="3887254"/>
                </a:lnTo>
                <a:lnTo>
                  <a:pt x="1127175" y="3852519"/>
                </a:lnTo>
                <a:lnTo>
                  <a:pt x="1090256" y="3816781"/>
                </a:lnTo>
                <a:lnTo>
                  <a:pt x="1056830" y="3780345"/>
                </a:lnTo>
                <a:lnTo>
                  <a:pt x="1026744" y="3743490"/>
                </a:lnTo>
                <a:lnTo>
                  <a:pt x="999807" y="3706507"/>
                </a:lnTo>
                <a:lnTo>
                  <a:pt x="975842" y="3669728"/>
                </a:lnTo>
                <a:lnTo>
                  <a:pt x="954697" y="3633406"/>
                </a:lnTo>
                <a:lnTo>
                  <a:pt x="936193" y="3597872"/>
                </a:lnTo>
                <a:lnTo>
                  <a:pt x="910844" y="3554196"/>
                </a:lnTo>
                <a:lnTo>
                  <a:pt x="889546" y="3508895"/>
                </a:lnTo>
                <a:lnTo>
                  <a:pt x="872540" y="3462032"/>
                </a:lnTo>
                <a:lnTo>
                  <a:pt x="860094" y="3413683"/>
                </a:lnTo>
                <a:lnTo>
                  <a:pt x="852436" y="3363887"/>
                </a:lnTo>
                <a:lnTo>
                  <a:pt x="849845" y="3313061"/>
                </a:lnTo>
                <a:lnTo>
                  <a:pt x="849833" y="2871190"/>
                </a:lnTo>
                <a:lnTo>
                  <a:pt x="1129220" y="2871190"/>
                </a:lnTo>
                <a:lnTo>
                  <a:pt x="1157909" y="2984284"/>
                </a:lnTo>
                <a:lnTo>
                  <a:pt x="1165733" y="3001530"/>
                </a:lnTo>
                <a:lnTo>
                  <a:pt x="1173988" y="3013710"/>
                </a:lnTo>
                <a:lnTo>
                  <a:pt x="1180515" y="3020949"/>
                </a:lnTo>
                <a:lnTo>
                  <a:pt x="1183182" y="3023336"/>
                </a:lnTo>
                <a:lnTo>
                  <a:pt x="1172832" y="3037116"/>
                </a:lnTo>
                <a:lnTo>
                  <a:pt x="1178585" y="3053181"/>
                </a:lnTo>
                <a:lnTo>
                  <a:pt x="1191209" y="3092234"/>
                </a:lnTo>
                <a:lnTo>
                  <a:pt x="1202588" y="3140049"/>
                </a:lnTo>
                <a:lnTo>
                  <a:pt x="1202690" y="3140456"/>
                </a:lnTo>
                <a:lnTo>
                  <a:pt x="1218272" y="3175368"/>
                </a:lnTo>
                <a:lnTo>
                  <a:pt x="1236853" y="3198444"/>
                </a:lnTo>
                <a:lnTo>
                  <a:pt x="1252435" y="3211182"/>
                </a:lnTo>
                <a:lnTo>
                  <a:pt x="1258963" y="3215094"/>
                </a:lnTo>
                <a:lnTo>
                  <a:pt x="1237627" y="3220923"/>
                </a:lnTo>
                <a:lnTo>
                  <a:pt x="1232103" y="3239351"/>
                </a:lnTo>
                <a:lnTo>
                  <a:pt x="1234567" y="3258845"/>
                </a:lnTo>
                <a:lnTo>
                  <a:pt x="1237132" y="3267900"/>
                </a:lnTo>
                <a:lnTo>
                  <a:pt x="1272235" y="3441496"/>
                </a:lnTo>
                <a:lnTo>
                  <a:pt x="1325968" y="3590556"/>
                </a:lnTo>
                <a:lnTo>
                  <a:pt x="1375181" y="3694823"/>
                </a:lnTo>
                <a:lnTo>
                  <a:pt x="1396733" y="3734079"/>
                </a:lnTo>
                <a:lnTo>
                  <a:pt x="1399019" y="3769118"/>
                </a:lnTo>
                <a:lnTo>
                  <a:pt x="1399019" y="3671087"/>
                </a:lnTo>
                <a:lnTo>
                  <a:pt x="1342783" y="3564153"/>
                </a:lnTo>
                <a:lnTo>
                  <a:pt x="1399692" y="3623856"/>
                </a:lnTo>
                <a:lnTo>
                  <a:pt x="1368653" y="3564153"/>
                </a:lnTo>
                <a:lnTo>
                  <a:pt x="1322108" y="3474593"/>
                </a:lnTo>
                <a:lnTo>
                  <a:pt x="1405928" y="3541179"/>
                </a:lnTo>
                <a:lnTo>
                  <a:pt x="1360690" y="3474593"/>
                </a:lnTo>
                <a:lnTo>
                  <a:pt x="1303743" y="3390760"/>
                </a:lnTo>
                <a:lnTo>
                  <a:pt x="1387563" y="3456216"/>
                </a:lnTo>
                <a:lnTo>
                  <a:pt x="1342682" y="3390760"/>
                </a:lnTo>
                <a:lnTo>
                  <a:pt x="1317510" y="3354032"/>
                </a:lnTo>
                <a:lnTo>
                  <a:pt x="1405928" y="3440709"/>
                </a:lnTo>
                <a:lnTo>
                  <a:pt x="1421879" y="3516922"/>
                </a:lnTo>
                <a:lnTo>
                  <a:pt x="1426743" y="3609009"/>
                </a:lnTo>
                <a:lnTo>
                  <a:pt x="1426743" y="3383546"/>
                </a:lnTo>
                <a:lnTo>
                  <a:pt x="1424330" y="3371621"/>
                </a:lnTo>
                <a:lnTo>
                  <a:pt x="1421549" y="3360915"/>
                </a:lnTo>
                <a:lnTo>
                  <a:pt x="1407248" y="3305924"/>
                </a:lnTo>
                <a:lnTo>
                  <a:pt x="1394752" y="3266757"/>
                </a:lnTo>
                <a:lnTo>
                  <a:pt x="1388618" y="3247504"/>
                </a:lnTo>
                <a:lnTo>
                  <a:pt x="1387563" y="3244723"/>
                </a:lnTo>
                <a:lnTo>
                  <a:pt x="1387563" y="3342538"/>
                </a:lnTo>
                <a:lnTo>
                  <a:pt x="1387563" y="3360915"/>
                </a:lnTo>
                <a:lnTo>
                  <a:pt x="1379334" y="3354032"/>
                </a:lnTo>
                <a:lnTo>
                  <a:pt x="1275029" y="3266757"/>
                </a:lnTo>
                <a:lnTo>
                  <a:pt x="1387563" y="3342538"/>
                </a:lnTo>
                <a:lnTo>
                  <a:pt x="1387563" y="3244723"/>
                </a:lnTo>
                <a:lnTo>
                  <a:pt x="1378077" y="3219691"/>
                </a:lnTo>
                <a:lnTo>
                  <a:pt x="1369199" y="3196247"/>
                </a:lnTo>
                <a:lnTo>
                  <a:pt x="1352740" y="3158820"/>
                </a:lnTo>
                <a:lnTo>
                  <a:pt x="1349756" y="3152025"/>
                </a:lnTo>
                <a:lnTo>
                  <a:pt x="1342783" y="3138119"/>
                </a:lnTo>
                <a:lnTo>
                  <a:pt x="1342783" y="3202457"/>
                </a:lnTo>
                <a:lnTo>
                  <a:pt x="1342783" y="3219691"/>
                </a:lnTo>
                <a:lnTo>
                  <a:pt x="1252067" y="3158820"/>
                </a:lnTo>
                <a:lnTo>
                  <a:pt x="1342783" y="3202457"/>
                </a:lnTo>
                <a:lnTo>
                  <a:pt x="1342783" y="3138119"/>
                </a:lnTo>
                <a:lnTo>
                  <a:pt x="1400657" y="3228530"/>
                </a:lnTo>
                <a:lnTo>
                  <a:pt x="1453007" y="3417671"/>
                </a:lnTo>
                <a:lnTo>
                  <a:pt x="1462316" y="3558171"/>
                </a:lnTo>
                <a:lnTo>
                  <a:pt x="1462328" y="3558387"/>
                </a:lnTo>
                <a:lnTo>
                  <a:pt x="1462328" y="3233674"/>
                </a:lnTo>
                <a:lnTo>
                  <a:pt x="1421993" y="3140049"/>
                </a:lnTo>
                <a:lnTo>
                  <a:pt x="1338821" y="3028061"/>
                </a:lnTo>
                <a:lnTo>
                  <a:pt x="1223175" y="2904540"/>
                </a:lnTo>
                <a:lnTo>
                  <a:pt x="1183182" y="2871190"/>
                </a:lnTo>
                <a:lnTo>
                  <a:pt x="1921484" y="2871190"/>
                </a:lnTo>
                <a:lnTo>
                  <a:pt x="1921484" y="2801569"/>
                </a:lnTo>
                <a:lnTo>
                  <a:pt x="775144" y="2801569"/>
                </a:lnTo>
                <a:lnTo>
                  <a:pt x="775144" y="3354032"/>
                </a:lnTo>
                <a:lnTo>
                  <a:pt x="790143" y="3424872"/>
                </a:lnTo>
                <a:lnTo>
                  <a:pt x="809256" y="3491344"/>
                </a:lnTo>
                <a:lnTo>
                  <a:pt x="832040" y="3553549"/>
                </a:lnTo>
                <a:lnTo>
                  <a:pt x="858075" y="3611626"/>
                </a:lnTo>
                <a:lnTo>
                  <a:pt x="886942" y="3665677"/>
                </a:lnTo>
                <a:lnTo>
                  <a:pt x="918197" y="3715829"/>
                </a:lnTo>
                <a:lnTo>
                  <a:pt x="951407" y="3762210"/>
                </a:lnTo>
                <a:lnTo>
                  <a:pt x="986142" y="3804920"/>
                </a:lnTo>
                <a:lnTo>
                  <a:pt x="1021981" y="3844086"/>
                </a:lnTo>
                <a:lnTo>
                  <a:pt x="1058494" y="3879824"/>
                </a:lnTo>
                <a:lnTo>
                  <a:pt x="1095248" y="3912260"/>
                </a:lnTo>
                <a:lnTo>
                  <a:pt x="1131811" y="3941508"/>
                </a:lnTo>
                <a:lnTo>
                  <a:pt x="1167765" y="3967683"/>
                </a:lnTo>
                <a:lnTo>
                  <a:pt x="1202651" y="3990911"/>
                </a:lnTo>
                <a:lnTo>
                  <a:pt x="1236065" y="4011307"/>
                </a:lnTo>
                <a:lnTo>
                  <a:pt x="1296746" y="4044061"/>
                </a:lnTo>
                <a:lnTo>
                  <a:pt x="1346352" y="4066921"/>
                </a:lnTo>
                <a:lnTo>
                  <a:pt x="1397038" y="4086275"/>
                </a:lnTo>
                <a:lnTo>
                  <a:pt x="1402054" y="4085996"/>
                </a:lnTo>
                <a:lnTo>
                  <a:pt x="1515999" y="4010228"/>
                </a:lnTo>
                <a:lnTo>
                  <a:pt x="1746351" y="3855174"/>
                </a:lnTo>
                <a:lnTo>
                  <a:pt x="1919605" y="3617010"/>
                </a:lnTo>
                <a:lnTo>
                  <a:pt x="1982355" y="3429838"/>
                </a:lnTo>
                <a:lnTo>
                  <a:pt x="1990801" y="3354032"/>
                </a:lnTo>
                <a:lnTo>
                  <a:pt x="1990801" y="2871190"/>
                </a:lnTo>
                <a:lnTo>
                  <a:pt x="1990801" y="2801569"/>
                </a:lnTo>
                <a:close/>
              </a:path>
              <a:path w="4835525" h="10692130">
                <a:moveTo>
                  <a:pt x="1990801" y="0"/>
                </a:moveTo>
                <a:lnTo>
                  <a:pt x="1921484" y="0"/>
                </a:lnTo>
                <a:lnTo>
                  <a:pt x="1921484" y="266407"/>
                </a:lnTo>
                <a:lnTo>
                  <a:pt x="1831759" y="572719"/>
                </a:lnTo>
                <a:lnTo>
                  <a:pt x="1660118" y="777519"/>
                </a:lnTo>
                <a:lnTo>
                  <a:pt x="1493431" y="892111"/>
                </a:lnTo>
                <a:lnTo>
                  <a:pt x="1418564" y="927785"/>
                </a:lnTo>
                <a:lnTo>
                  <a:pt x="1438249" y="880033"/>
                </a:lnTo>
                <a:lnTo>
                  <a:pt x="1441272" y="864069"/>
                </a:lnTo>
                <a:lnTo>
                  <a:pt x="1454721" y="792873"/>
                </a:lnTo>
                <a:lnTo>
                  <a:pt x="1466024" y="709168"/>
                </a:lnTo>
                <a:lnTo>
                  <a:pt x="1469771" y="675754"/>
                </a:lnTo>
                <a:lnTo>
                  <a:pt x="1470228" y="671741"/>
                </a:lnTo>
                <a:lnTo>
                  <a:pt x="1472018" y="659422"/>
                </a:lnTo>
                <a:lnTo>
                  <a:pt x="1475968" y="644613"/>
                </a:lnTo>
                <a:lnTo>
                  <a:pt x="1478483" y="636714"/>
                </a:lnTo>
                <a:lnTo>
                  <a:pt x="1479918" y="632180"/>
                </a:lnTo>
                <a:lnTo>
                  <a:pt x="1481721" y="626960"/>
                </a:lnTo>
                <a:lnTo>
                  <a:pt x="1505953" y="531088"/>
                </a:lnTo>
                <a:lnTo>
                  <a:pt x="1519885" y="475945"/>
                </a:lnTo>
                <a:lnTo>
                  <a:pt x="1519948" y="475729"/>
                </a:lnTo>
                <a:lnTo>
                  <a:pt x="1522133" y="362280"/>
                </a:lnTo>
                <a:lnTo>
                  <a:pt x="1522209" y="358254"/>
                </a:lnTo>
                <a:lnTo>
                  <a:pt x="1522323" y="352386"/>
                </a:lnTo>
                <a:lnTo>
                  <a:pt x="1509001" y="269316"/>
                </a:lnTo>
                <a:lnTo>
                  <a:pt x="1500085" y="238861"/>
                </a:lnTo>
                <a:lnTo>
                  <a:pt x="1462328" y="151244"/>
                </a:lnTo>
                <a:lnTo>
                  <a:pt x="1462328" y="475945"/>
                </a:lnTo>
                <a:lnTo>
                  <a:pt x="1458861" y="529183"/>
                </a:lnTo>
                <a:lnTo>
                  <a:pt x="1458747" y="531088"/>
                </a:lnTo>
                <a:lnTo>
                  <a:pt x="1450848" y="442874"/>
                </a:lnTo>
                <a:lnTo>
                  <a:pt x="1448422" y="426199"/>
                </a:lnTo>
                <a:lnTo>
                  <a:pt x="1448422" y="675754"/>
                </a:lnTo>
                <a:lnTo>
                  <a:pt x="1417421" y="856018"/>
                </a:lnTo>
                <a:lnTo>
                  <a:pt x="1399692" y="864069"/>
                </a:lnTo>
                <a:lnTo>
                  <a:pt x="1433487" y="683806"/>
                </a:lnTo>
                <a:lnTo>
                  <a:pt x="1448422" y="675754"/>
                </a:lnTo>
                <a:lnTo>
                  <a:pt x="1448422" y="426199"/>
                </a:lnTo>
                <a:lnTo>
                  <a:pt x="1439125" y="362280"/>
                </a:lnTo>
                <a:lnTo>
                  <a:pt x="1426743" y="301117"/>
                </a:lnTo>
                <a:lnTo>
                  <a:pt x="1426743" y="526567"/>
                </a:lnTo>
                <a:lnTo>
                  <a:pt x="1425790" y="604113"/>
                </a:lnTo>
                <a:lnTo>
                  <a:pt x="1424305" y="636714"/>
                </a:lnTo>
                <a:lnTo>
                  <a:pt x="1342783" y="481711"/>
                </a:lnTo>
                <a:lnTo>
                  <a:pt x="1399692" y="541413"/>
                </a:lnTo>
                <a:lnTo>
                  <a:pt x="1368653" y="481711"/>
                </a:lnTo>
                <a:lnTo>
                  <a:pt x="1322108" y="392150"/>
                </a:lnTo>
                <a:lnTo>
                  <a:pt x="1405928" y="458736"/>
                </a:lnTo>
                <a:lnTo>
                  <a:pt x="1360690" y="392150"/>
                </a:lnTo>
                <a:lnTo>
                  <a:pt x="1303743" y="308317"/>
                </a:lnTo>
                <a:lnTo>
                  <a:pt x="1387563" y="373773"/>
                </a:lnTo>
                <a:lnTo>
                  <a:pt x="1342682" y="308317"/>
                </a:lnTo>
                <a:lnTo>
                  <a:pt x="1317510" y="271589"/>
                </a:lnTo>
                <a:lnTo>
                  <a:pt x="1405928" y="358254"/>
                </a:lnTo>
                <a:lnTo>
                  <a:pt x="1421879" y="434479"/>
                </a:lnTo>
                <a:lnTo>
                  <a:pt x="1426743" y="526567"/>
                </a:lnTo>
                <a:lnTo>
                  <a:pt x="1426743" y="301117"/>
                </a:lnTo>
                <a:lnTo>
                  <a:pt x="1424330" y="289191"/>
                </a:lnTo>
                <a:lnTo>
                  <a:pt x="1421549" y="278472"/>
                </a:lnTo>
                <a:lnTo>
                  <a:pt x="1407248" y="223494"/>
                </a:lnTo>
                <a:lnTo>
                  <a:pt x="1394752" y="184315"/>
                </a:lnTo>
                <a:lnTo>
                  <a:pt x="1388618" y="165074"/>
                </a:lnTo>
                <a:lnTo>
                  <a:pt x="1387563" y="162293"/>
                </a:lnTo>
                <a:lnTo>
                  <a:pt x="1387563" y="260096"/>
                </a:lnTo>
                <a:lnTo>
                  <a:pt x="1387563" y="278472"/>
                </a:lnTo>
                <a:lnTo>
                  <a:pt x="1379334" y="271589"/>
                </a:lnTo>
                <a:lnTo>
                  <a:pt x="1275029" y="184315"/>
                </a:lnTo>
                <a:lnTo>
                  <a:pt x="1387563" y="260096"/>
                </a:lnTo>
                <a:lnTo>
                  <a:pt x="1387563" y="162293"/>
                </a:lnTo>
                <a:lnTo>
                  <a:pt x="1378077" y="137248"/>
                </a:lnTo>
                <a:lnTo>
                  <a:pt x="1369199" y="113804"/>
                </a:lnTo>
                <a:lnTo>
                  <a:pt x="1352740" y="76377"/>
                </a:lnTo>
                <a:lnTo>
                  <a:pt x="1349756" y="69583"/>
                </a:lnTo>
                <a:lnTo>
                  <a:pt x="1342783" y="55689"/>
                </a:lnTo>
                <a:lnTo>
                  <a:pt x="1342783" y="120015"/>
                </a:lnTo>
                <a:lnTo>
                  <a:pt x="1342783" y="137248"/>
                </a:lnTo>
                <a:lnTo>
                  <a:pt x="1252067" y="76377"/>
                </a:lnTo>
                <a:lnTo>
                  <a:pt x="1342783" y="120015"/>
                </a:lnTo>
                <a:lnTo>
                  <a:pt x="1342783" y="55689"/>
                </a:lnTo>
                <a:lnTo>
                  <a:pt x="1400657" y="146088"/>
                </a:lnTo>
                <a:lnTo>
                  <a:pt x="1453007" y="335241"/>
                </a:lnTo>
                <a:lnTo>
                  <a:pt x="1462316" y="475729"/>
                </a:lnTo>
                <a:lnTo>
                  <a:pt x="1462328" y="475945"/>
                </a:lnTo>
                <a:lnTo>
                  <a:pt x="1462328" y="151244"/>
                </a:lnTo>
                <a:lnTo>
                  <a:pt x="1421980" y="57607"/>
                </a:lnTo>
                <a:lnTo>
                  <a:pt x="1379207" y="0"/>
                </a:lnTo>
                <a:lnTo>
                  <a:pt x="1312710" y="0"/>
                </a:lnTo>
                <a:lnTo>
                  <a:pt x="1309204" y="0"/>
                </a:lnTo>
                <a:lnTo>
                  <a:pt x="1188046" y="0"/>
                </a:lnTo>
                <a:lnTo>
                  <a:pt x="1191209" y="9779"/>
                </a:lnTo>
                <a:lnTo>
                  <a:pt x="1202588" y="57607"/>
                </a:lnTo>
                <a:lnTo>
                  <a:pt x="1218272" y="92938"/>
                </a:lnTo>
                <a:lnTo>
                  <a:pt x="1252435" y="128739"/>
                </a:lnTo>
                <a:lnTo>
                  <a:pt x="1258963" y="132651"/>
                </a:lnTo>
                <a:lnTo>
                  <a:pt x="1237615" y="138480"/>
                </a:lnTo>
                <a:lnTo>
                  <a:pt x="1232103" y="156908"/>
                </a:lnTo>
                <a:lnTo>
                  <a:pt x="1234567" y="176403"/>
                </a:lnTo>
                <a:lnTo>
                  <a:pt x="1237132" y="185458"/>
                </a:lnTo>
                <a:lnTo>
                  <a:pt x="1272235" y="359067"/>
                </a:lnTo>
                <a:lnTo>
                  <a:pt x="1325968" y="508114"/>
                </a:lnTo>
                <a:lnTo>
                  <a:pt x="1375181" y="612394"/>
                </a:lnTo>
                <a:lnTo>
                  <a:pt x="1396733" y="651637"/>
                </a:lnTo>
                <a:lnTo>
                  <a:pt x="1399019" y="686676"/>
                </a:lnTo>
                <a:lnTo>
                  <a:pt x="1391729" y="742492"/>
                </a:lnTo>
                <a:lnTo>
                  <a:pt x="1382064" y="794219"/>
                </a:lnTo>
                <a:lnTo>
                  <a:pt x="1377238" y="816978"/>
                </a:lnTo>
                <a:lnTo>
                  <a:pt x="1368882" y="869657"/>
                </a:lnTo>
                <a:lnTo>
                  <a:pt x="1367320" y="903820"/>
                </a:lnTo>
                <a:lnTo>
                  <a:pt x="1368983" y="922261"/>
                </a:lnTo>
                <a:lnTo>
                  <a:pt x="1370330" y="927785"/>
                </a:lnTo>
                <a:lnTo>
                  <a:pt x="1313319" y="900036"/>
                </a:lnTo>
                <a:lnTo>
                  <a:pt x="1260665" y="870089"/>
                </a:lnTo>
                <a:lnTo>
                  <a:pt x="1212202" y="838250"/>
                </a:lnTo>
                <a:lnTo>
                  <a:pt x="1167765" y="804824"/>
                </a:lnTo>
                <a:lnTo>
                  <a:pt x="1127175" y="770089"/>
                </a:lnTo>
                <a:lnTo>
                  <a:pt x="1090256" y="734352"/>
                </a:lnTo>
                <a:lnTo>
                  <a:pt x="1056830" y="697903"/>
                </a:lnTo>
                <a:lnTo>
                  <a:pt x="1026744" y="661047"/>
                </a:lnTo>
                <a:lnTo>
                  <a:pt x="999807" y="624078"/>
                </a:lnTo>
                <a:lnTo>
                  <a:pt x="975842" y="587286"/>
                </a:lnTo>
                <a:lnTo>
                  <a:pt x="954697" y="550976"/>
                </a:lnTo>
                <a:lnTo>
                  <a:pt x="936193" y="515429"/>
                </a:lnTo>
                <a:lnTo>
                  <a:pt x="910844" y="471754"/>
                </a:lnTo>
                <a:lnTo>
                  <a:pt x="889546" y="426466"/>
                </a:lnTo>
                <a:lnTo>
                  <a:pt x="872540" y="379603"/>
                </a:lnTo>
                <a:lnTo>
                  <a:pt x="860094" y="331241"/>
                </a:lnTo>
                <a:lnTo>
                  <a:pt x="852436" y="281444"/>
                </a:lnTo>
                <a:lnTo>
                  <a:pt x="849845" y="230619"/>
                </a:lnTo>
                <a:lnTo>
                  <a:pt x="849833" y="0"/>
                </a:lnTo>
                <a:lnTo>
                  <a:pt x="775144" y="0"/>
                </a:lnTo>
                <a:lnTo>
                  <a:pt x="775144" y="271589"/>
                </a:lnTo>
                <a:lnTo>
                  <a:pt x="790143" y="342430"/>
                </a:lnTo>
                <a:lnTo>
                  <a:pt x="809244" y="408901"/>
                </a:lnTo>
                <a:lnTo>
                  <a:pt x="832040" y="471106"/>
                </a:lnTo>
                <a:lnTo>
                  <a:pt x="858075" y="529183"/>
                </a:lnTo>
                <a:lnTo>
                  <a:pt x="886942" y="583234"/>
                </a:lnTo>
                <a:lnTo>
                  <a:pt x="918184" y="633399"/>
                </a:lnTo>
                <a:lnTo>
                  <a:pt x="951407" y="679767"/>
                </a:lnTo>
                <a:lnTo>
                  <a:pt x="986142" y="722477"/>
                </a:lnTo>
                <a:lnTo>
                  <a:pt x="1021981" y="761644"/>
                </a:lnTo>
                <a:lnTo>
                  <a:pt x="1058494" y="797394"/>
                </a:lnTo>
                <a:lnTo>
                  <a:pt x="1095248" y="829830"/>
                </a:lnTo>
                <a:lnTo>
                  <a:pt x="1131811" y="859066"/>
                </a:lnTo>
                <a:lnTo>
                  <a:pt x="1167765" y="885253"/>
                </a:lnTo>
                <a:lnTo>
                  <a:pt x="1202651" y="908469"/>
                </a:lnTo>
                <a:lnTo>
                  <a:pt x="1236065" y="928865"/>
                </a:lnTo>
                <a:lnTo>
                  <a:pt x="1296746" y="961631"/>
                </a:lnTo>
                <a:lnTo>
                  <a:pt x="1346352" y="984478"/>
                </a:lnTo>
                <a:lnTo>
                  <a:pt x="1397038" y="1003833"/>
                </a:lnTo>
                <a:lnTo>
                  <a:pt x="1402054" y="1003541"/>
                </a:lnTo>
                <a:lnTo>
                  <a:pt x="1515999" y="927785"/>
                </a:lnTo>
                <a:lnTo>
                  <a:pt x="1746351" y="772731"/>
                </a:lnTo>
                <a:lnTo>
                  <a:pt x="1919605" y="534568"/>
                </a:lnTo>
                <a:lnTo>
                  <a:pt x="1982355" y="347395"/>
                </a:lnTo>
                <a:lnTo>
                  <a:pt x="1990801" y="271589"/>
                </a:lnTo>
                <a:lnTo>
                  <a:pt x="1990801" y="0"/>
                </a:lnTo>
                <a:close/>
              </a:path>
              <a:path w="4835525" h="10692130">
                <a:moveTo>
                  <a:pt x="2713063" y="10507675"/>
                </a:moveTo>
                <a:lnTo>
                  <a:pt x="1497406" y="10507675"/>
                </a:lnTo>
                <a:lnTo>
                  <a:pt x="1497406" y="10692003"/>
                </a:lnTo>
                <a:lnTo>
                  <a:pt x="1572107" y="10692003"/>
                </a:lnTo>
                <a:lnTo>
                  <a:pt x="1572094" y="10577284"/>
                </a:lnTo>
                <a:lnTo>
                  <a:pt x="1851482" y="10577284"/>
                </a:lnTo>
                <a:lnTo>
                  <a:pt x="1880171" y="10690377"/>
                </a:lnTo>
                <a:lnTo>
                  <a:pt x="1880908" y="10692003"/>
                </a:lnTo>
                <a:lnTo>
                  <a:pt x="2026767" y="10692003"/>
                </a:lnTo>
                <a:lnTo>
                  <a:pt x="1945436" y="10610647"/>
                </a:lnTo>
                <a:lnTo>
                  <a:pt x="1905444" y="10577284"/>
                </a:lnTo>
                <a:lnTo>
                  <a:pt x="2643746" y="10577284"/>
                </a:lnTo>
                <a:lnTo>
                  <a:pt x="2643746" y="10692003"/>
                </a:lnTo>
                <a:lnTo>
                  <a:pt x="2713063" y="10692003"/>
                </a:lnTo>
                <a:lnTo>
                  <a:pt x="2713063" y="10577284"/>
                </a:lnTo>
                <a:lnTo>
                  <a:pt x="2713063" y="10507675"/>
                </a:lnTo>
                <a:close/>
              </a:path>
              <a:path w="4835525" h="10692130">
                <a:moveTo>
                  <a:pt x="2713063" y="7425233"/>
                </a:moveTo>
                <a:lnTo>
                  <a:pt x="2643746" y="7425233"/>
                </a:lnTo>
                <a:lnTo>
                  <a:pt x="2643746" y="7494854"/>
                </a:lnTo>
                <a:lnTo>
                  <a:pt x="2643746" y="7972514"/>
                </a:lnTo>
                <a:lnTo>
                  <a:pt x="2554033" y="8278825"/>
                </a:lnTo>
                <a:lnTo>
                  <a:pt x="2382393" y="8483613"/>
                </a:lnTo>
                <a:lnTo>
                  <a:pt x="2215692" y="8598205"/>
                </a:lnTo>
                <a:lnTo>
                  <a:pt x="2140826" y="8633892"/>
                </a:lnTo>
                <a:lnTo>
                  <a:pt x="2160524" y="8586127"/>
                </a:lnTo>
                <a:lnTo>
                  <a:pt x="2163534" y="8570176"/>
                </a:lnTo>
                <a:lnTo>
                  <a:pt x="2176996" y="8498980"/>
                </a:lnTo>
                <a:lnTo>
                  <a:pt x="2188299" y="8415261"/>
                </a:lnTo>
                <a:lnTo>
                  <a:pt x="2192045" y="8381860"/>
                </a:lnTo>
                <a:lnTo>
                  <a:pt x="2192490" y="8377847"/>
                </a:lnTo>
                <a:lnTo>
                  <a:pt x="2194293" y="8365515"/>
                </a:lnTo>
                <a:lnTo>
                  <a:pt x="2198243" y="8350720"/>
                </a:lnTo>
                <a:lnTo>
                  <a:pt x="2200745" y="8342820"/>
                </a:lnTo>
                <a:lnTo>
                  <a:pt x="2202192" y="8338286"/>
                </a:lnTo>
                <a:lnTo>
                  <a:pt x="2203983" y="8333067"/>
                </a:lnTo>
                <a:lnTo>
                  <a:pt x="2228215" y="8237194"/>
                </a:lnTo>
                <a:lnTo>
                  <a:pt x="2242159" y="8182038"/>
                </a:lnTo>
                <a:lnTo>
                  <a:pt x="2242210" y="8181835"/>
                </a:lnTo>
                <a:lnTo>
                  <a:pt x="2244407" y="8068373"/>
                </a:lnTo>
                <a:lnTo>
                  <a:pt x="2244483" y="8064386"/>
                </a:lnTo>
                <a:lnTo>
                  <a:pt x="2244598" y="8058493"/>
                </a:lnTo>
                <a:lnTo>
                  <a:pt x="2231263" y="7975409"/>
                </a:lnTo>
                <a:lnTo>
                  <a:pt x="2222347" y="7944967"/>
                </a:lnTo>
                <a:lnTo>
                  <a:pt x="2184603" y="7857363"/>
                </a:lnTo>
                <a:lnTo>
                  <a:pt x="2184603" y="8182038"/>
                </a:lnTo>
                <a:lnTo>
                  <a:pt x="2181136" y="8235277"/>
                </a:lnTo>
                <a:lnTo>
                  <a:pt x="2181009" y="8237194"/>
                </a:lnTo>
                <a:lnTo>
                  <a:pt x="2173109" y="8148968"/>
                </a:lnTo>
                <a:lnTo>
                  <a:pt x="2170684" y="8132292"/>
                </a:lnTo>
                <a:lnTo>
                  <a:pt x="2170684" y="8381860"/>
                </a:lnTo>
                <a:lnTo>
                  <a:pt x="2139683" y="8562124"/>
                </a:lnTo>
                <a:lnTo>
                  <a:pt x="2121941" y="8570176"/>
                </a:lnTo>
                <a:lnTo>
                  <a:pt x="2155748" y="8389912"/>
                </a:lnTo>
                <a:lnTo>
                  <a:pt x="2170684" y="8381860"/>
                </a:lnTo>
                <a:lnTo>
                  <a:pt x="2170684" y="8132292"/>
                </a:lnTo>
                <a:lnTo>
                  <a:pt x="2161387" y="8068373"/>
                </a:lnTo>
                <a:lnTo>
                  <a:pt x="2149005" y="8007159"/>
                </a:lnTo>
                <a:lnTo>
                  <a:pt x="2149005" y="8232661"/>
                </a:lnTo>
                <a:lnTo>
                  <a:pt x="2148052" y="8310207"/>
                </a:lnTo>
                <a:lnTo>
                  <a:pt x="2146566" y="8342820"/>
                </a:lnTo>
                <a:lnTo>
                  <a:pt x="2121293" y="8294776"/>
                </a:lnTo>
                <a:lnTo>
                  <a:pt x="2121293" y="8392782"/>
                </a:lnTo>
                <a:lnTo>
                  <a:pt x="2113991" y="8448586"/>
                </a:lnTo>
                <a:lnTo>
                  <a:pt x="2104326" y="8500313"/>
                </a:lnTo>
                <a:lnTo>
                  <a:pt x="2099500" y="8523084"/>
                </a:lnTo>
                <a:lnTo>
                  <a:pt x="2091156" y="8575751"/>
                </a:lnTo>
                <a:lnTo>
                  <a:pt x="2089581" y="8609914"/>
                </a:lnTo>
                <a:lnTo>
                  <a:pt x="2091245" y="8628367"/>
                </a:lnTo>
                <a:lnTo>
                  <a:pt x="2092591" y="8633892"/>
                </a:lnTo>
                <a:lnTo>
                  <a:pt x="2035581" y="8606130"/>
                </a:lnTo>
                <a:lnTo>
                  <a:pt x="1982939" y="8576183"/>
                </a:lnTo>
                <a:lnTo>
                  <a:pt x="1934476" y="8544357"/>
                </a:lnTo>
                <a:lnTo>
                  <a:pt x="1890039" y="8510918"/>
                </a:lnTo>
                <a:lnTo>
                  <a:pt x="1849450" y="8476183"/>
                </a:lnTo>
                <a:lnTo>
                  <a:pt x="1812518" y="8440445"/>
                </a:lnTo>
                <a:lnTo>
                  <a:pt x="1779104" y="8403996"/>
                </a:lnTo>
                <a:lnTo>
                  <a:pt x="1749005" y="8367141"/>
                </a:lnTo>
                <a:lnTo>
                  <a:pt x="1722069" y="8330171"/>
                </a:lnTo>
                <a:lnTo>
                  <a:pt x="1698117" y="8293379"/>
                </a:lnTo>
                <a:lnTo>
                  <a:pt x="1676971" y="8257070"/>
                </a:lnTo>
                <a:lnTo>
                  <a:pt x="1658454" y="8221535"/>
                </a:lnTo>
                <a:lnTo>
                  <a:pt x="1633118" y="8177860"/>
                </a:lnTo>
                <a:lnTo>
                  <a:pt x="1611820" y="8132559"/>
                </a:lnTo>
                <a:lnTo>
                  <a:pt x="1594815" y="8085696"/>
                </a:lnTo>
                <a:lnTo>
                  <a:pt x="1582356" y="8037335"/>
                </a:lnTo>
                <a:lnTo>
                  <a:pt x="1574711" y="7987538"/>
                </a:lnTo>
                <a:lnTo>
                  <a:pt x="1572120" y="7936725"/>
                </a:lnTo>
                <a:lnTo>
                  <a:pt x="1572094" y="7494854"/>
                </a:lnTo>
                <a:lnTo>
                  <a:pt x="1851482" y="7494854"/>
                </a:lnTo>
                <a:lnTo>
                  <a:pt x="1880171" y="7607948"/>
                </a:lnTo>
                <a:lnTo>
                  <a:pt x="1887994" y="7625181"/>
                </a:lnTo>
                <a:lnTo>
                  <a:pt x="1896249" y="7637373"/>
                </a:lnTo>
                <a:lnTo>
                  <a:pt x="1902790" y="7644612"/>
                </a:lnTo>
                <a:lnTo>
                  <a:pt x="1905444" y="7647000"/>
                </a:lnTo>
                <a:lnTo>
                  <a:pt x="1895094" y="7660780"/>
                </a:lnTo>
                <a:lnTo>
                  <a:pt x="1900847" y="7676845"/>
                </a:lnTo>
                <a:lnTo>
                  <a:pt x="1913470" y="7715898"/>
                </a:lnTo>
                <a:lnTo>
                  <a:pt x="1924862" y="7763700"/>
                </a:lnTo>
                <a:lnTo>
                  <a:pt x="1924951" y="7764119"/>
                </a:lnTo>
                <a:lnTo>
                  <a:pt x="1940534" y="7799032"/>
                </a:lnTo>
                <a:lnTo>
                  <a:pt x="1959127" y="7822108"/>
                </a:lnTo>
                <a:lnTo>
                  <a:pt x="1974697" y="7834846"/>
                </a:lnTo>
                <a:lnTo>
                  <a:pt x="1981225" y="7838757"/>
                </a:lnTo>
                <a:lnTo>
                  <a:pt x="1959889" y="7844587"/>
                </a:lnTo>
                <a:lnTo>
                  <a:pt x="1954377" y="7863002"/>
                </a:lnTo>
                <a:lnTo>
                  <a:pt x="1956828" y="7882496"/>
                </a:lnTo>
                <a:lnTo>
                  <a:pt x="1959394" y="7891564"/>
                </a:lnTo>
                <a:lnTo>
                  <a:pt x="1994509" y="8065160"/>
                </a:lnTo>
                <a:lnTo>
                  <a:pt x="2048243" y="8214207"/>
                </a:lnTo>
                <a:lnTo>
                  <a:pt x="2097455" y="8318487"/>
                </a:lnTo>
                <a:lnTo>
                  <a:pt x="2118995" y="8357743"/>
                </a:lnTo>
                <a:lnTo>
                  <a:pt x="2121293" y="8392782"/>
                </a:lnTo>
                <a:lnTo>
                  <a:pt x="2121293" y="8294776"/>
                </a:lnTo>
                <a:lnTo>
                  <a:pt x="2065045" y="8187817"/>
                </a:lnTo>
                <a:lnTo>
                  <a:pt x="2121941" y="8247520"/>
                </a:lnTo>
                <a:lnTo>
                  <a:pt x="2090915" y="8187817"/>
                </a:lnTo>
                <a:lnTo>
                  <a:pt x="2044369" y="8098256"/>
                </a:lnTo>
                <a:lnTo>
                  <a:pt x="2128189" y="8164843"/>
                </a:lnTo>
                <a:lnTo>
                  <a:pt x="2082965" y="8098256"/>
                </a:lnTo>
                <a:lnTo>
                  <a:pt x="2026005" y="8014424"/>
                </a:lnTo>
                <a:lnTo>
                  <a:pt x="2109825" y="8079880"/>
                </a:lnTo>
                <a:lnTo>
                  <a:pt x="2064956" y="8014424"/>
                </a:lnTo>
                <a:lnTo>
                  <a:pt x="2039772" y="7977695"/>
                </a:lnTo>
                <a:lnTo>
                  <a:pt x="2128189" y="8064386"/>
                </a:lnTo>
                <a:lnTo>
                  <a:pt x="2144141" y="8140586"/>
                </a:lnTo>
                <a:lnTo>
                  <a:pt x="2149005" y="8232661"/>
                </a:lnTo>
                <a:lnTo>
                  <a:pt x="2149005" y="8007159"/>
                </a:lnTo>
                <a:lnTo>
                  <a:pt x="2129510" y="7929588"/>
                </a:lnTo>
                <a:lnTo>
                  <a:pt x="2117026" y="7890421"/>
                </a:lnTo>
                <a:lnTo>
                  <a:pt x="2109825" y="7868386"/>
                </a:lnTo>
                <a:lnTo>
                  <a:pt x="2109825" y="7966202"/>
                </a:lnTo>
                <a:lnTo>
                  <a:pt x="2109825" y="7984579"/>
                </a:lnTo>
                <a:lnTo>
                  <a:pt x="2101608" y="7977695"/>
                </a:lnTo>
                <a:lnTo>
                  <a:pt x="1997290" y="7890421"/>
                </a:lnTo>
                <a:lnTo>
                  <a:pt x="2109825" y="7966202"/>
                </a:lnTo>
                <a:lnTo>
                  <a:pt x="2109825" y="7868386"/>
                </a:lnTo>
                <a:lnTo>
                  <a:pt x="2100351" y="7843355"/>
                </a:lnTo>
                <a:lnTo>
                  <a:pt x="2091461" y="7819911"/>
                </a:lnTo>
                <a:lnTo>
                  <a:pt x="2075014" y="7782484"/>
                </a:lnTo>
                <a:lnTo>
                  <a:pt x="2072030" y="7775689"/>
                </a:lnTo>
                <a:lnTo>
                  <a:pt x="2065045" y="7761770"/>
                </a:lnTo>
                <a:lnTo>
                  <a:pt x="2065045" y="7826121"/>
                </a:lnTo>
                <a:lnTo>
                  <a:pt x="2065045" y="7843355"/>
                </a:lnTo>
                <a:lnTo>
                  <a:pt x="1974329" y="7782484"/>
                </a:lnTo>
                <a:lnTo>
                  <a:pt x="2065045" y="7826121"/>
                </a:lnTo>
                <a:lnTo>
                  <a:pt x="2065045" y="7761770"/>
                </a:lnTo>
                <a:lnTo>
                  <a:pt x="2122932" y="7852181"/>
                </a:lnTo>
                <a:lnTo>
                  <a:pt x="2175281" y="8041335"/>
                </a:lnTo>
                <a:lnTo>
                  <a:pt x="2184590" y="8181835"/>
                </a:lnTo>
                <a:lnTo>
                  <a:pt x="2184603" y="8182038"/>
                </a:lnTo>
                <a:lnTo>
                  <a:pt x="2184603" y="7857363"/>
                </a:lnTo>
                <a:lnTo>
                  <a:pt x="2144255" y="7763700"/>
                </a:lnTo>
                <a:lnTo>
                  <a:pt x="2061083" y="7651724"/>
                </a:lnTo>
                <a:lnTo>
                  <a:pt x="2038502" y="7621308"/>
                </a:lnTo>
                <a:lnTo>
                  <a:pt x="1945436" y="7528204"/>
                </a:lnTo>
                <a:lnTo>
                  <a:pt x="1905444" y="7494854"/>
                </a:lnTo>
                <a:lnTo>
                  <a:pt x="2643746" y="7494854"/>
                </a:lnTo>
                <a:lnTo>
                  <a:pt x="2643746" y="7425233"/>
                </a:lnTo>
                <a:lnTo>
                  <a:pt x="1497406" y="7425233"/>
                </a:lnTo>
                <a:lnTo>
                  <a:pt x="1497406" y="7977695"/>
                </a:lnTo>
                <a:lnTo>
                  <a:pt x="1512404" y="8048536"/>
                </a:lnTo>
                <a:lnTo>
                  <a:pt x="1531518" y="8114995"/>
                </a:lnTo>
                <a:lnTo>
                  <a:pt x="1554314" y="8177212"/>
                </a:lnTo>
                <a:lnTo>
                  <a:pt x="1580349" y="8235277"/>
                </a:lnTo>
                <a:lnTo>
                  <a:pt x="1609204" y="8289341"/>
                </a:lnTo>
                <a:lnTo>
                  <a:pt x="1640459" y="8339493"/>
                </a:lnTo>
                <a:lnTo>
                  <a:pt x="1673669" y="8385861"/>
                </a:lnTo>
                <a:lnTo>
                  <a:pt x="1708416" y="8428584"/>
                </a:lnTo>
                <a:lnTo>
                  <a:pt x="1744256" y="8467750"/>
                </a:lnTo>
                <a:lnTo>
                  <a:pt x="1780768" y="8503488"/>
                </a:lnTo>
                <a:lnTo>
                  <a:pt x="1817522" y="8535924"/>
                </a:lnTo>
                <a:lnTo>
                  <a:pt x="1854085" y="8565172"/>
                </a:lnTo>
                <a:lnTo>
                  <a:pt x="1890026" y="8591347"/>
                </a:lnTo>
                <a:lnTo>
                  <a:pt x="1924926" y="8614575"/>
                </a:lnTo>
                <a:lnTo>
                  <a:pt x="1958340" y="8634959"/>
                </a:lnTo>
                <a:lnTo>
                  <a:pt x="2019020" y="8667725"/>
                </a:lnTo>
                <a:lnTo>
                  <a:pt x="2068614" y="8690585"/>
                </a:lnTo>
                <a:lnTo>
                  <a:pt x="2119299" y="8709939"/>
                </a:lnTo>
                <a:lnTo>
                  <a:pt x="2124316" y="8709647"/>
                </a:lnTo>
                <a:lnTo>
                  <a:pt x="2128710" y="8707628"/>
                </a:lnTo>
                <a:lnTo>
                  <a:pt x="2238260" y="8633892"/>
                </a:lnTo>
                <a:lnTo>
                  <a:pt x="2468626" y="8478837"/>
                </a:lnTo>
                <a:lnTo>
                  <a:pt x="2641879" y="8240674"/>
                </a:lnTo>
                <a:lnTo>
                  <a:pt x="2704630" y="8053502"/>
                </a:lnTo>
                <a:lnTo>
                  <a:pt x="2713063" y="7977695"/>
                </a:lnTo>
                <a:lnTo>
                  <a:pt x="2713063" y="7494854"/>
                </a:lnTo>
                <a:lnTo>
                  <a:pt x="2713063" y="7425233"/>
                </a:lnTo>
                <a:close/>
              </a:path>
              <a:path w="4835525" h="10692130">
                <a:moveTo>
                  <a:pt x="2713063" y="4342790"/>
                </a:moveTo>
                <a:lnTo>
                  <a:pt x="2643746" y="4342790"/>
                </a:lnTo>
                <a:lnTo>
                  <a:pt x="2643746" y="4412412"/>
                </a:lnTo>
                <a:lnTo>
                  <a:pt x="2643746" y="4890071"/>
                </a:lnTo>
                <a:lnTo>
                  <a:pt x="2554033" y="5196383"/>
                </a:lnTo>
                <a:lnTo>
                  <a:pt x="2382393" y="5401183"/>
                </a:lnTo>
                <a:lnTo>
                  <a:pt x="2215692" y="5515762"/>
                </a:lnTo>
                <a:lnTo>
                  <a:pt x="2140826" y="5551449"/>
                </a:lnTo>
                <a:lnTo>
                  <a:pt x="2160524" y="5503684"/>
                </a:lnTo>
                <a:lnTo>
                  <a:pt x="2163534" y="5487733"/>
                </a:lnTo>
                <a:lnTo>
                  <a:pt x="2176996" y="5416537"/>
                </a:lnTo>
                <a:lnTo>
                  <a:pt x="2188299" y="5332831"/>
                </a:lnTo>
                <a:lnTo>
                  <a:pt x="2192045" y="5299418"/>
                </a:lnTo>
                <a:lnTo>
                  <a:pt x="2192490" y="5295404"/>
                </a:lnTo>
                <a:lnTo>
                  <a:pt x="2194293" y="5283073"/>
                </a:lnTo>
                <a:lnTo>
                  <a:pt x="2198243" y="5268277"/>
                </a:lnTo>
                <a:lnTo>
                  <a:pt x="2200745" y="5260378"/>
                </a:lnTo>
                <a:lnTo>
                  <a:pt x="2202192" y="5255844"/>
                </a:lnTo>
                <a:lnTo>
                  <a:pt x="2203983" y="5250624"/>
                </a:lnTo>
                <a:lnTo>
                  <a:pt x="2228215" y="5154752"/>
                </a:lnTo>
                <a:lnTo>
                  <a:pt x="2242159" y="5099596"/>
                </a:lnTo>
                <a:lnTo>
                  <a:pt x="2242210" y="5099393"/>
                </a:lnTo>
                <a:lnTo>
                  <a:pt x="2244407" y="4985931"/>
                </a:lnTo>
                <a:lnTo>
                  <a:pt x="2244483" y="4981918"/>
                </a:lnTo>
                <a:lnTo>
                  <a:pt x="2244598" y="4976050"/>
                </a:lnTo>
                <a:lnTo>
                  <a:pt x="2231263" y="4892967"/>
                </a:lnTo>
                <a:lnTo>
                  <a:pt x="2222347" y="4862525"/>
                </a:lnTo>
                <a:lnTo>
                  <a:pt x="2184603" y="4774920"/>
                </a:lnTo>
                <a:lnTo>
                  <a:pt x="2184603" y="5099596"/>
                </a:lnTo>
                <a:lnTo>
                  <a:pt x="2181136" y="5152847"/>
                </a:lnTo>
                <a:lnTo>
                  <a:pt x="2181009" y="5154752"/>
                </a:lnTo>
                <a:lnTo>
                  <a:pt x="2173109" y="5066525"/>
                </a:lnTo>
                <a:lnTo>
                  <a:pt x="2170684" y="5049850"/>
                </a:lnTo>
                <a:lnTo>
                  <a:pt x="2170684" y="5299418"/>
                </a:lnTo>
                <a:lnTo>
                  <a:pt x="2139683" y="5479681"/>
                </a:lnTo>
                <a:lnTo>
                  <a:pt x="2121941" y="5487733"/>
                </a:lnTo>
                <a:lnTo>
                  <a:pt x="2155748" y="5307469"/>
                </a:lnTo>
                <a:lnTo>
                  <a:pt x="2170684" y="5299418"/>
                </a:lnTo>
                <a:lnTo>
                  <a:pt x="2170684" y="5049850"/>
                </a:lnTo>
                <a:lnTo>
                  <a:pt x="2161387" y="4985931"/>
                </a:lnTo>
                <a:lnTo>
                  <a:pt x="2149005" y="4924717"/>
                </a:lnTo>
                <a:lnTo>
                  <a:pt x="2149005" y="5150218"/>
                </a:lnTo>
                <a:lnTo>
                  <a:pt x="2148052" y="5227777"/>
                </a:lnTo>
                <a:lnTo>
                  <a:pt x="2146566" y="5260378"/>
                </a:lnTo>
                <a:lnTo>
                  <a:pt x="2121293" y="5212334"/>
                </a:lnTo>
                <a:lnTo>
                  <a:pt x="2121293" y="5310340"/>
                </a:lnTo>
                <a:lnTo>
                  <a:pt x="2113991" y="5366156"/>
                </a:lnTo>
                <a:lnTo>
                  <a:pt x="2104326" y="5417871"/>
                </a:lnTo>
                <a:lnTo>
                  <a:pt x="2099500" y="5440642"/>
                </a:lnTo>
                <a:lnTo>
                  <a:pt x="2091156" y="5493321"/>
                </a:lnTo>
                <a:lnTo>
                  <a:pt x="2089581" y="5527472"/>
                </a:lnTo>
                <a:lnTo>
                  <a:pt x="2091245" y="5545925"/>
                </a:lnTo>
                <a:lnTo>
                  <a:pt x="2092591" y="5551449"/>
                </a:lnTo>
                <a:lnTo>
                  <a:pt x="2035581" y="5523700"/>
                </a:lnTo>
                <a:lnTo>
                  <a:pt x="1982939" y="5493753"/>
                </a:lnTo>
                <a:lnTo>
                  <a:pt x="1934476" y="5461914"/>
                </a:lnTo>
                <a:lnTo>
                  <a:pt x="1890039" y="5428475"/>
                </a:lnTo>
                <a:lnTo>
                  <a:pt x="1849450" y="5393741"/>
                </a:lnTo>
                <a:lnTo>
                  <a:pt x="1812518" y="5358003"/>
                </a:lnTo>
                <a:lnTo>
                  <a:pt x="1779104" y="5321566"/>
                </a:lnTo>
                <a:lnTo>
                  <a:pt x="1749005" y="5284698"/>
                </a:lnTo>
                <a:lnTo>
                  <a:pt x="1722069" y="5247729"/>
                </a:lnTo>
                <a:lnTo>
                  <a:pt x="1698117" y="5210937"/>
                </a:lnTo>
                <a:lnTo>
                  <a:pt x="1676971" y="5174627"/>
                </a:lnTo>
                <a:lnTo>
                  <a:pt x="1658454" y="5139093"/>
                </a:lnTo>
                <a:lnTo>
                  <a:pt x="1633118" y="5095418"/>
                </a:lnTo>
                <a:lnTo>
                  <a:pt x="1611820" y="5050117"/>
                </a:lnTo>
                <a:lnTo>
                  <a:pt x="1594815" y="5003254"/>
                </a:lnTo>
                <a:lnTo>
                  <a:pt x="1582356" y="4954905"/>
                </a:lnTo>
                <a:lnTo>
                  <a:pt x="1574711" y="4905095"/>
                </a:lnTo>
                <a:lnTo>
                  <a:pt x="1572120" y="4854283"/>
                </a:lnTo>
                <a:lnTo>
                  <a:pt x="1572094" y="4412412"/>
                </a:lnTo>
                <a:lnTo>
                  <a:pt x="1851482" y="4412412"/>
                </a:lnTo>
                <a:lnTo>
                  <a:pt x="1880171" y="4525505"/>
                </a:lnTo>
                <a:lnTo>
                  <a:pt x="1887994" y="4542752"/>
                </a:lnTo>
                <a:lnTo>
                  <a:pt x="1896249" y="4554931"/>
                </a:lnTo>
                <a:lnTo>
                  <a:pt x="1902790" y="4562170"/>
                </a:lnTo>
                <a:lnTo>
                  <a:pt x="1905444" y="4564558"/>
                </a:lnTo>
                <a:lnTo>
                  <a:pt x="1895094" y="4578337"/>
                </a:lnTo>
                <a:lnTo>
                  <a:pt x="1900847" y="4594403"/>
                </a:lnTo>
                <a:lnTo>
                  <a:pt x="1913470" y="4633455"/>
                </a:lnTo>
                <a:lnTo>
                  <a:pt x="1924862" y="4681271"/>
                </a:lnTo>
                <a:lnTo>
                  <a:pt x="1924951" y="4681677"/>
                </a:lnTo>
                <a:lnTo>
                  <a:pt x="1940534" y="4716589"/>
                </a:lnTo>
                <a:lnTo>
                  <a:pt x="1959127" y="4739665"/>
                </a:lnTo>
                <a:lnTo>
                  <a:pt x="1974697" y="4752403"/>
                </a:lnTo>
                <a:lnTo>
                  <a:pt x="1981225" y="4756315"/>
                </a:lnTo>
                <a:lnTo>
                  <a:pt x="1959889" y="4762144"/>
                </a:lnTo>
                <a:lnTo>
                  <a:pt x="1954377" y="4780559"/>
                </a:lnTo>
                <a:lnTo>
                  <a:pt x="1956828" y="4800066"/>
                </a:lnTo>
                <a:lnTo>
                  <a:pt x="1959394" y="4809121"/>
                </a:lnTo>
                <a:lnTo>
                  <a:pt x="1994509" y="4982718"/>
                </a:lnTo>
                <a:lnTo>
                  <a:pt x="2048243" y="5131778"/>
                </a:lnTo>
                <a:lnTo>
                  <a:pt x="2097455" y="5236045"/>
                </a:lnTo>
                <a:lnTo>
                  <a:pt x="2118995" y="5275300"/>
                </a:lnTo>
                <a:lnTo>
                  <a:pt x="2121293" y="5310340"/>
                </a:lnTo>
                <a:lnTo>
                  <a:pt x="2121293" y="5212334"/>
                </a:lnTo>
                <a:lnTo>
                  <a:pt x="2065045" y="5105374"/>
                </a:lnTo>
                <a:lnTo>
                  <a:pt x="2121941" y="5165077"/>
                </a:lnTo>
                <a:lnTo>
                  <a:pt x="2090915" y="5105374"/>
                </a:lnTo>
                <a:lnTo>
                  <a:pt x="2044369" y="5015814"/>
                </a:lnTo>
                <a:lnTo>
                  <a:pt x="2128189" y="5082400"/>
                </a:lnTo>
                <a:lnTo>
                  <a:pt x="2082965" y="5015814"/>
                </a:lnTo>
                <a:lnTo>
                  <a:pt x="2026005" y="4931981"/>
                </a:lnTo>
                <a:lnTo>
                  <a:pt x="2109825" y="4997437"/>
                </a:lnTo>
                <a:lnTo>
                  <a:pt x="2064956" y="4931981"/>
                </a:lnTo>
                <a:lnTo>
                  <a:pt x="2039772" y="4895253"/>
                </a:lnTo>
                <a:lnTo>
                  <a:pt x="2128189" y="4981918"/>
                </a:lnTo>
                <a:lnTo>
                  <a:pt x="2144141" y="5058130"/>
                </a:lnTo>
                <a:lnTo>
                  <a:pt x="2149005" y="5150218"/>
                </a:lnTo>
                <a:lnTo>
                  <a:pt x="2149005" y="4924717"/>
                </a:lnTo>
                <a:lnTo>
                  <a:pt x="2129510" y="4847145"/>
                </a:lnTo>
                <a:lnTo>
                  <a:pt x="2117026" y="4807978"/>
                </a:lnTo>
                <a:lnTo>
                  <a:pt x="2109825" y="4785944"/>
                </a:lnTo>
                <a:lnTo>
                  <a:pt x="2109825" y="4883759"/>
                </a:lnTo>
                <a:lnTo>
                  <a:pt x="2109825" y="4902136"/>
                </a:lnTo>
                <a:lnTo>
                  <a:pt x="2101608" y="4895253"/>
                </a:lnTo>
                <a:lnTo>
                  <a:pt x="1997290" y="4807978"/>
                </a:lnTo>
                <a:lnTo>
                  <a:pt x="2109825" y="4883759"/>
                </a:lnTo>
                <a:lnTo>
                  <a:pt x="2109825" y="4785944"/>
                </a:lnTo>
                <a:lnTo>
                  <a:pt x="2100351" y="4760912"/>
                </a:lnTo>
                <a:lnTo>
                  <a:pt x="2091461" y="4737468"/>
                </a:lnTo>
                <a:lnTo>
                  <a:pt x="2075014" y="4700041"/>
                </a:lnTo>
                <a:lnTo>
                  <a:pt x="2072030" y="4693247"/>
                </a:lnTo>
                <a:lnTo>
                  <a:pt x="2065045" y="4679340"/>
                </a:lnTo>
                <a:lnTo>
                  <a:pt x="2065045" y="4743678"/>
                </a:lnTo>
                <a:lnTo>
                  <a:pt x="2065045" y="4760912"/>
                </a:lnTo>
                <a:lnTo>
                  <a:pt x="1974329" y="4700041"/>
                </a:lnTo>
                <a:lnTo>
                  <a:pt x="2065045" y="4743678"/>
                </a:lnTo>
                <a:lnTo>
                  <a:pt x="2065045" y="4679340"/>
                </a:lnTo>
                <a:lnTo>
                  <a:pt x="2122932" y="4769751"/>
                </a:lnTo>
                <a:lnTo>
                  <a:pt x="2175281" y="4958893"/>
                </a:lnTo>
                <a:lnTo>
                  <a:pt x="2184590" y="5099393"/>
                </a:lnTo>
                <a:lnTo>
                  <a:pt x="2184603" y="5099596"/>
                </a:lnTo>
                <a:lnTo>
                  <a:pt x="2184603" y="4774920"/>
                </a:lnTo>
                <a:lnTo>
                  <a:pt x="2144255" y="4681271"/>
                </a:lnTo>
                <a:lnTo>
                  <a:pt x="2061083" y="4569282"/>
                </a:lnTo>
                <a:lnTo>
                  <a:pt x="2038502" y="4538865"/>
                </a:lnTo>
                <a:lnTo>
                  <a:pt x="1945436" y="4445762"/>
                </a:lnTo>
                <a:lnTo>
                  <a:pt x="1905444" y="4412412"/>
                </a:lnTo>
                <a:lnTo>
                  <a:pt x="2643746" y="4412412"/>
                </a:lnTo>
                <a:lnTo>
                  <a:pt x="2643746" y="4342790"/>
                </a:lnTo>
                <a:lnTo>
                  <a:pt x="1497406" y="4342790"/>
                </a:lnTo>
                <a:lnTo>
                  <a:pt x="1497406" y="4895253"/>
                </a:lnTo>
                <a:lnTo>
                  <a:pt x="1512404" y="4966093"/>
                </a:lnTo>
                <a:lnTo>
                  <a:pt x="1531518" y="5032565"/>
                </a:lnTo>
                <a:lnTo>
                  <a:pt x="1554314" y="5094770"/>
                </a:lnTo>
                <a:lnTo>
                  <a:pt x="1580349" y="5152847"/>
                </a:lnTo>
                <a:lnTo>
                  <a:pt x="1609204" y="5206898"/>
                </a:lnTo>
                <a:lnTo>
                  <a:pt x="1640459" y="5257050"/>
                </a:lnTo>
                <a:lnTo>
                  <a:pt x="1673669" y="5303431"/>
                </a:lnTo>
                <a:lnTo>
                  <a:pt x="1708416" y="5346141"/>
                </a:lnTo>
                <a:lnTo>
                  <a:pt x="1744256" y="5385308"/>
                </a:lnTo>
                <a:lnTo>
                  <a:pt x="1780768" y="5421046"/>
                </a:lnTo>
                <a:lnTo>
                  <a:pt x="1817522" y="5453481"/>
                </a:lnTo>
                <a:lnTo>
                  <a:pt x="1854085" y="5482729"/>
                </a:lnTo>
                <a:lnTo>
                  <a:pt x="1890026" y="5508904"/>
                </a:lnTo>
                <a:lnTo>
                  <a:pt x="1924926" y="5532132"/>
                </a:lnTo>
                <a:lnTo>
                  <a:pt x="1958340" y="5552529"/>
                </a:lnTo>
                <a:lnTo>
                  <a:pt x="2019020" y="5585282"/>
                </a:lnTo>
                <a:lnTo>
                  <a:pt x="2068614" y="5608142"/>
                </a:lnTo>
                <a:lnTo>
                  <a:pt x="2119299" y="5627497"/>
                </a:lnTo>
                <a:lnTo>
                  <a:pt x="2124316" y="5627205"/>
                </a:lnTo>
                <a:lnTo>
                  <a:pt x="2128710" y="5625185"/>
                </a:lnTo>
                <a:lnTo>
                  <a:pt x="2238260" y="5551449"/>
                </a:lnTo>
                <a:lnTo>
                  <a:pt x="2468626" y="5396395"/>
                </a:lnTo>
                <a:lnTo>
                  <a:pt x="2641879" y="5158232"/>
                </a:lnTo>
                <a:lnTo>
                  <a:pt x="2704630" y="4971059"/>
                </a:lnTo>
                <a:lnTo>
                  <a:pt x="2713063" y="4895253"/>
                </a:lnTo>
                <a:lnTo>
                  <a:pt x="2713063" y="4412412"/>
                </a:lnTo>
                <a:lnTo>
                  <a:pt x="2713063" y="4342790"/>
                </a:lnTo>
                <a:close/>
              </a:path>
              <a:path w="4835525" h="10692130">
                <a:moveTo>
                  <a:pt x="2713063" y="1260348"/>
                </a:moveTo>
                <a:lnTo>
                  <a:pt x="2643746" y="1260348"/>
                </a:lnTo>
                <a:lnTo>
                  <a:pt x="2643746" y="1329969"/>
                </a:lnTo>
                <a:lnTo>
                  <a:pt x="2643746" y="1807629"/>
                </a:lnTo>
                <a:lnTo>
                  <a:pt x="2554033" y="2113940"/>
                </a:lnTo>
                <a:lnTo>
                  <a:pt x="2382393" y="2318740"/>
                </a:lnTo>
                <a:lnTo>
                  <a:pt x="2215692" y="2433320"/>
                </a:lnTo>
                <a:lnTo>
                  <a:pt x="2140826" y="2469007"/>
                </a:lnTo>
                <a:lnTo>
                  <a:pt x="2160524" y="2421242"/>
                </a:lnTo>
                <a:lnTo>
                  <a:pt x="2163534" y="2405291"/>
                </a:lnTo>
                <a:lnTo>
                  <a:pt x="2176996" y="2334095"/>
                </a:lnTo>
                <a:lnTo>
                  <a:pt x="2188299" y="2250389"/>
                </a:lnTo>
                <a:lnTo>
                  <a:pt x="2192045" y="2216975"/>
                </a:lnTo>
                <a:lnTo>
                  <a:pt x="2192490" y="2212962"/>
                </a:lnTo>
                <a:lnTo>
                  <a:pt x="2194293" y="2200630"/>
                </a:lnTo>
                <a:lnTo>
                  <a:pt x="2198243" y="2185835"/>
                </a:lnTo>
                <a:lnTo>
                  <a:pt x="2200745" y="2177935"/>
                </a:lnTo>
                <a:lnTo>
                  <a:pt x="2202192" y="2173401"/>
                </a:lnTo>
                <a:lnTo>
                  <a:pt x="2203983" y="2168182"/>
                </a:lnTo>
                <a:lnTo>
                  <a:pt x="2228215" y="2072309"/>
                </a:lnTo>
                <a:lnTo>
                  <a:pt x="2242159" y="2017153"/>
                </a:lnTo>
                <a:lnTo>
                  <a:pt x="2242210" y="2016950"/>
                </a:lnTo>
                <a:lnTo>
                  <a:pt x="2244407" y="1903488"/>
                </a:lnTo>
                <a:lnTo>
                  <a:pt x="2244483" y="1899500"/>
                </a:lnTo>
                <a:lnTo>
                  <a:pt x="2244598" y="1893608"/>
                </a:lnTo>
                <a:lnTo>
                  <a:pt x="2231263" y="1810524"/>
                </a:lnTo>
                <a:lnTo>
                  <a:pt x="2222347" y="1780082"/>
                </a:lnTo>
                <a:lnTo>
                  <a:pt x="2184603" y="1692478"/>
                </a:lnTo>
                <a:lnTo>
                  <a:pt x="2184603" y="2017153"/>
                </a:lnTo>
                <a:lnTo>
                  <a:pt x="2181136" y="2070404"/>
                </a:lnTo>
                <a:lnTo>
                  <a:pt x="2181009" y="2072309"/>
                </a:lnTo>
                <a:lnTo>
                  <a:pt x="2173109" y="1984082"/>
                </a:lnTo>
                <a:lnTo>
                  <a:pt x="2170684" y="1967407"/>
                </a:lnTo>
                <a:lnTo>
                  <a:pt x="2170684" y="2216975"/>
                </a:lnTo>
                <a:lnTo>
                  <a:pt x="2139683" y="2397252"/>
                </a:lnTo>
                <a:lnTo>
                  <a:pt x="2121941" y="2405291"/>
                </a:lnTo>
                <a:lnTo>
                  <a:pt x="2155748" y="2225027"/>
                </a:lnTo>
                <a:lnTo>
                  <a:pt x="2170684" y="2216975"/>
                </a:lnTo>
                <a:lnTo>
                  <a:pt x="2170684" y="1967407"/>
                </a:lnTo>
                <a:lnTo>
                  <a:pt x="2161387" y="1903488"/>
                </a:lnTo>
                <a:lnTo>
                  <a:pt x="2149005" y="1842274"/>
                </a:lnTo>
                <a:lnTo>
                  <a:pt x="2149005" y="2067788"/>
                </a:lnTo>
                <a:lnTo>
                  <a:pt x="2148052" y="2145334"/>
                </a:lnTo>
                <a:lnTo>
                  <a:pt x="2146566" y="2177935"/>
                </a:lnTo>
                <a:lnTo>
                  <a:pt x="2121293" y="2129891"/>
                </a:lnTo>
                <a:lnTo>
                  <a:pt x="2121293" y="2227897"/>
                </a:lnTo>
                <a:lnTo>
                  <a:pt x="2113991" y="2283714"/>
                </a:lnTo>
                <a:lnTo>
                  <a:pt x="2104326" y="2335428"/>
                </a:lnTo>
                <a:lnTo>
                  <a:pt x="2099500" y="2358199"/>
                </a:lnTo>
                <a:lnTo>
                  <a:pt x="2091156" y="2410879"/>
                </a:lnTo>
                <a:lnTo>
                  <a:pt x="2089581" y="2445042"/>
                </a:lnTo>
                <a:lnTo>
                  <a:pt x="2091245" y="2463482"/>
                </a:lnTo>
                <a:lnTo>
                  <a:pt x="2092591" y="2469007"/>
                </a:lnTo>
                <a:lnTo>
                  <a:pt x="2035581" y="2441257"/>
                </a:lnTo>
                <a:lnTo>
                  <a:pt x="1982939" y="2411311"/>
                </a:lnTo>
                <a:lnTo>
                  <a:pt x="1934476" y="2379472"/>
                </a:lnTo>
                <a:lnTo>
                  <a:pt x="1890039" y="2346033"/>
                </a:lnTo>
                <a:lnTo>
                  <a:pt x="1849450" y="2311298"/>
                </a:lnTo>
                <a:lnTo>
                  <a:pt x="1812518" y="2275560"/>
                </a:lnTo>
                <a:lnTo>
                  <a:pt x="1779104" y="2239124"/>
                </a:lnTo>
                <a:lnTo>
                  <a:pt x="1749005" y="2202256"/>
                </a:lnTo>
                <a:lnTo>
                  <a:pt x="1722069" y="2165286"/>
                </a:lnTo>
                <a:lnTo>
                  <a:pt x="1698117" y="2128494"/>
                </a:lnTo>
                <a:lnTo>
                  <a:pt x="1676971" y="2092185"/>
                </a:lnTo>
                <a:lnTo>
                  <a:pt x="1658454" y="2056650"/>
                </a:lnTo>
                <a:lnTo>
                  <a:pt x="1633118" y="2012975"/>
                </a:lnTo>
                <a:lnTo>
                  <a:pt x="1611820" y="1967674"/>
                </a:lnTo>
                <a:lnTo>
                  <a:pt x="1594815" y="1920811"/>
                </a:lnTo>
                <a:lnTo>
                  <a:pt x="1582356" y="1872462"/>
                </a:lnTo>
                <a:lnTo>
                  <a:pt x="1574711" y="1822653"/>
                </a:lnTo>
                <a:lnTo>
                  <a:pt x="1572120" y="1771840"/>
                </a:lnTo>
                <a:lnTo>
                  <a:pt x="1572094" y="1329969"/>
                </a:lnTo>
                <a:lnTo>
                  <a:pt x="1851482" y="1329969"/>
                </a:lnTo>
                <a:lnTo>
                  <a:pt x="1880171" y="1443062"/>
                </a:lnTo>
                <a:lnTo>
                  <a:pt x="1887994" y="1460309"/>
                </a:lnTo>
                <a:lnTo>
                  <a:pt x="1896249" y="1472501"/>
                </a:lnTo>
                <a:lnTo>
                  <a:pt x="1902790" y="1479727"/>
                </a:lnTo>
                <a:lnTo>
                  <a:pt x="1905444" y="1482115"/>
                </a:lnTo>
                <a:lnTo>
                  <a:pt x="1895094" y="1495894"/>
                </a:lnTo>
                <a:lnTo>
                  <a:pt x="1900847" y="1511960"/>
                </a:lnTo>
                <a:lnTo>
                  <a:pt x="1913470" y="1551012"/>
                </a:lnTo>
                <a:lnTo>
                  <a:pt x="1924862" y="1598828"/>
                </a:lnTo>
                <a:lnTo>
                  <a:pt x="1924951" y="1599234"/>
                </a:lnTo>
                <a:lnTo>
                  <a:pt x="1940534" y="1634147"/>
                </a:lnTo>
                <a:lnTo>
                  <a:pt x="1959127" y="1657223"/>
                </a:lnTo>
                <a:lnTo>
                  <a:pt x="1974697" y="1669961"/>
                </a:lnTo>
                <a:lnTo>
                  <a:pt x="1981225" y="1673872"/>
                </a:lnTo>
                <a:lnTo>
                  <a:pt x="1959889" y="1679702"/>
                </a:lnTo>
                <a:lnTo>
                  <a:pt x="1954377" y="1698117"/>
                </a:lnTo>
                <a:lnTo>
                  <a:pt x="1956828" y="1717624"/>
                </a:lnTo>
                <a:lnTo>
                  <a:pt x="1959394" y="1726679"/>
                </a:lnTo>
                <a:lnTo>
                  <a:pt x="1994509" y="1900275"/>
                </a:lnTo>
                <a:lnTo>
                  <a:pt x="2048243" y="2049335"/>
                </a:lnTo>
                <a:lnTo>
                  <a:pt x="2097455" y="2153602"/>
                </a:lnTo>
                <a:lnTo>
                  <a:pt x="2118995" y="2192858"/>
                </a:lnTo>
                <a:lnTo>
                  <a:pt x="2121293" y="2227897"/>
                </a:lnTo>
                <a:lnTo>
                  <a:pt x="2121293" y="2129891"/>
                </a:lnTo>
                <a:lnTo>
                  <a:pt x="2065045" y="2022932"/>
                </a:lnTo>
                <a:lnTo>
                  <a:pt x="2121941" y="2082634"/>
                </a:lnTo>
                <a:lnTo>
                  <a:pt x="2090915" y="2022932"/>
                </a:lnTo>
                <a:lnTo>
                  <a:pt x="2044369" y="1933371"/>
                </a:lnTo>
                <a:lnTo>
                  <a:pt x="2128189" y="1999957"/>
                </a:lnTo>
                <a:lnTo>
                  <a:pt x="2082965" y="1933371"/>
                </a:lnTo>
                <a:lnTo>
                  <a:pt x="2026005" y="1849539"/>
                </a:lnTo>
                <a:lnTo>
                  <a:pt x="2109825" y="1914994"/>
                </a:lnTo>
                <a:lnTo>
                  <a:pt x="2064956" y="1849539"/>
                </a:lnTo>
                <a:lnTo>
                  <a:pt x="2039772" y="1812810"/>
                </a:lnTo>
                <a:lnTo>
                  <a:pt x="2128189" y="1899500"/>
                </a:lnTo>
                <a:lnTo>
                  <a:pt x="2144141" y="1975700"/>
                </a:lnTo>
                <a:lnTo>
                  <a:pt x="2149005" y="2067788"/>
                </a:lnTo>
                <a:lnTo>
                  <a:pt x="2149005" y="1842274"/>
                </a:lnTo>
                <a:lnTo>
                  <a:pt x="2129510" y="1764703"/>
                </a:lnTo>
                <a:lnTo>
                  <a:pt x="2117026" y="1725536"/>
                </a:lnTo>
                <a:lnTo>
                  <a:pt x="2109825" y="1703501"/>
                </a:lnTo>
                <a:lnTo>
                  <a:pt x="2109825" y="1801317"/>
                </a:lnTo>
                <a:lnTo>
                  <a:pt x="2109825" y="1819694"/>
                </a:lnTo>
                <a:lnTo>
                  <a:pt x="2101608" y="1812810"/>
                </a:lnTo>
                <a:lnTo>
                  <a:pt x="1997290" y="1725536"/>
                </a:lnTo>
                <a:lnTo>
                  <a:pt x="2109825" y="1801317"/>
                </a:lnTo>
                <a:lnTo>
                  <a:pt x="2109825" y="1703501"/>
                </a:lnTo>
                <a:lnTo>
                  <a:pt x="2100351" y="1678470"/>
                </a:lnTo>
                <a:lnTo>
                  <a:pt x="2091461" y="1655025"/>
                </a:lnTo>
                <a:lnTo>
                  <a:pt x="2075014" y="1617599"/>
                </a:lnTo>
                <a:lnTo>
                  <a:pt x="2072030" y="1610804"/>
                </a:lnTo>
                <a:lnTo>
                  <a:pt x="2065045" y="1596898"/>
                </a:lnTo>
                <a:lnTo>
                  <a:pt x="2065045" y="1661236"/>
                </a:lnTo>
                <a:lnTo>
                  <a:pt x="2065045" y="1678470"/>
                </a:lnTo>
                <a:lnTo>
                  <a:pt x="1974329" y="1617599"/>
                </a:lnTo>
                <a:lnTo>
                  <a:pt x="2065045" y="1661236"/>
                </a:lnTo>
                <a:lnTo>
                  <a:pt x="2065045" y="1596898"/>
                </a:lnTo>
                <a:lnTo>
                  <a:pt x="2122932" y="1687309"/>
                </a:lnTo>
                <a:lnTo>
                  <a:pt x="2175281" y="1876450"/>
                </a:lnTo>
                <a:lnTo>
                  <a:pt x="2184590" y="2016950"/>
                </a:lnTo>
                <a:lnTo>
                  <a:pt x="2184603" y="2017153"/>
                </a:lnTo>
                <a:lnTo>
                  <a:pt x="2184603" y="1692478"/>
                </a:lnTo>
                <a:lnTo>
                  <a:pt x="2144255" y="1598828"/>
                </a:lnTo>
                <a:lnTo>
                  <a:pt x="2061083" y="1486839"/>
                </a:lnTo>
                <a:lnTo>
                  <a:pt x="2038502" y="1456423"/>
                </a:lnTo>
                <a:lnTo>
                  <a:pt x="1945436" y="1363319"/>
                </a:lnTo>
                <a:lnTo>
                  <a:pt x="1905444" y="1329969"/>
                </a:lnTo>
                <a:lnTo>
                  <a:pt x="2643746" y="1329969"/>
                </a:lnTo>
                <a:lnTo>
                  <a:pt x="2643746" y="1260348"/>
                </a:lnTo>
                <a:lnTo>
                  <a:pt x="1497406" y="1260348"/>
                </a:lnTo>
                <a:lnTo>
                  <a:pt x="1497406" y="1812810"/>
                </a:lnTo>
                <a:lnTo>
                  <a:pt x="1512404" y="1883651"/>
                </a:lnTo>
                <a:lnTo>
                  <a:pt x="1531518" y="1950123"/>
                </a:lnTo>
                <a:lnTo>
                  <a:pt x="1554314" y="2012327"/>
                </a:lnTo>
                <a:lnTo>
                  <a:pt x="1580349" y="2070404"/>
                </a:lnTo>
                <a:lnTo>
                  <a:pt x="1609204" y="2124456"/>
                </a:lnTo>
                <a:lnTo>
                  <a:pt x="1640459" y="2174608"/>
                </a:lnTo>
                <a:lnTo>
                  <a:pt x="1673669" y="2220988"/>
                </a:lnTo>
                <a:lnTo>
                  <a:pt x="1708416" y="2263698"/>
                </a:lnTo>
                <a:lnTo>
                  <a:pt x="1744256" y="2302865"/>
                </a:lnTo>
                <a:lnTo>
                  <a:pt x="1780768" y="2338603"/>
                </a:lnTo>
                <a:lnTo>
                  <a:pt x="1817522" y="2371039"/>
                </a:lnTo>
                <a:lnTo>
                  <a:pt x="1854085" y="2400287"/>
                </a:lnTo>
                <a:lnTo>
                  <a:pt x="1890026" y="2426462"/>
                </a:lnTo>
                <a:lnTo>
                  <a:pt x="1924926" y="2449690"/>
                </a:lnTo>
                <a:lnTo>
                  <a:pt x="1958340" y="2470086"/>
                </a:lnTo>
                <a:lnTo>
                  <a:pt x="2019020" y="2502839"/>
                </a:lnTo>
                <a:lnTo>
                  <a:pt x="2068614" y="2525699"/>
                </a:lnTo>
                <a:lnTo>
                  <a:pt x="2119299" y="2545054"/>
                </a:lnTo>
                <a:lnTo>
                  <a:pt x="2124316" y="2544775"/>
                </a:lnTo>
                <a:lnTo>
                  <a:pt x="2128710" y="2542743"/>
                </a:lnTo>
                <a:lnTo>
                  <a:pt x="2238260" y="2469007"/>
                </a:lnTo>
                <a:lnTo>
                  <a:pt x="2468626" y="2313952"/>
                </a:lnTo>
                <a:lnTo>
                  <a:pt x="2641879" y="2075789"/>
                </a:lnTo>
                <a:lnTo>
                  <a:pt x="2704630" y="1888617"/>
                </a:lnTo>
                <a:lnTo>
                  <a:pt x="2713063" y="1812810"/>
                </a:lnTo>
                <a:lnTo>
                  <a:pt x="2713063" y="1329969"/>
                </a:lnTo>
                <a:lnTo>
                  <a:pt x="2713063" y="1260348"/>
                </a:lnTo>
                <a:close/>
              </a:path>
              <a:path w="4835525" h="10692130">
                <a:moveTo>
                  <a:pt x="3458083" y="8966454"/>
                </a:moveTo>
                <a:lnTo>
                  <a:pt x="3388766" y="8966454"/>
                </a:lnTo>
                <a:lnTo>
                  <a:pt x="3388766" y="9036063"/>
                </a:lnTo>
                <a:lnTo>
                  <a:pt x="3388766" y="9513722"/>
                </a:lnTo>
                <a:lnTo>
                  <a:pt x="3299053" y="9820034"/>
                </a:lnTo>
                <a:lnTo>
                  <a:pt x="3127400" y="10024834"/>
                </a:lnTo>
                <a:lnTo>
                  <a:pt x="2960713" y="10139426"/>
                </a:lnTo>
                <a:lnTo>
                  <a:pt x="2885846" y="10175100"/>
                </a:lnTo>
                <a:lnTo>
                  <a:pt x="2905544" y="10127348"/>
                </a:lnTo>
                <a:lnTo>
                  <a:pt x="2908554" y="10111384"/>
                </a:lnTo>
                <a:lnTo>
                  <a:pt x="2922003" y="10040188"/>
                </a:lnTo>
                <a:lnTo>
                  <a:pt x="2933306" y="9956482"/>
                </a:lnTo>
                <a:lnTo>
                  <a:pt x="2937065" y="9923069"/>
                </a:lnTo>
                <a:lnTo>
                  <a:pt x="2937510" y="9919056"/>
                </a:lnTo>
                <a:lnTo>
                  <a:pt x="2939313" y="9906737"/>
                </a:lnTo>
                <a:lnTo>
                  <a:pt x="2943263" y="9891928"/>
                </a:lnTo>
                <a:lnTo>
                  <a:pt x="2945765" y="9884029"/>
                </a:lnTo>
                <a:lnTo>
                  <a:pt x="2947212" y="9879495"/>
                </a:lnTo>
                <a:lnTo>
                  <a:pt x="2949003" y="9874275"/>
                </a:lnTo>
                <a:lnTo>
                  <a:pt x="2973235" y="9778403"/>
                </a:lnTo>
                <a:lnTo>
                  <a:pt x="2987179" y="9723260"/>
                </a:lnTo>
                <a:lnTo>
                  <a:pt x="2987230" y="9723044"/>
                </a:lnTo>
                <a:lnTo>
                  <a:pt x="2989427" y="9609595"/>
                </a:lnTo>
                <a:lnTo>
                  <a:pt x="2989503" y="9605594"/>
                </a:lnTo>
                <a:lnTo>
                  <a:pt x="2989618" y="9599701"/>
                </a:lnTo>
                <a:lnTo>
                  <a:pt x="2976283" y="9516631"/>
                </a:lnTo>
                <a:lnTo>
                  <a:pt x="2967367" y="9486176"/>
                </a:lnTo>
                <a:lnTo>
                  <a:pt x="2929623" y="9398571"/>
                </a:lnTo>
                <a:lnTo>
                  <a:pt x="2929623" y="9723260"/>
                </a:lnTo>
                <a:lnTo>
                  <a:pt x="2926156" y="9776498"/>
                </a:lnTo>
                <a:lnTo>
                  <a:pt x="2926029" y="9778403"/>
                </a:lnTo>
                <a:lnTo>
                  <a:pt x="2918129" y="9690189"/>
                </a:lnTo>
                <a:lnTo>
                  <a:pt x="2915704" y="9673514"/>
                </a:lnTo>
                <a:lnTo>
                  <a:pt x="2915704" y="9923069"/>
                </a:lnTo>
                <a:lnTo>
                  <a:pt x="2884703" y="10103333"/>
                </a:lnTo>
                <a:lnTo>
                  <a:pt x="2866974" y="10111384"/>
                </a:lnTo>
                <a:lnTo>
                  <a:pt x="2900769" y="9931121"/>
                </a:lnTo>
                <a:lnTo>
                  <a:pt x="2915704" y="9923069"/>
                </a:lnTo>
                <a:lnTo>
                  <a:pt x="2915704" y="9673514"/>
                </a:lnTo>
                <a:lnTo>
                  <a:pt x="2906407" y="9609595"/>
                </a:lnTo>
                <a:lnTo>
                  <a:pt x="2894025" y="9548381"/>
                </a:lnTo>
                <a:lnTo>
                  <a:pt x="2894025" y="9773882"/>
                </a:lnTo>
                <a:lnTo>
                  <a:pt x="2893072" y="9851428"/>
                </a:lnTo>
                <a:lnTo>
                  <a:pt x="2891586" y="9884029"/>
                </a:lnTo>
                <a:lnTo>
                  <a:pt x="2866301" y="9835959"/>
                </a:lnTo>
                <a:lnTo>
                  <a:pt x="2866301" y="9933991"/>
                </a:lnTo>
                <a:lnTo>
                  <a:pt x="2859011" y="9989807"/>
                </a:lnTo>
                <a:lnTo>
                  <a:pt x="2849346" y="10041534"/>
                </a:lnTo>
                <a:lnTo>
                  <a:pt x="2844520" y="10064293"/>
                </a:lnTo>
                <a:lnTo>
                  <a:pt x="2836176" y="10116972"/>
                </a:lnTo>
                <a:lnTo>
                  <a:pt x="2834602" y="10151135"/>
                </a:lnTo>
                <a:lnTo>
                  <a:pt x="2836265" y="10169576"/>
                </a:lnTo>
                <a:lnTo>
                  <a:pt x="2837611" y="10175100"/>
                </a:lnTo>
                <a:lnTo>
                  <a:pt x="2780601" y="10147351"/>
                </a:lnTo>
                <a:lnTo>
                  <a:pt x="2727960" y="10117404"/>
                </a:lnTo>
                <a:lnTo>
                  <a:pt x="2679496" y="10085565"/>
                </a:lnTo>
                <a:lnTo>
                  <a:pt x="2635059" y="10052139"/>
                </a:lnTo>
                <a:lnTo>
                  <a:pt x="2594470" y="10017404"/>
                </a:lnTo>
                <a:lnTo>
                  <a:pt x="2557551" y="9981667"/>
                </a:lnTo>
                <a:lnTo>
                  <a:pt x="2524125" y="9945218"/>
                </a:lnTo>
                <a:lnTo>
                  <a:pt x="2494026" y="9908362"/>
                </a:lnTo>
                <a:lnTo>
                  <a:pt x="2467089" y="9871392"/>
                </a:lnTo>
                <a:lnTo>
                  <a:pt x="2443137" y="9834601"/>
                </a:lnTo>
                <a:lnTo>
                  <a:pt x="2421991" y="9798291"/>
                </a:lnTo>
                <a:lnTo>
                  <a:pt x="2403475" y="9762744"/>
                </a:lnTo>
                <a:lnTo>
                  <a:pt x="2378125" y="9719069"/>
                </a:lnTo>
                <a:lnTo>
                  <a:pt x="2356828" y="9673780"/>
                </a:lnTo>
                <a:lnTo>
                  <a:pt x="2339835" y="9626917"/>
                </a:lnTo>
                <a:lnTo>
                  <a:pt x="2327376" y="9578556"/>
                </a:lnTo>
                <a:lnTo>
                  <a:pt x="2319718" y="9528759"/>
                </a:lnTo>
                <a:lnTo>
                  <a:pt x="2317140" y="9477934"/>
                </a:lnTo>
                <a:lnTo>
                  <a:pt x="2317115" y="9036063"/>
                </a:lnTo>
                <a:lnTo>
                  <a:pt x="2596502" y="9036063"/>
                </a:lnTo>
                <a:lnTo>
                  <a:pt x="2625191" y="9149156"/>
                </a:lnTo>
                <a:lnTo>
                  <a:pt x="2633014" y="9166403"/>
                </a:lnTo>
                <a:lnTo>
                  <a:pt x="2641269" y="9178595"/>
                </a:lnTo>
                <a:lnTo>
                  <a:pt x="2647810" y="9185821"/>
                </a:lnTo>
                <a:lnTo>
                  <a:pt x="2650464" y="9188209"/>
                </a:lnTo>
                <a:lnTo>
                  <a:pt x="2640114" y="9201988"/>
                </a:lnTo>
                <a:lnTo>
                  <a:pt x="2645880" y="9218054"/>
                </a:lnTo>
                <a:lnTo>
                  <a:pt x="2658491" y="9257106"/>
                </a:lnTo>
                <a:lnTo>
                  <a:pt x="2669870" y="9304922"/>
                </a:lnTo>
                <a:lnTo>
                  <a:pt x="2669971" y="9305328"/>
                </a:lnTo>
                <a:lnTo>
                  <a:pt x="2685554" y="9340253"/>
                </a:lnTo>
                <a:lnTo>
                  <a:pt x="2704147" y="9363316"/>
                </a:lnTo>
                <a:lnTo>
                  <a:pt x="2719717" y="9376054"/>
                </a:lnTo>
                <a:lnTo>
                  <a:pt x="2726245" y="9379966"/>
                </a:lnTo>
                <a:lnTo>
                  <a:pt x="2704909" y="9385795"/>
                </a:lnTo>
                <a:lnTo>
                  <a:pt x="2699397" y="9404223"/>
                </a:lnTo>
                <a:lnTo>
                  <a:pt x="2701848" y="9423717"/>
                </a:lnTo>
                <a:lnTo>
                  <a:pt x="2704414" y="9432773"/>
                </a:lnTo>
                <a:lnTo>
                  <a:pt x="2739529" y="9606382"/>
                </a:lnTo>
                <a:lnTo>
                  <a:pt x="2793263" y="9755429"/>
                </a:lnTo>
                <a:lnTo>
                  <a:pt x="2842476" y="9859708"/>
                </a:lnTo>
                <a:lnTo>
                  <a:pt x="2864015" y="9898951"/>
                </a:lnTo>
                <a:lnTo>
                  <a:pt x="2866301" y="9933991"/>
                </a:lnTo>
                <a:lnTo>
                  <a:pt x="2866301" y="9835959"/>
                </a:lnTo>
                <a:lnTo>
                  <a:pt x="2810065" y="9729025"/>
                </a:lnTo>
                <a:lnTo>
                  <a:pt x="2866974" y="9788728"/>
                </a:lnTo>
                <a:lnTo>
                  <a:pt x="2835948" y="9729025"/>
                </a:lnTo>
                <a:lnTo>
                  <a:pt x="2789390" y="9639465"/>
                </a:lnTo>
                <a:lnTo>
                  <a:pt x="2873210" y="9706051"/>
                </a:lnTo>
                <a:lnTo>
                  <a:pt x="2827972" y="9639465"/>
                </a:lnTo>
                <a:lnTo>
                  <a:pt x="2771025" y="9555632"/>
                </a:lnTo>
                <a:lnTo>
                  <a:pt x="2854845" y="9621088"/>
                </a:lnTo>
                <a:lnTo>
                  <a:pt x="2809976" y="9555632"/>
                </a:lnTo>
                <a:lnTo>
                  <a:pt x="2784792" y="9518904"/>
                </a:lnTo>
                <a:lnTo>
                  <a:pt x="2873210" y="9605594"/>
                </a:lnTo>
                <a:lnTo>
                  <a:pt x="2889161" y="9681807"/>
                </a:lnTo>
                <a:lnTo>
                  <a:pt x="2894025" y="9773882"/>
                </a:lnTo>
                <a:lnTo>
                  <a:pt x="2894025" y="9548381"/>
                </a:lnTo>
                <a:lnTo>
                  <a:pt x="2891625" y="9536506"/>
                </a:lnTo>
                <a:lnTo>
                  <a:pt x="2888831" y="9525787"/>
                </a:lnTo>
                <a:lnTo>
                  <a:pt x="2874530" y="9470809"/>
                </a:lnTo>
                <a:lnTo>
                  <a:pt x="2862034" y="9431630"/>
                </a:lnTo>
                <a:lnTo>
                  <a:pt x="2855899" y="9412389"/>
                </a:lnTo>
                <a:lnTo>
                  <a:pt x="2854845" y="9409608"/>
                </a:lnTo>
                <a:lnTo>
                  <a:pt x="2854845" y="9507410"/>
                </a:lnTo>
                <a:lnTo>
                  <a:pt x="2854845" y="9525787"/>
                </a:lnTo>
                <a:lnTo>
                  <a:pt x="2846616" y="9518904"/>
                </a:lnTo>
                <a:lnTo>
                  <a:pt x="2742311" y="9431630"/>
                </a:lnTo>
                <a:lnTo>
                  <a:pt x="2854845" y="9507410"/>
                </a:lnTo>
                <a:lnTo>
                  <a:pt x="2854845" y="9409608"/>
                </a:lnTo>
                <a:lnTo>
                  <a:pt x="2845358" y="9384563"/>
                </a:lnTo>
                <a:lnTo>
                  <a:pt x="2836481" y="9361119"/>
                </a:lnTo>
                <a:lnTo>
                  <a:pt x="2820035" y="9323692"/>
                </a:lnTo>
                <a:lnTo>
                  <a:pt x="2817037" y="9316898"/>
                </a:lnTo>
                <a:lnTo>
                  <a:pt x="2810065" y="9303004"/>
                </a:lnTo>
                <a:lnTo>
                  <a:pt x="2810065" y="9367329"/>
                </a:lnTo>
                <a:lnTo>
                  <a:pt x="2810065" y="9384563"/>
                </a:lnTo>
                <a:lnTo>
                  <a:pt x="2719349" y="9323692"/>
                </a:lnTo>
                <a:lnTo>
                  <a:pt x="2810065" y="9367329"/>
                </a:lnTo>
                <a:lnTo>
                  <a:pt x="2810065" y="9303004"/>
                </a:lnTo>
                <a:lnTo>
                  <a:pt x="2804934" y="9292768"/>
                </a:lnTo>
                <a:lnTo>
                  <a:pt x="2867952" y="9393403"/>
                </a:lnTo>
                <a:lnTo>
                  <a:pt x="2920301" y="9582556"/>
                </a:lnTo>
                <a:lnTo>
                  <a:pt x="2929598" y="9723044"/>
                </a:lnTo>
                <a:lnTo>
                  <a:pt x="2929623" y="9723260"/>
                </a:lnTo>
                <a:lnTo>
                  <a:pt x="2929623" y="9398571"/>
                </a:lnTo>
                <a:lnTo>
                  <a:pt x="2889275" y="9304922"/>
                </a:lnTo>
                <a:lnTo>
                  <a:pt x="2806103" y="9192933"/>
                </a:lnTo>
                <a:lnTo>
                  <a:pt x="2783509" y="9162517"/>
                </a:lnTo>
                <a:lnTo>
                  <a:pt x="2690457" y="9069426"/>
                </a:lnTo>
                <a:lnTo>
                  <a:pt x="2650464" y="9036063"/>
                </a:lnTo>
                <a:lnTo>
                  <a:pt x="3388766" y="9036063"/>
                </a:lnTo>
                <a:lnTo>
                  <a:pt x="3388766" y="8966454"/>
                </a:lnTo>
                <a:lnTo>
                  <a:pt x="2242426" y="8966454"/>
                </a:lnTo>
                <a:lnTo>
                  <a:pt x="2242426" y="9518904"/>
                </a:lnTo>
                <a:lnTo>
                  <a:pt x="2257425" y="9589745"/>
                </a:lnTo>
                <a:lnTo>
                  <a:pt x="2276538" y="9656216"/>
                </a:lnTo>
                <a:lnTo>
                  <a:pt x="2299322" y="9718421"/>
                </a:lnTo>
                <a:lnTo>
                  <a:pt x="2325370" y="9776498"/>
                </a:lnTo>
                <a:lnTo>
                  <a:pt x="2354224" y="9830549"/>
                </a:lnTo>
                <a:lnTo>
                  <a:pt x="2385479" y="9880714"/>
                </a:lnTo>
                <a:lnTo>
                  <a:pt x="2418689" y="9927082"/>
                </a:lnTo>
                <a:lnTo>
                  <a:pt x="2453424" y="9969792"/>
                </a:lnTo>
                <a:lnTo>
                  <a:pt x="2489276" y="10008959"/>
                </a:lnTo>
                <a:lnTo>
                  <a:pt x="2525788" y="10044709"/>
                </a:lnTo>
                <a:lnTo>
                  <a:pt x="2562542" y="10077145"/>
                </a:lnTo>
                <a:lnTo>
                  <a:pt x="2599105" y="10106381"/>
                </a:lnTo>
                <a:lnTo>
                  <a:pt x="2635046" y="10132568"/>
                </a:lnTo>
                <a:lnTo>
                  <a:pt x="2669946" y="10155784"/>
                </a:lnTo>
                <a:lnTo>
                  <a:pt x="2703360" y="10176180"/>
                </a:lnTo>
                <a:lnTo>
                  <a:pt x="2764040" y="10208946"/>
                </a:lnTo>
                <a:lnTo>
                  <a:pt x="2813634" y="10231793"/>
                </a:lnTo>
                <a:lnTo>
                  <a:pt x="2864320" y="10251148"/>
                </a:lnTo>
                <a:lnTo>
                  <a:pt x="2869336" y="10250856"/>
                </a:lnTo>
                <a:lnTo>
                  <a:pt x="2873730" y="10248836"/>
                </a:lnTo>
                <a:lnTo>
                  <a:pt x="2983280" y="10175100"/>
                </a:lnTo>
                <a:lnTo>
                  <a:pt x="3213646" y="10020046"/>
                </a:lnTo>
                <a:lnTo>
                  <a:pt x="3386886" y="9781883"/>
                </a:lnTo>
                <a:lnTo>
                  <a:pt x="3449650" y="9594710"/>
                </a:lnTo>
                <a:lnTo>
                  <a:pt x="3458083" y="9518904"/>
                </a:lnTo>
                <a:lnTo>
                  <a:pt x="3458083" y="9036063"/>
                </a:lnTo>
                <a:lnTo>
                  <a:pt x="3458083" y="8966454"/>
                </a:lnTo>
                <a:close/>
              </a:path>
              <a:path w="4835525" h="10692130">
                <a:moveTo>
                  <a:pt x="3458083" y="5884024"/>
                </a:moveTo>
                <a:lnTo>
                  <a:pt x="3388766" y="5884024"/>
                </a:lnTo>
                <a:lnTo>
                  <a:pt x="3388766" y="5953633"/>
                </a:lnTo>
                <a:lnTo>
                  <a:pt x="3388766" y="6431293"/>
                </a:lnTo>
                <a:lnTo>
                  <a:pt x="3299053" y="6737604"/>
                </a:lnTo>
                <a:lnTo>
                  <a:pt x="3127400" y="6942391"/>
                </a:lnTo>
                <a:lnTo>
                  <a:pt x="2960713" y="7056983"/>
                </a:lnTo>
                <a:lnTo>
                  <a:pt x="2885846" y="7092670"/>
                </a:lnTo>
                <a:lnTo>
                  <a:pt x="2905544" y="7044906"/>
                </a:lnTo>
                <a:lnTo>
                  <a:pt x="2908554" y="7028955"/>
                </a:lnTo>
                <a:lnTo>
                  <a:pt x="2922003" y="6957758"/>
                </a:lnTo>
                <a:lnTo>
                  <a:pt x="2933306" y="6874040"/>
                </a:lnTo>
                <a:lnTo>
                  <a:pt x="2937065" y="6840639"/>
                </a:lnTo>
                <a:lnTo>
                  <a:pt x="2937510" y="6836626"/>
                </a:lnTo>
                <a:lnTo>
                  <a:pt x="2939313" y="6824294"/>
                </a:lnTo>
                <a:lnTo>
                  <a:pt x="2943263" y="6809499"/>
                </a:lnTo>
                <a:lnTo>
                  <a:pt x="2945765" y="6801599"/>
                </a:lnTo>
                <a:lnTo>
                  <a:pt x="2947212" y="6797065"/>
                </a:lnTo>
                <a:lnTo>
                  <a:pt x="2949003" y="6791846"/>
                </a:lnTo>
                <a:lnTo>
                  <a:pt x="2973235" y="6695973"/>
                </a:lnTo>
                <a:lnTo>
                  <a:pt x="2987179" y="6640817"/>
                </a:lnTo>
                <a:lnTo>
                  <a:pt x="2987230" y="6640614"/>
                </a:lnTo>
                <a:lnTo>
                  <a:pt x="2989427" y="6527152"/>
                </a:lnTo>
                <a:lnTo>
                  <a:pt x="2989503" y="6523164"/>
                </a:lnTo>
                <a:lnTo>
                  <a:pt x="2989618" y="6517272"/>
                </a:lnTo>
                <a:lnTo>
                  <a:pt x="2976283" y="6434188"/>
                </a:lnTo>
                <a:lnTo>
                  <a:pt x="2967367" y="6403746"/>
                </a:lnTo>
                <a:lnTo>
                  <a:pt x="2929623" y="6316142"/>
                </a:lnTo>
                <a:lnTo>
                  <a:pt x="2929623" y="6640817"/>
                </a:lnTo>
                <a:lnTo>
                  <a:pt x="2926156" y="6694068"/>
                </a:lnTo>
                <a:lnTo>
                  <a:pt x="2926029" y="6695973"/>
                </a:lnTo>
                <a:lnTo>
                  <a:pt x="2918129" y="6607746"/>
                </a:lnTo>
                <a:lnTo>
                  <a:pt x="2915704" y="6591071"/>
                </a:lnTo>
                <a:lnTo>
                  <a:pt x="2915704" y="6840639"/>
                </a:lnTo>
                <a:lnTo>
                  <a:pt x="2884703" y="7020903"/>
                </a:lnTo>
                <a:lnTo>
                  <a:pt x="2866974" y="7028955"/>
                </a:lnTo>
                <a:lnTo>
                  <a:pt x="2900769" y="6848691"/>
                </a:lnTo>
                <a:lnTo>
                  <a:pt x="2915704" y="6840639"/>
                </a:lnTo>
                <a:lnTo>
                  <a:pt x="2915704" y="6591071"/>
                </a:lnTo>
                <a:lnTo>
                  <a:pt x="2906407" y="6527152"/>
                </a:lnTo>
                <a:lnTo>
                  <a:pt x="2894025" y="6465938"/>
                </a:lnTo>
                <a:lnTo>
                  <a:pt x="2894025" y="6691439"/>
                </a:lnTo>
                <a:lnTo>
                  <a:pt x="2893072" y="6768986"/>
                </a:lnTo>
                <a:lnTo>
                  <a:pt x="2891586" y="6801599"/>
                </a:lnTo>
                <a:lnTo>
                  <a:pt x="2866301" y="6753530"/>
                </a:lnTo>
                <a:lnTo>
                  <a:pt x="2866301" y="6851561"/>
                </a:lnTo>
                <a:lnTo>
                  <a:pt x="2859011" y="6907377"/>
                </a:lnTo>
                <a:lnTo>
                  <a:pt x="2849346" y="6959092"/>
                </a:lnTo>
                <a:lnTo>
                  <a:pt x="2844520" y="6981863"/>
                </a:lnTo>
                <a:lnTo>
                  <a:pt x="2836176" y="7034543"/>
                </a:lnTo>
                <a:lnTo>
                  <a:pt x="2834602" y="7068706"/>
                </a:lnTo>
                <a:lnTo>
                  <a:pt x="2836265" y="7087146"/>
                </a:lnTo>
                <a:lnTo>
                  <a:pt x="2837611" y="7092670"/>
                </a:lnTo>
                <a:lnTo>
                  <a:pt x="2780601" y="7064908"/>
                </a:lnTo>
                <a:lnTo>
                  <a:pt x="2727960" y="7034962"/>
                </a:lnTo>
                <a:lnTo>
                  <a:pt x="2679496" y="7003135"/>
                </a:lnTo>
                <a:lnTo>
                  <a:pt x="2635059" y="6969696"/>
                </a:lnTo>
                <a:lnTo>
                  <a:pt x="2594470" y="6934962"/>
                </a:lnTo>
                <a:lnTo>
                  <a:pt x="2557551" y="6899224"/>
                </a:lnTo>
                <a:lnTo>
                  <a:pt x="2524125" y="6862775"/>
                </a:lnTo>
                <a:lnTo>
                  <a:pt x="2494026" y="6825920"/>
                </a:lnTo>
                <a:lnTo>
                  <a:pt x="2467089" y="6788950"/>
                </a:lnTo>
                <a:lnTo>
                  <a:pt x="2443137" y="6752158"/>
                </a:lnTo>
                <a:lnTo>
                  <a:pt x="2421991" y="6715849"/>
                </a:lnTo>
                <a:lnTo>
                  <a:pt x="2403475" y="6680314"/>
                </a:lnTo>
                <a:lnTo>
                  <a:pt x="2378125" y="6636639"/>
                </a:lnTo>
                <a:lnTo>
                  <a:pt x="2356828" y="6591338"/>
                </a:lnTo>
                <a:lnTo>
                  <a:pt x="2339835" y="6544475"/>
                </a:lnTo>
                <a:lnTo>
                  <a:pt x="2327376" y="6496113"/>
                </a:lnTo>
                <a:lnTo>
                  <a:pt x="2319718" y="6446317"/>
                </a:lnTo>
                <a:lnTo>
                  <a:pt x="2317140" y="6395504"/>
                </a:lnTo>
                <a:lnTo>
                  <a:pt x="2317115" y="5953633"/>
                </a:lnTo>
                <a:lnTo>
                  <a:pt x="2596502" y="5953633"/>
                </a:lnTo>
                <a:lnTo>
                  <a:pt x="2625191" y="6066726"/>
                </a:lnTo>
                <a:lnTo>
                  <a:pt x="2633014" y="6083960"/>
                </a:lnTo>
                <a:lnTo>
                  <a:pt x="2641269" y="6096152"/>
                </a:lnTo>
                <a:lnTo>
                  <a:pt x="2647810" y="6103391"/>
                </a:lnTo>
                <a:lnTo>
                  <a:pt x="2650464" y="6105779"/>
                </a:lnTo>
                <a:lnTo>
                  <a:pt x="2640114" y="6119558"/>
                </a:lnTo>
                <a:lnTo>
                  <a:pt x="2645880" y="6135624"/>
                </a:lnTo>
                <a:lnTo>
                  <a:pt x="2658491" y="6174676"/>
                </a:lnTo>
                <a:lnTo>
                  <a:pt x="2669870" y="6222479"/>
                </a:lnTo>
                <a:lnTo>
                  <a:pt x="2669971" y="6222898"/>
                </a:lnTo>
                <a:lnTo>
                  <a:pt x="2685554" y="6257810"/>
                </a:lnTo>
                <a:lnTo>
                  <a:pt x="2704147" y="6280886"/>
                </a:lnTo>
                <a:lnTo>
                  <a:pt x="2719717" y="6293624"/>
                </a:lnTo>
                <a:lnTo>
                  <a:pt x="2726245" y="6297536"/>
                </a:lnTo>
                <a:lnTo>
                  <a:pt x="2704909" y="6303365"/>
                </a:lnTo>
                <a:lnTo>
                  <a:pt x="2699397" y="6321780"/>
                </a:lnTo>
                <a:lnTo>
                  <a:pt x="2701848" y="6341288"/>
                </a:lnTo>
                <a:lnTo>
                  <a:pt x="2704414" y="6350343"/>
                </a:lnTo>
                <a:lnTo>
                  <a:pt x="2739529" y="6523939"/>
                </a:lnTo>
                <a:lnTo>
                  <a:pt x="2793263" y="6672986"/>
                </a:lnTo>
                <a:lnTo>
                  <a:pt x="2842476" y="6777266"/>
                </a:lnTo>
                <a:lnTo>
                  <a:pt x="2864015" y="6816522"/>
                </a:lnTo>
                <a:lnTo>
                  <a:pt x="2866301" y="6851561"/>
                </a:lnTo>
                <a:lnTo>
                  <a:pt x="2866301" y="6753530"/>
                </a:lnTo>
                <a:lnTo>
                  <a:pt x="2810065" y="6646596"/>
                </a:lnTo>
                <a:lnTo>
                  <a:pt x="2866974" y="6706298"/>
                </a:lnTo>
                <a:lnTo>
                  <a:pt x="2835948" y="6646596"/>
                </a:lnTo>
                <a:lnTo>
                  <a:pt x="2789390" y="6557035"/>
                </a:lnTo>
                <a:lnTo>
                  <a:pt x="2873210" y="6623621"/>
                </a:lnTo>
                <a:lnTo>
                  <a:pt x="2827972" y="6557035"/>
                </a:lnTo>
                <a:lnTo>
                  <a:pt x="2771025" y="6473203"/>
                </a:lnTo>
                <a:lnTo>
                  <a:pt x="2854845" y="6538658"/>
                </a:lnTo>
                <a:lnTo>
                  <a:pt x="2809976" y="6473203"/>
                </a:lnTo>
                <a:lnTo>
                  <a:pt x="2784792" y="6436474"/>
                </a:lnTo>
                <a:lnTo>
                  <a:pt x="2873210" y="6523164"/>
                </a:lnTo>
                <a:lnTo>
                  <a:pt x="2889161" y="6599364"/>
                </a:lnTo>
                <a:lnTo>
                  <a:pt x="2894025" y="6691439"/>
                </a:lnTo>
                <a:lnTo>
                  <a:pt x="2894025" y="6465938"/>
                </a:lnTo>
                <a:lnTo>
                  <a:pt x="2891625" y="6454064"/>
                </a:lnTo>
                <a:lnTo>
                  <a:pt x="2888831" y="6443358"/>
                </a:lnTo>
                <a:lnTo>
                  <a:pt x="2874530" y="6388367"/>
                </a:lnTo>
                <a:lnTo>
                  <a:pt x="2862034" y="6349200"/>
                </a:lnTo>
                <a:lnTo>
                  <a:pt x="2855899" y="6329947"/>
                </a:lnTo>
                <a:lnTo>
                  <a:pt x="2854845" y="6327165"/>
                </a:lnTo>
                <a:lnTo>
                  <a:pt x="2854845" y="6424981"/>
                </a:lnTo>
                <a:lnTo>
                  <a:pt x="2854845" y="6443358"/>
                </a:lnTo>
                <a:lnTo>
                  <a:pt x="2846616" y="6436474"/>
                </a:lnTo>
                <a:lnTo>
                  <a:pt x="2742311" y="6349200"/>
                </a:lnTo>
                <a:lnTo>
                  <a:pt x="2854845" y="6424981"/>
                </a:lnTo>
                <a:lnTo>
                  <a:pt x="2854845" y="6327165"/>
                </a:lnTo>
                <a:lnTo>
                  <a:pt x="2845358" y="6302133"/>
                </a:lnTo>
                <a:lnTo>
                  <a:pt x="2836481" y="6278689"/>
                </a:lnTo>
                <a:lnTo>
                  <a:pt x="2820035" y="6241262"/>
                </a:lnTo>
                <a:lnTo>
                  <a:pt x="2817037" y="6234468"/>
                </a:lnTo>
                <a:lnTo>
                  <a:pt x="2810065" y="6220574"/>
                </a:lnTo>
                <a:lnTo>
                  <a:pt x="2810065" y="6284900"/>
                </a:lnTo>
                <a:lnTo>
                  <a:pt x="2810065" y="6302133"/>
                </a:lnTo>
                <a:lnTo>
                  <a:pt x="2719349" y="6241262"/>
                </a:lnTo>
                <a:lnTo>
                  <a:pt x="2810065" y="6284900"/>
                </a:lnTo>
                <a:lnTo>
                  <a:pt x="2810065" y="6220574"/>
                </a:lnTo>
                <a:lnTo>
                  <a:pt x="2804947" y="6210363"/>
                </a:lnTo>
                <a:lnTo>
                  <a:pt x="2867952" y="6310973"/>
                </a:lnTo>
                <a:lnTo>
                  <a:pt x="2920301" y="6500114"/>
                </a:lnTo>
                <a:lnTo>
                  <a:pt x="2929598" y="6640614"/>
                </a:lnTo>
                <a:lnTo>
                  <a:pt x="2929623" y="6640817"/>
                </a:lnTo>
                <a:lnTo>
                  <a:pt x="2929623" y="6316142"/>
                </a:lnTo>
                <a:lnTo>
                  <a:pt x="2889275" y="6222479"/>
                </a:lnTo>
                <a:lnTo>
                  <a:pt x="2806115" y="6110516"/>
                </a:lnTo>
                <a:lnTo>
                  <a:pt x="2783509" y="6080087"/>
                </a:lnTo>
                <a:lnTo>
                  <a:pt x="2690457" y="5986983"/>
                </a:lnTo>
                <a:lnTo>
                  <a:pt x="2650464" y="5953633"/>
                </a:lnTo>
                <a:lnTo>
                  <a:pt x="3388766" y="5953633"/>
                </a:lnTo>
                <a:lnTo>
                  <a:pt x="3388766" y="5884024"/>
                </a:lnTo>
                <a:lnTo>
                  <a:pt x="2242426" y="5884024"/>
                </a:lnTo>
                <a:lnTo>
                  <a:pt x="2242426" y="6436474"/>
                </a:lnTo>
                <a:lnTo>
                  <a:pt x="2257425" y="6507315"/>
                </a:lnTo>
                <a:lnTo>
                  <a:pt x="2276538" y="6573774"/>
                </a:lnTo>
                <a:lnTo>
                  <a:pt x="2299322" y="6635991"/>
                </a:lnTo>
                <a:lnTo>
                  <a:pt x="2325370" y="6694068"/>
                </a:lnTo>
                <a:lnTo>
                  <a:pt x="2354224" y="6748119"/>
                </a:lnTo>
                <a:lnTo>
                  <a:pt x="2385479" y="6798272"/>
                </a:lnTo>
                <a:lnTo>
                  <a:pt x="2418689" y="6844652"/>
                </a:lnTo>
                <a:lnTo>
                  <a:pt x="2453424" y="6887362"/>
                </a:lnTo>
                <a:lnTo>
                  <a:pt x="2489276" y="6926529"/>
                </a:lnTo>
                <a:lnTo>
                  <a:pt x="2525788" y="6962267"/>
                </a:lnTo>
                <a:lnTo>
                  <a:pt x="2562542" y="6994703"/>
                </a:lnTo>
                <a:lnTo>
                  <a:pt x="2599105" y="7023951"/>
                </a:lnTo>
                <a:lnTo>
                  <a:pt x="2635046" y="7050125"/>
                </a:lnTo>
                <a:lnTo>
                  <a:pt x="2669946" y="7073354"/>
                </a:lnTo>
                <a:lnTo>
                  <a:pt x="2703360" y="7093737"/>
                </a:lnTo>
                <a:lnTo>
                  <a:pt x="2764040" y="7126503"/>
                </a:lnTo>
                <a:lnTo>
                  <a:pt x="2813634" y="7149363"/>
                </a:lnTo>
                <a:lnTo>
                  <a:pt x="2864320" y="7168718"/>
                </a:lnTo>
                <a:lnTo>
                  <a:pt x="2869336" y="7168426"/>
                </a:lnTo>
                <a:lnTo>
                  <a:pt x="2873730" y="7166407"/>
                </a:lnTo>
                <a:lnTo>
                  <a:pt x="2983280" y="7092670"/>
                </a:lnTo>
                <a:lnTo>
                  <a:pt x="3213646" y="6937616"/>
                </a:lnTo>
                <a:lnTo>
                  <a:pt x="3386886" y="6699453"/>
                </a:lnTo>
                <a:lnTo>
                  <a:pt x="3449650" y="6512280"/>
                </a:lnTo>
                <a:lnTo>
                  <a:pt x="3458083" y="6436474"/>
                </a:lnTo>
                <a:lnTo>
                  <a:pt x="3458083" y="5953633"/>
                </a:lnTo>
                <a:lnTo>
                  <a:pt x="3458083" y="5884024"/>
                </a:lnTo>
                <a:close/>
              </a:path>
              <a:path w="4835525" h="10692130">
                <a:moveTo>
                  <a:pt x="3458083" y="2801569"/>
                </a:moveTo>
                <a:lnTo>
                  <a:pt x="3388766" y="2801569"/>
                </a:lnTo>
                <a:lnTo>
                  <a:pt x="3388766" y="2871190"/>
                </a:lnTo>
                <a:lnTo>
                  <a:pt x="3388766" y="3348850"/>
                </a:lnTo>
                <a:lnTo>
                  <a:pt x="3299053" y="3655161"/>
                </a:lnTo>
                <a:lnTo>
                  <a:pt x="3127400" y="3859961"/>
                </a:lnTo>
                <a:lnTo>
                  <a:pt x="2960713" y="3974541"/>
                </a:lnTo>
                <a:lnTo>
                  <a:pt x="2885846" y="4010228"/>
                </a:lnTo>
                <a:lnTo>
                  <a:pt x="2905544" y="3962463"/>
                </a:lnTo>
                <a:lnTo>
                  <a:pt x="2908554" y="3946512"/>
                </a:lnTo>
                <a:lnTo>
                  <a:pt x="2922003" y="3875316"/>
                </a:lnTo>
                <a:lnTo>
                  <a:pt x="2933306" y="3791610"/>
                </a:lnTo>
                <a:lnTo>
                  <a:pt x="2937065" y="3758196"/>
                </a:lnTo>
                <a:lnTo>
                  <a:pt x="2937510" y="3754183"/>
                </a:lnTo>
                <a:lnTo>
                  <a:pt x="2939313" y="3741851"/>
                </a:lnTo>
                <a:lnTo>
                  <a:pt x="2943263" y="3727056"/>
                </a:lnTo>
                <a:lnTo>
                  <a:pt x="2945765" y="3719157"/>
                </a:lnTo>
                <a:lnTo>
                  <a:pt x="2947212" y="3714623"/>
                </a:lnTo>
                <a:lnTo>
                  <a:pt x="2949003" y="3709403"/>
                </a:lnTo>
                <a:lnTo>
                  <a:pt x="2973235" y="3613531"/>
                </a:lnTo>
                <a:lnTo>
                  <a:pt x="2987179" y="3558387"/>
                </a:lnTo>
                <a:lnTo>
                  <a:pt x="2987230" y="3558171"/>
                </a:lnTo>
                <a:lnTo>
                  <a:pt x="2989427" y="3444710"/>
                </a:lnTo>
                <a:lnTo>
                  <a:pt x="2989503" y="3440709"/>
                </a:lnTo>
                <a:lnTo>
                  <a:pt x="2989618" y="3434829"/>
                </a:lnTo>
                <a:lnTo>
                  <a:pt x="2976283" y="3351746"/>
                </a:lnTo>
                <a:lnTo>
                  <a:pt x="2967367" y="3321304"/>
                </a:lnTo>
                <a:lnTo>
                  <a:pt x="2929623" y="3233699"/>
                </a:lnTo>
                <a:lnTo>
                  <a:pt x="2929623" y="3558387"/>
                </a:lnTo>
                <a:lnTo>
                  <a:pt x="2926156" y="3611626"/>
                </a:lnTo>
                <a:lnTo>
                  <a:pt x="2926029" y="3613531"/>
                </a:lnTo>
                <a:lnTo>
                  <a:pt x="2918129" y="3525316"/>
                </a:lnTo>
                <a:lnTo>
                  <a:pt x="2915704" y="3508641"/>
                </a:lnTo>
                <a:lnTo>
                  <a:pt x="2915704" y="3758196"/>
                </a:lnTo>
                <a:lnTo>
                  <a:pt x="2884703" y="3938460"/>
                </a:lnTo>
                <a:lnTo>
                  <a:pt x="2866974" y="3946512"/>
                </a:lnTo>
                <a:lnTo>
                  <a:pt x="2900769" y="3766248"/>
                </a:lnTo>
                <a:lnTo>
                  <a:pt x="2915704" y="3758196"/>
                </a:lnTo>
                <a:lnTo>
                  <a:pt x="2915704" y="3508641"/>
                </a:lnTo>
                <a:lnTo>
                  <a:pt x="2906407" y="3444710"/>
                </a:lnTo>
                <a:lnTo>
                  <a:pt x="2894025" y="3383496"/>
                </a:lnTo>
                <a:lnTo>
                  <a:pt x="2894025" y="3609009"/>
                </a:lnTo>
                <a:lnTo>
                  <a:pt x="2893072" y="3686556"/>
                </a:lnTo>
                <a:lnTo>
                  <a:pt x="2891586" y="3719157"/>
                </a:lnTo>
                <a:lnTo>
                  <a:pt x="2866301" y="3671087"/>
                </a:lnTo>
                <a:lnTo>
                  <a:pt x="2866301" y="3769118"/>
                </a:lnTo>
                <a:lnTo>
                  <a:pt x="2859011" y="3824935"/>
                </a:lnTo>
                <a:lnTo>
                  <a:pt x="2849346" y="3876649"/>
                </a:lnTo>
                <a:lnTo>
                  <a:pt x="2844520" y="3899420"/>
                </a:lnTo>
                <a:lnTo>
                  <a:pt x="2836176" y="3952100"/>
                </a:lnTo>
                <a:lnTo>
                  <a:pt x="2834602" y="3986263"/>
                </a:lnTo>
                <a:lnTo>
                  <a:pt x="2836265" y="4004703"/>
                </a:lnTo>
                <a:lnTo>
                  <a:pt x="2837611" y="4010228"/>
                </a:lnTo>
                <a:lnTo>
                  <a:pt x="2780601" y="3982478"/>
                </a:lnTo>
                <a:lnTo>
                  <a:pt x="2727960" y="3952532"/>
                </a:lnTo>
                <a:lnTo>
                  <a:pt x="2679496" y="3920693"/>
                </a:lnTo>
                <a:lnTo>
                  <a:pt x="2635059" y="3887254"/>
                </a:lnTo>
                <a:lnTo>
                  <a:pt x="2594470" y="3852519"/>
                </a:lnTo>
                <a:lnTo>
                  <a:pt x="2557551" y="3816781"/>
                </a:lnTo>
                <a:lnTo>
                  <a:pt x="2524125" y="3780345"/>
                </a:lnTo>
                <a:lnTo>
                  <a:pt x="2494026" y="3743490"/>
                </a:lnTo>
                <a:lnTo>
                  <a:pt x="2467089" y="3706507"/>
                </a:lnTo>
                <a:lnTo>
                  <a:pt x="2443137" y="3669728"/>
                </a:lnTo>
                <a:lnTo>
                  <a:pt x="2421991" y="3633406"/>
                </a:lnTo>
                <a:lnTo>
                  <a:pt x="2403475" y="3597872"/>
                </a:lnTo>
                <a:lnTo>
                  <a:pt x="2378125" y="3554196"/>
                </a:lnTo>
                <a:lnTo>
                  <a:pt x="2356828" y="3508895"/>
                </a:lnTo>
                <a:lnTo>
                  <a:pt x="2339835" y="3462032"/>
                </a:lnTo>
                <a:lnTo>
                  <a:pt x="2327376" y="3413683"/>
                </a:lnTo>
                <a:lnTo>
                  <a:pt x="2319718" y="3363887"/>
                </a:lnTo>
                <a:lnTo>
                  <a:pt x="2317140" y="3313061"/>
                </a:lnTo>
                <a:lnTo>
                  <a:pt x="2317115" y="2871190"/>
                </a:lnTo>
                <a:lnTo>
                  <a:pt x="2596502" y="2871190"/>
                </a:lnTo>
                <a:lnTo>
                  <a:pt x="2625191" y="2984284"/>
                </a:lnTo>
                <a:lnTo>
                  <a:pt x="2633014" y="3001530"/>
                </a:lnTo>
                <a:lnTo>
                  <a:pt x="2641269" y="3013710"/>
                </a:lnTo>
                <a:lnTo>
                  <a:pt x="2647810" y="3020949"/>
                </a:lnTo>
                <a:lnTo>
                  <a:pt x="2650464" y="3023336"/>
                </a:lnTo>
                <a:lnTo>
                  <a:pt x="2640114" y="3037116"/>
                </a:lnTo>
                <a:lnTo>
                  <a:pt x="2645880" y="3053181"/>
                </a:lnTo>
                <a:lnTo>
                  <a:pt x="2658491" y="3092234"/>
                </a:lnTo>
                <a:lnTo>
                  <a:pt x="2669870" y="3140049"/>
                </a:lnTo>
                <a:lnTo>
                  <a:pt x="2669971" y="3140456"/>
                </a:lnTo>
                <a:lnTo>
                  <a:pt x="2685554" y="3175368"/>
                </a:lnTo>
                <a:lnTo>
                  <a:pt x="2704147" y="3198444"/>
                </a:lnTo>
                <a:lnTo>
                  <a:pt x="2719717" y="3211182"/>
                </a:lnTo>
                <a:lnTo>
                  <a:pt x="2726245" y="3215094"/>
                </a:lnTo>
                <a:lnTo>
                  <a:pt x="2704909" y="3220923"/>
                </a:lnTo>
                <a:lnTo>
                  <a:pt x="2699397" y="3239351"/>
                </a:lnTo>
                <a:lnTo>
                  <a:pt x="2701848" y="3258845"/>
                </a:lnTo>
                <a:lnTo>
                  <a:pt x="2704414" y="3267900"/>
                </a:lnTo>
                <a:lnTo>
                  <a:pt x="2739529" y="3441496"/>
                </a:lnTo>
                <a:lnTo>
                  <a:pt x="2793263" y="3590556"/>
                </a:lnTo>
                <a:lnTo>
                  <a:pt x="2842476" y="3694823"/>
                </a:lnTo>
                <a:lnTo>
                  <a:pt x="2864015" y="3734079"/>
                </a:lnTo>
                <a:lnTo>
                  <a:pt x="2866301" y="3769118"/>
                </a:lnTo>
                <a:lnTo>
                  <a:pt x="2866301" y="3671087"/>
                </a:lnTo>
                <a:lnTo>
                  <a:pt x="2810065" y="3564153"/>
                </a:lnTo>
                <a:lnTo>
                  <a:pt x="2866974" y="3623856"/>
                </a:lnTo>
                <a:lnTo>
                  <a:pt x="2835948" y="3564153"/>
                </a:lnTo>
                <a:lnTo>
                  <a:pt x="2789390" y="3474593"/>
                </a:lnTo>
                <a:lnTo>
                  <a:pt x="2873210" y="3541179"/>
                </a:lnTo>
                <a:lnTo>
                  <a:pt x="2827972" y="3474593"/>
                </a:lnTo>
                <a:lnTo>
                  <a:pt x="2771025" y="3390760"/>
                </a:lnTo>
                <a:lnTo>
                  <a:pt x="2854845" y="3456216"/>
                </a:lnTo>
                <a:lnTo>
                  <a:pt x="2809976" y="3390760"/>
                </a:lnTo>
                <a:lnTo>
                  <a:pt x="2784792" y="3354032"/>
                </a:lnTo>
                <a:lnTo>
                  <a:pt x="2873210" y="3440709"/>
                </a:lnTo>
                <a:lnTo>
                  <a:pt x="2889161" y="3516922"/>
                </a:lnTo>
                <a:lnTo>
                  <a:pt x="2894025" y="3609009"/>
                </a:lnTo>
                <a:lnTo>
                  <a:pt x="2894025" y="3383496"/>
                </a:lnTo>
                <a:lnTo>
                  <a:pt x="2891625" y="3371621"/>
                </a:lnTo>
                <a:lnTo>
                  <a:pt x="2888831" y="3360915"/>
                </a:lnTo>
                <a:lnTo>
                  <a:pt x="2874530" y="3305924"/>
                </a:lnTo>
                <a:lnTo>
                  <a:pt x="2862034" y="3266757"/>
                </a:lnTo>
                <a:lnTo>
                  <a:pt x="2855899" y="3247504"/>
                </a:lnTo>
                <a:lnTo>
                  <a:pt x="2854845" y="3244723"/>
                </a:lnTo>
                <a:lnTo>
                  <a:pt x="2854845" y="3342538"/>
                </a:lnTo>
                <a:lnTo>
                  <a:pt x="2854845" y="3360915"/>
                </a:lnTo>
                <a:lnTo>
                  <a:pt x="2846616" y="3354032"/>
                </a:lnTo>
                <a:lnTo>
                  <a:pt x="2742311" y="3266757"/>
                </a:lnTo>
                <a:lnTo>
                  <a:pt x="2854845" y="3342538"/>
                </a:lnTo>
                <a:lnTo>
                  <a:pt x="2854845" y="3244723"/>
                </a:lnTo>
                <a:lnTo>
                  <a:pt x="2845358" y="3219691"/>
                </a:lnTo>
                <a:lnTo>
                  <a:pt x="2836481" y="3196247"/>
                </a:lnTo>
                <a:lnTo>
                  <a:pt x="2820035" y="3158820"/>
                </a:lnTo>
                <a:lnTo>
                  <a:pt x="2817037" y="3152025"/>
                </a:lnTo>
                <a:lnTo>
                  <a:pt x="2810065" y="3138119"/>
                </a:lnTo>
                <a:lnTo>
                  <a:pt x="2810065" y="3202457"/>
                </a:lnTo>
                <a:lnTo>
                  <a:pt x="2810065" y="3219691"/>
                </a:lnTo>
                <a:lnTo>
                  <a:pt x="2719349" y="3158820"/>
                </a:lnTo>
                <a:lnTo>
                  <a:pt x="2810065" y="3202457"/>
                </a:lnTo>
                <a:lnTo>
                  <a:pt x="2810065" y="3138119"/>
                </a:lnTo>
                <a:lnTo>
                  <a:pt x="2804934" y="3127883"/>
                </a:lnTo>
                <a:lnTo>
                  <a:pt x="2867952" y="3228530"/>
                </a:lnTo>
                <a:lnTo>
                  <a:pt x="2920301" y="3417671"/>
                </a:lnTo>
                <a:lnTo>
                  <a:pt x="2929598" y="3558171"/>
                </a:lnTo>
                <a:lnTo>
                  <a:pt x="2929623" y="3558387"/>
                </a:lnTo>
                <a:lnTo>
                  <a:pt x="2929623" y="3233699"/>
                </a:lnTo>
                <a:lnTo>
                  <a:pt x="2889275" y="3140049"/>
                </a:lnTo>
                <a:lnTo>
                  <a:pt x="2806103" y="3028061"/>
                </a:lnTo>
                <a:lnTo>
                  <a:pt x="2783509" y="2997644"/>
                </a:lnTo>
                <a:lnTo>
                  <a:pt x="2690457" y="2904540"/>
                </a:lnTo>
                <a:lnTo>
                  <a:pt x="2650464" y="2871190"/>
                </a:lnTo>
                <a:lnTo>
                  <a:pt x="3388766" y="2871190"/>
                </a:lnTo>
                <a:lnTo>
                  <a:pt x="3388766" y="2801569"/>
                </a:lnTo>
                <a:lnTo>
                  <a:pt x="2242426" y="2801569"/>
                </a:lnTo>
                <a:lnTo>
                  <a:pt x="2242426" y="3354032"/>
                </a:lnTo>
                <a:lnTo>
                  <a:pt x="2257425" y="3424872"/>
                </a:lnTo>
                <a:lnTo>
                  <a:pt x="2276538" y="3491344"/>
                </a:lnTo>
                <a:lnTo>
                  <a:pt x="2299322" y="3553549"/>
                </a:lnTo>
                <a:lnTo>
                  <a:pt x="2325370" y="3611626"/>
                </a:lnTo>
                <a:lnTo>
                  <a:pt x="2354224" y="3665677"/>
                </a:lnTo>
                <a:lnTo>
                  <a:pt x="2385479" y="3715829"/>
                </a:lnTo>
                <a:lnTo>
                  <a:pt x="2418689" y="3762210"/>
                </a:lnTo>
                <a:lnTo>
                  <a:pt x="2453424" y="3804920"/>
                </a:lnTo>
                <a:lnTo>
                  <a:pt x="2489276" y="3844086"/>
                </a:lnTo>
                <a:lnTo>
                  <a:pt x="2525788" y="3879824"/>
                </a:lnTo>
                <a:lnTo>
                  <a:pt x="2562542" y="3912260"/>
                </a:lnTo>
                <a:lnTo>
                  <a:pt x="2599105" y="3941508"/>
                </a:lnTo>
                <a:lnTo>
                  <a:pt x="2635046" y="3967683"/>
                </a:lnTo>
                <a:lnTo>
                  <a:pt x="2669946" y="3990911"/>
                </a:lnTo>
                <a:lnTo>
                  <a:pt x="2703360" y="4011307"/>
                </a:lnTo>
                <a:lnTo>
                  <a:pt x="2764040" y="4044061"/>
                </a:lnTo>
                <a:lnTo>
                  <a:pt x="2813634" y="4066921"/>
                </a:lnTo>
                <a:lnTo>
                  <a:pt x="2864320" y="4086275"/>
                </a:lnTo>
                <a:lnTo>
                  <a:pt x="2869336" y="4085996"/>
                </a:lnTo>
                <a:lnTo>
                  <a:pt x="2873730" y="4083964"/>
                </a:lnTo>
                <a:lnTo>
                  <a:pt x="2983280" y="4010228"/>
                </a:lnTo>
                <a:lnTo>
                  <a:pt x="3213646" y="3855174"/>
                </a:lnTo>
                <a:lnTo>
                  <a:pt x="3386886" y="3617010"/>
                </a:lnTo>
                <a:lnTo>
                  <a:pt x="3449650" y="3429838"/>
                </a:lnTo>
                <a:lnTo>
                  <a:pt x="3458083" y="3354032"/>
                </a:lnTo>
                <a:lnTo>
                  <a:pt x="3458083" y="2871190"/>
                </a:lnTo>
                <a:lnTo>
                  <a:pt x="3458083" y="2801569"/>
                </a:lnTo>
                <a:close/>
              </a:path>
              <a:path w="4835525" h="10692130">
                <a:moveTo>
                  <a:pt x="3458083" y="0"/>
                </a:moveTo>
                <a:lnTo>
                  <a:pt x="3388766" y="0"/>
                </a:lnTo>
                <a:lnTo>
                  <a:pt x="3388766" y="266407"/>
                </a:lnTo>
                <a:lnTo>
                  <a:pt x="3299053" y="572719"/>
                </a:lnTo>
                <a:lnTo>
                  <a:pt x="3127400" y="777519"/>
                </a:lnTo>
                <a:lnTo>
                  <a:pt x="2960713" y="892111"/>
                </a:lnTo>
                <a:lnTo>
                  <a:pt x="2885846" y="927785"/>
                </a:lnTo>
                <a:lnTo>
                  <a:pt x="2905544" y="880033"/>
                </a:lnTo>
                <a:lnTo>
                  <a:pt x="2908554" y="864069"/>
                </a:lnTo>
                <a:lnTo>
                  <a:pt x="2922003" y="792873"/>
                </a:lnTo>
                <a:lnTo>
                  <a:pt x="2933319" y="709168"/>
                </a:lnTo>
                <a:lnTo>
                  <a:pt x="2937065" y="675754"/>
                </a:lnTo>
                <a:lnTo>
                  <a:pt x="2937510" y="671741"/>
                </a:lnTo>
                <a:lnTo>
                  <a:pt x="2939313" y="659422"/>
                </a:lnTo>
                <a:lnTo>
                  <a:pt x="2943263" y="644613"/>
                </a:lnTo>
                <a:lnTo>
                  <a:pt x="2945765" y="636714"/>
                </a:lnTo>
                <a:lnTo>
                  <a:pt x="2947212" y="632180"/>
                </a:lnTo>
                <a:lnTo>
                  <a:pt x="2949003" y="626960"/>
                </a:lnTo>
                <a:lnTo>
                  <a:pt x="2973235" y="531088"/>
                </a:lnTo>
                <a:lnTo>
                  <a:pt x="2987179" y="475945"/>
                </a:lnTo>
                <a:lnTo>
                  <a:pt x="2987230" y="475729"/>
                </a:lnTo>
                <a:lnTo>
                  <a:pt x="2989427" y="362280"/>
                </a:lnTo>
                <a:lnTo>
                  <a:pt x="2989503" y="358254"/>
                </a:lnTo>
                <a:lnTo>
                  <a:pt x="2989618" y="352386"/>
                </a:lnTo>
                <a:lnTo>
                  <a:pt x="2976283" y="269316"/>
                </a:lnTo>
                <a:lnTo>
                  <a:pt x="2967367" y="238861"/>
                </a:lnTo>
                <a:lnTo>
                  <a:pt x="2929623" y="151257"/>
                </a:lnTo>
                <a:lnTo>
                  <a:pt x="2929623" y="475945"/>
                </a:lnTo>
                <a:lnTo>
                  <a:pt x="2926156" y="529183"/>
                </a:lnTo>
                <a:lnTo>
                  <a:pt x="2926029" y="531088"/>
                </a:lnTo>
                <a:lnTo>
                  <a:pt x="2918129" y="442874"/>
                </a:lnTo>
                <a:lnTo>
                  <a:pt x="2915704" y="426199"/>
                </a:lnTo>
                <a:lnTo>
                  <a:pt x="2915704" y="675754"/>
                </a:lnTo>
                <a:lnTo>
                  <a:pt x="2884703" y="856018"/>
                </a:lnTo>
                <a:lnTo>
                  <a:pt x="2866974" y="864069"/>
                </a:lnTo>
                <a:lnTo>
                  <a:pt x="2900769" y="683806"/>
                </a:lnTo>
                <a:lnTo>
                  <a:pt x="2915704" y="675754"/>
                </a:lnTo>
                <a:lnTo>
                  <a:pt x="2915704" y="426199"/>
                </a:lnTo>
                <a:lnTo>
                  <a:pt x="2906407" y="362280"/>
                </a:lnTo>
                <a:lnTo>
                  <a:pt x="2894025" y="301066"/>
                </a:lnTo>
                <a:lnTo>
                  <a:pt x="2894025" y="526567"/>
                </a:lnTo>
                <a:lnTo>
                  <a:pt x="2893072" y="604113"/>
                </a:lnTo>
                <a:lnTo>
                  <a:pt x="2891586" y="636714"/>
                </a:lnTo>
                <a:lnTo>
                  <a:pt x="2810065" y="481711"/>
                </a:lnTo>
                <a:lnTo>
                  <a:pt x="2866974" y="541413"/>
                </a:lnTo>
                <a:lnTo>
                  <a:pt x="2835948" y="481711"/>
                </a:lnTo>
                <a:lnTo>
                  <a:pt x="2789390" y="392150"/>
                </a:lnTo>
                <a:lnTo>
                  <a:pt x="2873210" y="458736"/>
                </a:lnTo>
                <a:lnTo>
                  <a:pt x="2827972" y="392150"/>
                </a:lnTo>
                <a:lnTo>
                  <a:pt x="2771025" y="308317"/>
                </a:lnTo>
                <a:lnTo>
                  <a:pt x="2854845" y="373773"/>
                </a:lnTo>
                <a:lnTo>
                  <a:pt x="2809976" y="308317"/>
                </a:lnTo>
                <a:lnTo>
                  <a:pt x="2784792" y="271589"/>
                </a:lnTo>
                <a:lnTo>
                  <a:pt x="2873210" y="358254"/>
                </a:lnTo>
                <a:lnTo>
                  <a:pt x="2889161" y="434479"/>
                </a:lnTo>
                <a:lnTo>
                  <a:pt x="2894025" y="526567"/>
                </a:lnTo>
                <a:lnTo>
                  <a:pt x="2894025" y="301066"/>
                </a:lnTo>
                <a:lnTo>
                  <a:pt x="2891625" y="289191"/>
                </a:lnTo>
                <a:lnTo>
                  <a:pt x="2888831" y="278472"/>
                </a:lnTo>
                <a:lnTo>
                  <a:pt x="2874530" y="223494"/>
                </a:lnTo>
                <a:lnTo>
                  <a:pt x="2862034" y="184315"/>
                </a:lnTo>
                <a:lnTo>
                  <a:pt x="2855899" y="165074"/>
                </a:lnTo>
                <a:lnTo>
                  <a:pt x="2854845" y="162293"/>
                </a:lnTo>
                <a:lnTo>
                  <a:pt x="2854845" y="260096"/>
                </a:lnTo>
                <a:lnTo>
                  <a:pt x="2854845" y="278472"/>
                </a:lnTo>
                <a:lnTo>
                  <a:pt x="2846616" y="271589"/>
                </a:lnTo>
                <a:lnTo>
                  <a:pt x="2742311" y="184315"/>
                </a:lnTo>
                <a:lnTo>
                  <a:pt x="2854845" y="260096"/>
                </a:lnTo>
                <a:lnTo>
                  <a:pt x="2854845" y="162293"/>
                </a:lnTo>
                <a:lnTo>
                  <a:pt x="2845358" y="137248"/>
                </a:lnTo>
                <a:lnTo>
                  <a:pt x="2836481" y="113804"/>
                </a:lnTo>
                <a:lnTo>
                  <a:pt x="2820035" y="76377"/>
                </a:lnTo>
                <a:lnTo>
                  <a:pt x="2817037" y="69583"/>
                </a:lnTo>
                <a:lnTo>
                  <a:pt x="2810065" y="55689"/>
                </a:lnTo>
                <a:lnTo>
                  <a:pt x="2810065" y="120015"/>
                </a:lnTo>
                <a:lnTo>
                  <a:pt x="2810065" y="137248"/>
                </a:lnTo>
                <a:lnTo>
                  <a:pt x="2719349" y="76377"/>
                </a:lnTo>
                <a:lnTo>
                  <a:pt x="2810065" y="120015"/>
                </a:lnTo>
                <a:lnTo>
                  <a:pt x="2810065" y="55689"/>
                </a:lnTo>
                <a:lnTo>
                  <a:pt x="2867952" y="146088"/>
                </a:lnTo>
                <a:lnTo>
                  <a:pt x="2920301" y="335241"/>
                </a:lnTo>
                <a:lnTo>
                  <a:pt x="2929610" y="475729"/>
                </a:lnTo>
                <a:lnTo>
                  <a:pt x="2929623" y="475945"/>
                </a:lnTo>
                <a:lnTo>
                  <a:pt x="2929623" y="151257"/>
                </a:lnTo>
                <a:lnTo>
                  <a:pt x="2889275" y="57607"/>
                </a:lnTo>
                <a:lnTo>
                  <a:pt x="2846489" y="0"/>
                </a:lnTo>
                <a:lnTo>
                  <a:pt x="2779992" y="0"/>
                </a:lnTo>
                <a:lnTo>
                  <a:pt x="2776486" y="0"/>
                </a:lnTo>
                <a:lnTo>
                  <a:pt x="2655328" y="0"/>
                </a:lnTo>
                <a:lnTo>
                  <a:pt x="2658491" y="9779"/>
                </a:lnTo>
                <a:lnTo>
                  <a:pt x="2669870" y="57607"/>
                </a:lnTo>
                <a:lnTo>
                  <a:pt x="2685554" y="92938"/>
                </a:lnTo>
                <a:lnTo>
                  <a:pt x="2719717" y="128739"/>
                </a:lnTo>
                <a:lnTo>
                  <a:pt x="2726245" y="132651"/>
                </a:lnTo>
                <a:lnTo>
                  <a:pt x="2704909" y="138480"/>
                </a:lnTo>
                <a:lnTo>
                  <a:pt x="2699397" y="156908"/>
                </a:lnTo>
                <a:lnTo>
                  <a:pt x="2701848" y="176403"/>
                </a:lnTo>
                <a:lnTo>
                  <a:pt x="2704414" y="185458"/>
                </a:lnTo>
                <a:lnTo>
                  <a:pt x="2739529" y="359067"/>
                </a:lnTo>
                <a:lnTo>
                  <a:pt x="2793263" y="508114"/>
                </a:lnTo>
                <a:lnTo>
                  <a:pt x="2842476" y="612394"/>
                </a:lnTo>
                <a:lnTo>
                  <a:pt x="2864015" y="651637"/>
                </a:lnTo>
                <a:lnTo>
                  <a:pt x="2866301" y="686676"/>
                </a:lnTo>
                <a:lnTo>
                  <a:pt x="2859011" y="742492"/>
                </a:lnTo>
                <a:lnTo>
                  <a:pt x="2849346" y="794219"/>
                </a:lnTo>
                <a:lnTo>
                  <a:pt x="2844520" y="816978"/>
                </a:lnTo>
                <a:lnTo>
                  <a:pt x="2836176" y="869657"/>
                </a:lnTo>
                <a:lnTo>
                  <a:pt x="2834602" y="903820"/>
                </a:lnTo>
                <a:lnTo>
                  <a:pt x="2836265" y="922261"/>
                </a:lnTo>
                <a:lnTo>
                  <a:pt x="2837611" y="927785"/>
                </a:lnTo>
                <a:lnTo>
                  <a:pt x="2780601" y="900036"/>
                </a:lnTo>
                <a:lnTo>
                  <a:pt x="2727960" y="870089"/>
                </a:lnTo>
                <a:lnTo>
                  <a:pt x="2679496" y="838250"/>
                </a:lnTo>
                <a:lnTo>
                  <a:pt x="2635059" y="804824"/>
                </a:lnTo>
                <a:lnTo>
                  <a:pt x="2594470" y="770089"/>
                </a:lnTo>
                <a:lnTo>
                  <a:pt x="2557551" y="734352"/>
                </a:lnTo>
                <a:lnTo>
                  <a:pt x="2524125" y="697903"/>
                </a:lnTo>
                <a:lnTo>
                  <a:pt x="2494026" y="661047"/>
                </a:lnTo>
                <a:lnTo>
                  <a:pt x="2467089" y="624078"/>
                </a:lnTo>
                <a:lnTo>
                  <a:pt x="2443137" y="587286"/>
                </a:lnTo>
                <a:lnTo>
                  <a:pt x="2421991" y="550976"/>
                </a:lnTo>
                <a:lnTo>
                  <a:pt x="2403475" y="515429"/>
                </a:lnTo>
                <a:lnTo>
                  <a:pt x="2378125" y="471754"/>
                </a:lnTo>
                <a:lnTo>
                  <a:pt x="2356828" y="426466"/>
                </a:lnTo>
                <a:lnTo>
                  <a:pt x="2339835" y="379603"/>
                </a:lnTo>
                <a:lnTo>
                  <a:pt x="2327376" y="331241"/>
                </a:lnTo>
                <a:lnTo>
                  <a:pt x="2319718" y="281444"/>
                </a:lnTo>
                <a:lnTo>
                  <a:pt x="2317140" y="230619"/>
                </a:lnTo>
                <a:lnTo>
                  <a:pt x="2317127" y="0"/>
                </a:lnTo>
                <a:lnTo>
                  <a:pt x="2242426" y="0"/>
                </a:lnTo>
                <a:lnTo>
                  <a:pt x="2242426" y="271589"/>
                </a:lnTo>
                <a:lnTo>
                  <a:pt x="2257425" y="342430"/>
                </a:lnTo>
                <a:lnTo>
                  <a:pt x="2276538" y="408901"/>
                </a:lnTo>
                <a:lnTo>
                  <a:pt x="2299322" y="471106"/>
                </a:lnTo>
                <a:lnTo>
                  <a:pt x="2325370" y="529183"/>
                </a:lnTo>
                <a:lnTo>
                  <a:pt x="2354224" y="583234"/>
                </a:lnTo>
                <a:lnTo>
                  <a:pt x="2385479" y="633399"/>
                </a:lnTo>
                <a:lnTo>
                  <a:pt x="2418689" y="679767"/>
                </a:lnTo>
                <a:lnTo>
                  <a:pt x="2453424" y="722477"/>
                </a:lnTo>
                <a:lnTo>
                  <a:pt x="2489276" y="761644"/>
                </a:lnTo>
                <a:lnTo>
                  <a:pt x="2525788" y="797394"/>
                </a:lnTo>
                <a:lnTo>
                  <a:pt x="2562542" y="829830"/>
                </a:lnTo>
                <a:lnTo>
                  <a:pt x="2599105" y="859066"/>
                </a:lnTo>
                <a:lnTo>
                  <a:pt x="2635046" y="885253"/>
                </a:lnTo>
                <a:lnTo>
                  <a:pt x="2669946" y="908469"/>
                </a:lnTo>
                <a:lnTo>
                  <a:pt x="2703360" y="928865"/>
                </a:lnTo>
                <a:lnTo>
                  <a:pt x="2764040" y="961631"/>
                </a:lnTo>
                <a:lnTo>
                  <a:pt x="2813634" y="984478"/>
                </a:lnTo>
                <a:lnTo>
                  <a:pt x="2864320" y="1003833"/>
                </a:lnTo>
                <a:lnTo>
                  <a:pt x="2869336" y="1003541"/>
                </a:lnTo>
                <a:lnTo>
                  <a:pt x="2873730" y="1001522"/>
                </a:lnTo>
                <a:lnTo>
                  <a:pt x="2983280" y="927785"/>
                </a:lnTo>
                <a:lnTo>
                  <a:pt x="3213646" y="772731"/>
                </a:lnTo>
                <a:lnTo>
                  <a:pt x="3386886" y="534568"/>
                </a:lnTo>
                <a:lnTo>
                  <a:pt x="3449650" y="347395"/>
                </a:lnTo>
                <a:lnTo>
                  <a:pt x="3458083" y="271589"/>
                </a:lnTo>
                <a:lnTo>
                  <a:pt x="3458083" y="0"/>
                </a:lnTo>
                <a:close/>
              </a:path>
              <a:path w="4835525" h="10692130">
                <a:moveTo>
                  <a:pt x="4180357" y="10507675"/>
                </a:moveTo>
                <a:lnTo>
                  <a:pt x="2964700" y="10507675"/>
                </a:lnTo>
                <a:lnTo>
                  <a:pt x="2964700" y="10692003"/>
                </a:lnTo>
                <a:lnTo>
                  <a:pt x="3039389" y="10692003"/>
                </a:lnTo>
                <a:lnTo>
                  <a:pt x="3039389" y="10577284"/>
                </a:lnTo>
                <a:lnTo>
                  <a:pt x="3318776" y="10577284"/>
                </a:lnTo>
                <a:lnTo>
                  <a:pt x="3347466" y="10690377"/>
                </a:lnTo>
                <a:lnTo>
                  <a:pt x="3348202" y="10692003"/>
                </a:lnTo>
                <a:lnTo>
                  <a:pt x="3494062" y="10692003"/>
                </a:lnTo>
                <a:lnTo>
                  <a:pt x="3412731" y="10610647"/>
                </a:lnTo>
                <a:lnTo>
                  <a:pt x="3372739" y="10577284"/>
                </a:lnTo>
                <a:lnTo>
                  <a:pt x="4111040" y="10577284"/>
                </a:lnTo>
                <a:lnTo>
                  <a:pt x="4111040" y="10692003"/>
                </a:lnTo>
                <a:lnTo>
                  <a:pt x="4180357" y="10692003"/>
                </a:lnTo>
                <a:lnTo>
                  <a:pt x="4180357" y="10577284"/>
                </a:lnTo>
                <a:lnTo>
                  <a:pt x="4180357" y="10507675"/>
                </a:lnTo>
                <a:close/>
              </a:path>
              <a:path w="4835525" h="10692130">
                <a:moveTo>
                  <a:pt x="4180357" y="7425233"/>
                </a:moveTo>
                <a:lnTo>
                  <a:pt x="4111040" y="7425233"/>
                </a:lnTo>
                <a:lnTo>
                  <a:pt x="4111040" y="7494854"/>
                </a:lnTo>
                <a:lnTo>
                  <a:pt x="4111040" y="7972514"/>
                </a:lnTo>
                <a:lnTo>
                  <a:pt x="4021315" y="8278825"/>
                </a:lnTo>
                <a:lnTo>
                  <a:pt x="3849674" y="8483613"/>
                </a:lnTo>
                <a:lnTo>
                  <a:pt x="3682987" y="8598205"/>
                </a:lnTo>
                <a:lnTo>
                  <a:pt x="3608120" y="8633892"/>
                </a:lnTo>
                <a:lnTo>
                  <a:pt x="3627805" y="8586127"/>
                </a:lnTo>
                <a:lnTo>
                  <a:pt x="3630828" y="8570176"/>
                </a:lnTo>
                <a:lnTo>
                  <a:pt x="3644277" y="8498980"/>
                </a:lnTo>
                <a:lnTo>
                  <a:pt x="3655580" y="8415261"/>
                </a:lnTo>
                <a:lnTo>
                  <a:pt x="3659327" y="8381860"/>
                </a:lnTo>
                <a:lnTo>
                  <a:pt x="3659784" y="8377847"/>
                </a:lnTo>
                <a:lnTo>
                  <a:pt x="3661575" y="8365515"/>
                </a:lnTo>
                <a:lnTo>
                  <a:pt x="3665524" y="8350720"/>
                </a:lnTo>
                <a:lnTo>
                  <a:pt x="3668039" y="8342820"/>
                </a:lnTo>
                <a:lnTo>
                  <a:pt x="3669474" y="8338286"/>
                </a:lnTo>
                <a:lnTo>
                  <a:pt x="3671278" y="8333067"/>
                </a:lnTo>
                <a:lnTo>
                  <a:pt x="3695509" y="8237194"/>
                </a:lnTo>
                <a:lnTo>
                  <a:pt x="3709441" y="8182038"/>
                </a:lnTo>
                <a:lnTo>
                  <a:pt x="3709505" y="8181835"/>
                </a:lnTo>
                <a:lnTo>
                  <a:pt x="3711689" y="8068373"/>
                </a:lnTo>
                <a:lnTo>
                  <a:pt x="3711765" y="8064386"/>
                </a:lnTo>
                <a:lnTo>
                  <a:pt x="3711879" y="8058493"/>
                </a:lnTo>
                <a:lnTo>
                  <a:pt x="3698557" y="7975409"/>
                </a:lnTo>
                <a:lnTo>
                  <a:pt x="3689642" y="7944967"/>
                </a:lnTo>
                <a:lnTo>
                  <a:pt x="3651885" y="7857337"/>
                </a:lnTo>
                <a:lnTo>
                  <a:pt x="3651885" y="8182038"/>
                </a:lnTo>
                <a:lnTo>
                  <a:pt x="3648418" y="8235277"/>
                </a:lnTo>
                <a:lnTo>
                  <a:pt x="3648303" y="8237194"/>
                </a:lnTo>
                <a:lnTo>
                  <a:pt x="3640404" y="8148968"/>
                </a:lnTo>
                <a:lnTo>
                  <a:pt x="3637978" y="8132292"/>
                </a:lnTo>
                <a:lnTo>
                  <a:pt x="3637978" y="8381860"/>
                </a:lnTo>
                <a:lnTo>
                  <a:pt x="3606977" y="8562124"/>
                </a:lnTo>
                <a:lnTo>
                  <a:pt x="3589236" y="8570176"/>
                </a:lnTo>
                <a:lnTo>
                  <a:pt x="3623043" y="8389912"/>
                </a:lnTo>
                <a:lnTo>
                  <a:pt x="3637978" y="8381860"/>
                </a:lnTo>
                <a:lnTo>
                  <a:pt x="3637978" y="8132292"/>
                </a:lnTo>
                <a:lnTo>
                  <a:pt x="3628682" y="8068373"/>
                </a:lnTo>
                <a:lnTo>
                  <a:pt x="3616287" y="8007147"/>
                </a:lnTo>
                <a:lnTo>
                  <a:pt x="3616287" y="8232661"/>
                </a:lnTo>
                <a:lnTo>
                  <a:pt x="3615347" y="8310207"/>
                </a:lnTo>
                <a:lnTo>
                  <a:pt x="3613861" y="8342820"/>
                </a:lnTo>
                <a:lnTo>
                  <a:pt x="3588575" y="8294751"/>
                </a:lnTo>
                <a:lnTo>
                  <a:pt x="3588575" y="8392782"/>
                </a:lnTo>
                <a:lnTo>
                  <a:pt x="3581285" y="8448586"/>
                </a:lnTo>
                <a:lnTo>
                  <a:pt x="3571621" y="8500313"/>
                </a:lnTo>
                <a:lnTo>
                  <a:pt x="3566795" y="8523084"/>
                </a:lnTo>
                <a:lnTo>
                  <a:pt x="3558438" y="8575751"/>
                </a:lnTo>
                <a:lnTo>
                  <a:pt x="3556876" y="8609914"/>
                </a:lnTo>
                <a:lnTo>
                  <a:pt x="3558540" y="8628367"/>
                </a:lnTo>
                <a:lnTo>
                  <a:pt x="3559886" y="8633892"/>
                </a:lnTo>
                <a:lnTo>
                  <a:pt x="3502876" y="8606130"/>
                </a:lnTo>
                <a:lnTo>
                  <a:pt x="3450221" y="8576183"/>
                </a:lnTo>
                <a:lnTo>
                  <a:pt x="3401758" y="8544357"/>
                </a:lnTo>
                <a:lnTo>
                  <a:pt x="3357321" y="8510918"/>
                </a:lnTo>
                <a:lnTo>
                  <a:pt x="3316732" y="8476183"/>
                </a:lnTo>
                <a:lnTo>
                  <a:pt x="3279813" y="8440445"/>
                </a:lnTo>
                <a:lnTo>
                  <a:pt x="3246386" y="8403996"/>
                </a:lnTo>
                <a:lnTo>
                  <a:pt x="3216300" y="8367141"/>
                </a:lnTo>
                <a:lnTo>
                  <a:pt x="3189363" y="8330171"/>
                </a:lnTo>
                <a:lnTo>
                  <a:pt x="3165398" y="8293379"/>
                </a:lnTo>
                <a:lnTo>
                  <a:pt x="3144253" y="8257070"/>
                </a:lnTo>
                <a:lnTo>
                  <a:pt x="3125749" y="8221535"/>
                </a:lnTo>
                <a:lnTo>
                  <a:pt x="3100400" y="8177860"/>
                </a:lnTo>
                <a:lnTo>
                  <a:pt x="3079102" y="8132559"/>
                </a:lnTo>
                <a:lnTo>
                  <a:pt x="3062097" y="8085696"/>
                </a:lnTo>
                <a:lnTo>
                  <a:pt x="3049651" y="8037335"/>
                </a:lnTo>
                <a:lnTo>
                  <a:pt x="3041993" y="7987538"/>
                </a:lnTo>
                <a:lnTo>
                  <a:pt x="3039402" y="7936725"/>
                </a:lnTo>
                <a:lnTo>
                  <a:pt x="3039389" y="7494854"/>
                </a:lnTo>
                <a:lnTo>
                  <a:pt x="3318776" y="7494854"/>
                </a:lnTo>
                <a:lnTo>
                  <a:pt x="3347466" y="7607948"/>
                </a:lnTo>
                <a:lnTo>
                  <a:pt x="3355289" y="7625181"/>
                </a:lnTo>
                <a:lnTo>
                  <a:pt x="3363544" y="7637373"/>
                </a:lnTo>
                <a:lnTo>
                  <a:pt x="3370072" y="7644612"/>
                </a:lnTo>
                <a:lnTo>
                  <a:pt x="3372739" y="7647000"/>
                </a:lnTo>
                <a:lnTo>
                  <a:pt x="3362388" y="7660780"/>
                </a:lnTo>
                <a:lnTo>
                  <a:pt x="3368141" y="7676845"/>
                </a:lnTo>
                <a:lnTo>
                  <a:pt x="3380765" y="7715898"/>
                </a:lnTo>
                <a:lnTo>
                  <a:pt x="3392144" y="7763700"/>
                </a:lnTo>
                <a:lnTo>
                  <a:pt x="3392246" y="7764119"/>
                </a:lnTo>
                <a:lnTo>
                  <a:pt x="3407829" y="7799032"/>
                </a:lnTo>
                <a:lnTo>
                  <a:pt x="3426409" y="7822108"/>
                </a:lnTo>
                <a:lnTo>
                  <a:pt x="3441992" y="7834846"/>
                </a:lnTo>
                <a:lnTo>
                  <a:pt x="3448520" y="7838757"/>
                </a:lnTo>
                <a:lnTo>
                  <a:pt x="3427184" y="7844587"/>
                </a:lnTo>
                <a:lnTo>
                  <a:pt x="3421659" y="7863002"/>
                </a:lnTo>
                <a:lnTo>
                  <a:pt x="3424123" y="7882496"/>
                </a:lnTo>
                <a:lnTo>
                  <a:pt x="3426688" y="7891564"/>
                </a:lnTo>
                <a:lnTo>
                  <a:pt x="3461791" y="8065160"/>
                </a:lnTo>
                <a:lnTo>
                  <a:pt x="3515525" y="8214207"/>
                </a:lnTo>
                <a:lnTo>
                  <a:pt x="3564737" y="8318487"/>
                </a:lnTo>
                <a:lnTo>
                  <a:pt x="3586289" y="8357743"/>
                </a:lnTo>
                <a:lnTo>
                  <a:pt x="3588575" y="8392782"/>
                </a:lnTo>
                <a:lnTo>
                  <a:pt x="3588575" y="8294751"/>
                </a:lnTo>
                <a:lnTo>
                  <a:pt x="3532340" y="8187817"/>
                </a:lnTo>
                <a:lnTo>
                  <a:pt x="3589236" y="8247520"/>
                </a:lnTo>
                <a:lnTo>
                  <a:pt x="3558197" y="8187817"/>
                </a:lnTo>
                <a:lnTo>
                  <a:pt x="3511651" y="8098256"/>
                </a:lnTo>
                <a:lnTo>
                  <a:pt x="3595484" y="8164843"/>
                </a:lnTo>
                <a:lnTo>
                  <a:pt x="3550247" y="8098256"/>
                </a:lnTo>
                <a:lnTo>
                  <a:pt x="3493300" y="8014424"/>
                </a:lnTo>
                <a:lnTo>
                  <a:pt x="3577120" y="8079880"/>
                </a:lnTo>
                <a:lnTo>
                  <a:pt x="3532238" y="8014424"/>
                </a:lnTo>
                <a:lnTo>
                  <a:pt x="3507067" y="7977695"/>
                </a:lnTo>
                <a:lnTo>
                  <a:pt x="3595484" y="8064386"/>
                </a:lnTo>
                <a:lnTo>
                  <a:pt x="3611422" y="8140586"/>
                </a:lnTo>
                <a:lnTo>
                  <a:pt x="3616287" y="8232661"/>
                </a:lnTo>
                <a:lnTo>
                  <a:pt x="3616287" y="8007147"/>
                </a:lnTo>
                <a:lnTo>
                  <a:pt x="3613886" y="7995285"/>
                </a:lnTo>
                <a:lnTo>
                  <a:pt x="3611105" y="7984579"/>
                </a:lnTo>
                <a:lnTo>
                  <a:pt x="3596805" y="7929588"/>
                </a:lnTo>
                <a:lnTo>
                  <a:pt x="3584308" y="7890421"/>
                </a:lnTo>
                <a:lnTo>
                  <a:pt x="3578174" y="7871168"/>
                </a:lnTo>
                <a:lnTo>
                  <a:pt x="3577120" y="7868386"/>
                </a:lnTo>
                <a:lnTo>
                  <a:pt x="3577120" y="7966202"/>
                </a:lnTo>
                <a:lnTo>
                  <a:pt x="3577120" y="7984579"/>
                </a:lnTo>
                <a:lnTo>
                  <a:pt x="3568890" y="7977695"/>
                </a:lnTo>
                <a:lnTo>
                  <a:pt x="3464585" y="7890421"/>
                </a:lnTo>
                <a:lnTo>
                  <a:pt x="3577120" y="7966202"/>
                </a:lnTo>
                <a:lnTo>
                  <a:pt x="3577120" y="7868386"/>
                </a:lnTo>
                <a:lnTo>
                  <a:pt x="3567633" y="7843355"/>
                </a:lnTo>
                <a:lnTo>
                  <a:pt x="3558756" y="7819911"/>
                </a:lnTo>
                <a:lnTo>
                  <a:pt x="3542296" y="7782484"/>
                </a:lnTo>
                <a:lnTo>
                  <a:pt x="3539312" y="7775689"/>
                </a:lnTo>
                <a:lnTo>
                  <a:pt x="3532340" y="7761795"/>
                </a:lnTo>
                <a:lnTo>
                  <a:pt x="3532340" y="7826121"/>
                </a:lnTo>
                <a:lnTo>
                  <a:pt x="3532340" y="7843355"/>
                </a:lnTo>
                <a:lnTo>
                  <a:pt x="3441623" y="7782484"/>
                </a:lnTo>
                <a:lnTo>
                  <a:pt x="3532340" y="7826121"/>
                </a:lnTo>
                <a:lnTo>
                  <a:pt x="3532340" y="7761795"/>
                </a:lnTo>
                <a:lnTo>
                  <a:pt x="3590213" y="7852181"/>
                </a:lnTo>
                <a:lnTo>
                  <a:pt x="3642563" y="8041335"/>
                </a:lnTo>
                <a:lnTo>
                  <a:pt x="3651872" y="8181835"/>
                </a:lnTo>
                <a:lnTo>
                  <a:pt x="3651885" y="8182038"/>
                </a:lnTo>
                <a:lnTo>
                  <a:pt x="3651885" y="7857337"/>
                </a:lnTo>
                <a:lnTo>
                  <a:pt x="3611549" y="7763700"/>
                </a:lnTo>
                <a:lnTo>
                  <a:pt x="3528377" y="7651724"/>
                </a:lnTo>
                <a:lnTo>
                  <a:pt x="3412731" y="7528204"/>
                </a:lnTo>
                <a:lnTo>
                  <a:pt x="3372739" y="7494854"/>
                </a:lnTo>
                <a:lnTo>
                  <a:pt x="4111040" y="7494854"/>
                </a:lnTo>
                <a:lnTo>
                  <a:pt x="4111040" y="7425233"/>
                </a:lnTo>
                <a:lnTo>
                  <a:pt x="2964700" y="7425233"/>
                </a:lnTo>
                <a:lnTo>
                  <a:pt x="2964700" y="7977695"/>
                </a:lnTo>
                <a:lnTo>
                  <a:pt x="2979699" y="8048536"/>
                </a:lnTo>
                <a:lnTo>
                  <a:pt x="2998813" y="8114995"/>
                </a:lnTo>
                <a:lnTo>
                  <a:pt x="3021596" y="8177212"/>
                </a:lnTo>
                <a:lnTo>
                  <a:pt x="3047631" y="8235277"/>
                </a:lnTo>
                <a:lnTo>
                  <a:pt x="3076498" y="8289341"/>
                </a:lnTo>
                <a:lnTo>
                  <a:pt x="3107753" y="8339493"/>
                </a:lnTo>
                <a:lnTo>
                  <a:pt x="3140964" y="8385861"/>
                </a:lnTo>
                <a:lnTo>
                  <a:pt x="3175698" y="8428584"/>
                </a:lnTo>
                <a:lnTo>
                  <a:pt x="3211538" y="8467750"/>
                </a:lnTo>
                <a:lnTo>
                  <a:pt x="3248050" y="8503488"/>
                </a:lnTo>
                <a:lnTo>
                  <a:pt x="3284804" y="8535924"/>
                </a:lnTo>
                <a:lnTo>
                  <a:pt x="3321367" y="8565172"/>
                </a:lnTo>
                <a:lnTo>
                  <a:pt x="3357321" y="8591347"/>
                </a:lnTo>
                <a:lnTo>
                  <a:pt x="3392208" y="8614575"/>
                </a:lnTo>
                <a:lnTo>
                  <a:pt x="3425621" y="8634959"/>
                </a:lnTo>
                <a:lnTo>
                  <a:pt x="3486302" y="8667725"/>
                </a:lnTo>
                <a:lnTo>
                  <a:pt x="3535908" y="8690585"/>
                </a:lnTo>
                <a:lnTo>
                  <a:pt x="3586594" y="8709939"/>
                </a:lnTo>
                <a:lnTo>
                  <a:pt x="3591610" y="8709647"/>
                </a:lnTo>
                <a:lnTo>
                  <a:pt x="3705555" y="8633892"/>
                </a:lnTo>
                <a:lnTo>
                  <a:pt x="3935907" y="8478837"/>
                </a:lnTo>
                <a:lnTo>
                  <a:pt x="4109161" y="8240674"/>
                </a:lnTo>
                <a:lnTo>
                  <a:pt x="4171912" y="8053502"/>
                </a:lnTo>
                <a:lnTo>
                  <a:pt x="4180357" y="7977695"/>
                </a:lnTo>
                <a:lnTo>
                  <a:pt x="4180357" y="7494854"/>
                </a:lnTo>
                <a:lnTo>
                  <a:pt x="4180357" y="7425233"/>
                </a:lnTo>
                <a:close/>
              </a:path>
              <a:path w="4835525" h="10692130">
                <a:moveTo>
                  <a:pt x="4180357" y="4342790"/>
                </a:moveTo>
                <a:lnTo>
                  <a:pt x="4111040" y="4342790"/>
                </a:lnTo>
                <a:lnTo>
                  <a:pt x="4111040" y="4412412"/>
                </a:lnTo>
                <a:lnTo>
                  <a:pt x="4111040" y="4890071"/>
                </a:lnTo>
                <a:lnTo>
                  <a:pt x="4021315" y="5196383"/>
                </a:lnTo>
                <a:lnTo>
                  <a:pt x="3849674" y="5401183"/>
                </a:lnTo>
                <a:lnTo>
                  <a:pt x="3682987" y="5515762"/>
                </a:lnTo>
                <a:lnTo>
                  <a:pt x="3608120" y="5551449"/>
                </a:lnTo>
                <a:lnTo>
                  <a:pt x="3627805" y="5503684"/>
                </a:lnTo>
                <a:lnTo>
                  <a:pt x="3630828" y="5487733"/>
                </a:lnTo>
                <a:lnTo>
                  <a:pt x="3644277" y="5416537"/>
                </a:lnTo>
                <a:lnTo>
                  <a:pt x="3655580" y="5332831"/>
                </a:lnTo>
                <a:lnTo>
                  <a:pt x="3659327" y="5299418"/>
                </a:lnTo>
                <a:lnTo>
                  <a:pt x="3659784" y="5295404"/>
                </a:lnTo>
                <a:lnTo>
                  <a:pt x="3661575" y="5283073"/>
                </a:lnTo>
                <a:lnTo>
                  <a:pt x="3665524" y="5268277"/>
                </a:lnTo>
                <a:lnTo>
                  <a:pt x="3668039" y="5260378"/>
                </a:lnTo>
                <a:lnTo>
                  <a:pt x="3669474" y="5255844"/>
                </a:lnTo>
                <a:lnTo>
                  <a:pt x="3671278" y="5250624"/>
                </a:lnTo>
                <a:lnTo>
                  <a:pt x="3695509" y="5154752"/>
                </a:lnTo>
                <a:lnTo>
                  <a:pt x="3709441" y="5099596"/>
                </a:lnTo>
                <a:lnTo>
                  <a:pt x="3709505" y="5099393"/>
                </a:lnTo>
                <a:lnTo>
                  <a:pt x="3711689" y="4985931"/>
                </a:lnTo>
                <a:lnTo>
                  <a:pt x="3711765" y="4981918"/>
                </a:lnTo>
                <a:lnTo>
                  <a:pt x="3711879" y="4976050"/>
                </a:lnTo>
                <a:lnTo>
                  <a:pt x="3698557" y="4892967"/>
                </a:lnTo>
                <a:lnTo>
                  <a:pt x="3689642" y="4862525"/>
                </a:lnTo>
                <a:lnTo>
                  <a:pt x="3651885" y="4774895"/>
                </a:lnTo>
                <a:lnTo>
                  <a:pt x="3651885" y="5099596"/>
                </a:lnTo>
                <a:lnTo>
                  <a:pt x="3648418" y="5152847"/>
                </a:lnTo>
                <a:lnTo>
                  <a:pt x="3648303" y="5154752"/>
                </a:lnTo>
                <a:lnTo>
                  <a:pt x="3640404" y="5066525"/>
                </a:lnTo>
                <a:lnTo>
                  <a:pt x="3637978" y="5049850"/>
                </a:lnTo>
                <a:lnTo>
                  <a:pt x="3637978" y="5299418"/>
                </a:lnTo>
                <a:lnTo>
                  <a:pt x="3606977" y="5479681"/>
                </a:lnTo>
                <a:lnTo>
                  <a:pt x="3589236" y="5487733"/>
                </a:lnTo>
                <a:lnTo>
                  <a:pt x="3623043" y="5307469"/>
                </a:lnTo>
                <a:lnTo>
                  <a:pt x="3637978" y="5299418"/>
                </a:lnTo>
                <a:lnTo>
                  <a:pt x="3637978" y="5049850"/>
                </a:lnTo>
                <a:lnTo>
                  <a:pt x="3628682" y="4985931"/>
                </a:lnTo>
                <a:lnTo>
                  <a:pt x="3616287" y="4924704"/>
                </a:lnTo>
                <a:lnTo>
                  <a:pt x="3616287" y="5150218"/>
                </a:lnTo>
                <a:lnTo>
                  <a:pt x="3615347" y="5227777"/>
                </a:lnTo>
                <a:lnTo>
                  <a:pt x="3613861" y="5260378"/>
                </a:lnTo>
                <a:lnTo>
                  <a:pt x="3588575" y="5212308"/>
                </a:lnTo>
                <a:lnTo>
                  <a:pt x="3588575" y="5310340"/>
                </a:lnTo>
                <a:lnTo>
                  <a:pt x="3581285" y="5366156"/>
                </a:lnTo>
                <a:lnTo>
                  <a:pt x="3571621" y="5417871"/>
                </a:lnTo>
                <a:lnTo>
                  <a:pt x="3566795" y="5440642"/>
                </a:lnTo>
                <a:lnTo>
                  <a:pt x="3558438" y="5493321"/>
                </a:lnTo>
                <a:lnTo>
                  <a:pt x="3556876" y="5527472"/>
                </a:lnTo>
                <a:lnTo>
                  <a:pt x="3558540" y="5545925"/>
                </a:lnTo>
                <a:lnTo>
                  <a:pt x="3559886" y="5551449"/>
                </a:lnTo>
                <a:lnTo>
                  <a:pt x="3502876" y="5523700"/>
                </a:lnTo>
                <a:lnTo>
                  <a:pt x="3450221" y="5493753"/>
                </a:lnTo>
                <a:lnTo>
                  <a:pt x="3401758" y="5461914"/>
                </a:lnTo>
                <a:lnTo>
                  <a:pt x="3357321" y="5428475"/>
                </a:lnTo>
                <a:lnTo>
                  <a:pt x="3316732" y="5393741"/>
                </a:lnTo>
                <a:lnTo>
                  <a:pt x="3279813" y="5358003"/>
                </a:lnTo>
                <a:lnTo>
                  <a:pt x="3246386" y="5321566"/>
                </a:lnTo>
                <a:lnTo>
                  <a:pt x="3216300" y="5284698"/>
                </a:lnTo>
                <a:lnTo>
                  <a:pt x="3189363" y="5247729"/>
                </a:lnTo>
                <a:lnTo>
                  <a:pt x="3165398" y="5210937"/>
                </a:lnTo>
                <a:lnTo>
                  <a:pt x="3144253" y="5174627"/>
                </a:lnTo>
                <a:lnTo>
                  <a:pt x="3125749" y="5139093"/>
                </a:lnTo>
                <a:lnTo>
                  <a:pt x="3100400" y="5095418"/>
                </a:lnTo>
                <a:lnTo>
                  <a:pt x="3079102" y="5050117"/>
                </a:lnTo>
                <a:lnTo>
                  <a:pt x="3062097" y="5003254"/>
                </a:lnTo>
                <a:lnTo>
                  <a:pt x="3049651" y="4954905"/>
                </a:lnTo>
                <a:lnTo>
                  <a:pt x="3041993" y="4905095"/>
                </a:lnTo>
                <a:lnTo>
                  <a:pt x="3039402" y="4854283"/>
                </a:lnTo>
                <a:lnTo>
                  <a:pt x="3039389" y="4412412"/>
                </a:lnTo>
                <a:lnTo>
                  <a:pt x="3318776" y="4412412"/>
                </a:lnTo>
                <a:lnTo>
                  <a:pt x="3347466" y="4525505"/>
                </a:lnTo>
                <a:lnTo>
                  <a:pt x="3355289" y="4542752"/>
                </a:lnTo>
                <a:lnTo>
                  <a:pt x="3363544" y="4554931"/>
                </a:lnTo>
                <a:lnTo>
                  <a:pt x="3370072" y="4562170"/>
                </a:lnTo>
                <a:lnTo>
                  <a:pt x="3372739" y="4564558"/>
                </a:lnTo>
                <a:lnTo>
                  <a:pt x="3362388" y="4578337"/>
                </a:lnTo>
                <a:lnTo>
                  <a:pt x="3368141" y="4594403"/>
                </a:lnTo>
                <a:lnTo>
                  <a:pt x="3380765" y="4633455"/>
                </a:lnTo>
                <a:lnTo>
                  <a:pt x="3392144" y="4681271"/>
                </a:lnTo>
                <a:lnTo>
                  <a:pt x="3392246" y="4681677"/>
                </a:lnTo>
                <a:lnTo>
                  <a:pt x="3407829" y="4716589"/>
                </a:lnTo>
                <a:lnTo>
                  <a:pt x="3426409" y="4739665"/>
                </a:lnTo>
                <a:lnTo>
                  <a:pt x="3441992" y="4752403"/>
                </a:lnTo>
                <a:lnTo>
                  <a:pt x="3448520" y="4756315"/>
                </a:lnTo>
                <a:lnTo>
                  <a:pt x="3427184" y="4762144"/>
                </a:lnTo>
                <a:lnTo>
                  <a:pt x="3421659" y="4780559"/>
                </a:lnTo>
                <a:lnTo>
                  <a:pt x="3424123" y="4800066"/>
                </a:lnTo>
                <a:lnTo>
                  <a:pt x="3426688" y="4809121"/>
                </a:lnTo>
                <a:lnTo>
                  <a:pt x="3461791" y="4982718"/>
                </a:lnTo>
                <a:lnTo>
                  <a:pt x="3515525" y="5131778"/>
                </a:lnTo>
                <a:lnTo>
                  <a:pt x="3564737" y="5236045"/>
                </a:lnTo>
                <a:lnTo>
                  <a:pt x="3586289" y="5275300"/>
                </a:lnTo>
                <a:lnTo>
                  <a:pt x="3588575" y="5310340"/>
                </a:lnTo>
                <a:lnTo>
                  <a:pt x="3588575" y="5212308"/>
                </a:lnTo>
                <a:lnTo>
                  <a:pt x="3532340" y="5105374"/>
                </a:lnTo>
                <a:lnTo>
                  <a:pt x="3589236" y="5165077"/>
                </a:lnTo>
                <a:lnTo>
                  <a:pt x="3558197" y="5105374"/>
                </a:lnTo>
                <a:lnTo>
                  <a:pt x="3511651" y="5015814"/>
                </a:lnTo>
                <a:lnTo>
                  <a:pt x="3595484" y="5082400"/>
                </a:lnTo>
                <a:lnTo>
                  <a:pt x="3550247" y="5015814"/>
                </a:lnTo>
                <a:lnTo>
                  <a:pt x="3493300" y="4931981"/>
                </a:lnTo>
                <a:lnTo>
                  <a:pt x="3577120" y="4997437"/>
                </a:lnTo>
                <a:lnTo>
                  <a:pt x="3532238" y="4931981"/>
                </a:lnTo>
                <a:lnTo>
                  <a:pt x="3507067" y="4895253"/>
                </a:lnTo>
                <a:lnTo>
                  <a:pt x="3595484" y="4981918"/>
                </a:lnTo>
                <a:lnTo>
                  <a:pt x="3611422" y="5058130"/>
                </a:lnTo>
                <a:lnTo>
                  <a:pt x="3616287" y="5150218"/>
                </a:lnTo>
                <a:lnTo>
                  <a:pt x="3616287" y="4924704"/>
                </a:lnTo>
                <a:lnTo>
                  <a:pt x="3613886" y="4912842"/>
                </a:lnTo>
                <a:lnTo>
                  <a:pt x="3611105" y="4902136"/>
                </a:lnTo>
                <a:lnTo>
                  <a:pt x="3596805" y="4847145"/>
                </a:lnTo>
                <a:lnTo>
                  <a:pt x="3584308" y="4807978"/>
                </a:lnTo>
                <a:lnTo>
                  <a:pt x="3578174" y="4788725"/>
                </a:lnTo>
                <a:lnTo>
                  <a:pt x="3577120" y="4785944"/>
                </a:lnTo>
                <a:lnTo>
                  <a:pt x="3577120" y="4883759"/>
                </a:lnTo>
                <a:lnTo>
                  <a:pt x="3577120" y="4902136"/>
                </a:lnTo>
                <a:lnTo>
                  <a:pt x="3568890" y="4895253"/>
                </a:lnTo>
                <a:lnTo>
                  <a:pt x="3464585" y="4807978"/>
                </a:lnTo>
                <a:lnTo>
                  <a:pt x="3577120" y="4883759"/>
                </a:lnTo>
                <a:lnTo>
                  <a:pt x="3577120" y="4785944"/>
                </a:lnTo>
                <a:lnTo>
                  <a:pt x="3567633" y="4760912"/>
                </a:lnTo>
                <a:lnTo>
                  <a:pt x="3558756" y="4737468"/>
                </a:lnTo>
                <a:lnTo>
                  <a:pt x="3542296" y="4700041"/>
                </a:lnTo>
                <a:lnTo>
                  <a:pt x="3539312" y="4693247"/>
                </a:lnTo>
                <a:lnTo>
                  <a:pt x="3532340" y="4679340"/>
                </a:lnTo>
                <a:lnTo>
                  <a:pt x="3532340" y="4743678"/>
                </a:lnTo>
                <a:lnTo>
                  <a:pt x="3532340" y="4760912"/>
                </a:lnTo>
                <a:lnTo>
                  <a:pt x="3441623" y="4700041"/>
                </a:lnTo>
                <a:lnTo>
                  <a:pt x="3532340" y="4743678"/>
                </a:lnTo>
                <a:lnTo>
                  <a:pt x="3532340" y="4679340"/>
                </a:lnTo>
                <a:lnTo>
                  <a:pt x="3590213" y="4769751"/>
                </a:lnTo>
                <a:lnTo>
                  <a:pt x="3642563" y="4958893"/>
                </a:lnTo>
                <a:lnTo>
                  <a:pt x="3651872" y="5099393"/>
                </a:lnTo>
                <a:lnTo>
                  <a:pt x="3651885" y="5099596"/>
                </a:lnTo>
                <a:lnTo>
                  <a:pt x="3651885" y="4774895"/>
                </a:lnTo>
                <a:lnTo>
                  <a:pt x="3611549" y="4681271"/>
                </a:lnTo>
                <a:lnTo>
                  <a:pt x="3528377" y="4569282"/>
                </a:lnTo>
                <a:lnTo>
                  <a:pt x="3412731" y="4445762"/>
                </a:lnTo>
                <a:lnTo>
                  <a:pt x="3372739" y="4412412"/>
                </a:lnTo>
                <a:lnTo>
                  <a:pt x="4111040" y="4412412"/>
                </a:lnTo>
                <a:lnTo>
                  <a:pt x="4111040" y="4342790"/>
                </a:lnTo>
                <a:lnTo>
                  <a:pt x="2964700" y="4342790"/>
                </a:lnTo>
                <a:lnTo>
                  <a:pt x="2964700" y="4895253"/>
                </a:lnTo>
                <a:lnTo>
                  <a:pt x="2979699" y="4966093"/>
                </a:lnTo>
                <a:lnTo>
                  <a:pt x="2998813" y="5032565"/>
                </a:lnTo>
                <a:lnTo>
                  <a:pt x="3021596" y="5094770"/>
                </a:lnTo>
                <a:lnTo>
                  <a:pt x="3047631" y="5152847"/>
                </a:lnTo>
                <a:lnTo>
                  <a:pt x="3076498" y="5206898"/>
                </a:lnTo>
                <a:lnTo>
                  <a:pt x="3107753" y="5257050"/>
                </a:lnTo>
                <a:lnTo>
                  <a:pt x="3140964" y="5303431"/>
                </a:lnTo>
                <a:lnTo>
                  <a:pt x="3175698" y="5346141"/>
                </a:lnTo>
                <a:lnTo>
                  <a:pt x="3211538" y="5385308"/>
                </a:lnTo>
                <a:lnTo>
                  <a:pt x="3248050" y="5421046"/>
                </a:lnTo>
                <a:lnTo>
                  <a:pt x="3284804" y="5453481"/>
                </a:lnTo>
                <a:lnTo>
                  <a:pt x="3321367" y="5482729"/>
                </a:lnTo>
                <a:lnTo>
                  <a:pt x="3357321" y="5508904"/>
                </a:lnTo>
                <a:lnTo>
                  <a:pt x="3392208" y="5532132"/>
                </a:lnTo>
                <a:lnTo>
                  <a:pt x="3425621" y="5552529"/>
                </a:lnTo>
                <a:lnTo>
                  <a:pt x="3486302" y="5585282"/>
                </a:lnTo>
                <a:lnTo>
                  <a:pt x="3535908" y="5608142"/>
                </a:lnTo>
                <a:lnTo>
                  <a:pt x="3586594" y="5627497"/>
                </a:lnTo>
                <a:lnTo>
                  <a:pt x="3591610" y="5627205"/>
                </a:lnTo>
                <a:lnTo>
                  <a:pt x="3705555" y="5551449"/>
                </a:lnTo>
                <a:lnTo>
                  <a:pt x="3935907" y="5396395"/>
                </a:lnTo>
                <a:lnTo>
                  <a:pt x="4109161" y="5158232"/>
                </a:lnTo>
                <a:lnTo>
                  <a:pt x="4171912" y="4971059"/>
                </a:lnTo>
                <a:lnTo>
                  <a:pt x="4180357" y="4895253"/>
                </a:lnTo>
                <a:lnTo>
                  <a:pt x="4180357" y="4412412"/>
                </a:lnTo>
                <a:lnTo>
                  <a:pt x="4180357" y="4342790"/>
                </a:lnTo>
                <a:close/>
              </a:path>
              <a:path w="4835525" h="10692130">
                <a:moveTo>
                  <a:pt x="4180357" y="1260348"/>
                </a:moveTo>
                <a:lnTo>
                  <a:pt x="4111040" y="1260348"/>
                </a:lnTo>
                <a:lnTo>
                  <a:pt x="4111040" y="1329969"/>
                </a:lnTo>
                <a:lnTo>
                  <a:pt x="4111040" y="1807629"/>
                </a:lnTo>
                <a:lnTo>
                  <a:pt x="4021315" y="2113940"/>
                </a:lnTo>
                <a:lnTo>
                  <a:pt x="3849674" y="2318740"/>
                </a:lnTo>
                <a:lnTo>
                  <a:pt x="3682987" y="2433320"/>
                </a:lnTo>
                <a:lnTo>
                  <a:pt x="3608120" y="2469007"/>
                </a:lnTo>
                <a:lnTo>
                  <a:pt x="3627805" y="2421242"/>
                </a:lnTo>
                <a:lnTo>
                  <a:pt x="3630828" y="2405291"/>
                </a:lnTo>
                <a:lnTo>
                  <a:pt x="3644277" y="2334095"/>
                </a:lnTo>
                <a:lnTo>
                  <a:pt x="3655580" y="2250389"/>
                </a:lnTo>
                <a:lnTo>
                  <a:pt x="3659327" y="2216975"/>
                </a:lnTo>
                <a:lnTo>
                  <a:pt x="3659784" y="2212962"/>
                </a:lnTo>
                <a:lnTo>
                  <a:pt x="3661575" y="2200630"/>
                </a:lnTo>
                <a:lnTo>
                  <a:pt x="3665524" y="2185835"/>
                </a:lnTo>
                <a:lnTo>
                  <a:pt x="3668039" y="2177935"/>
                </a:lnTo>
                <a:lnTo>
                  <a:pt x="3669474" y="2173401"/>
                </a:lnTo>
                <a:lnTo>
                  <a:pt x="3671278" y="2168182"/>
                </a:lnTo>
                <a:lnTo>
                  <a:pt x="3695509" y="2072309"/>
                </a:lnTo>
                <a:lnTo>
                  <a:pt x="3709441" y="2017153"/>
                </a:lnTo>
                <a:lnTo>
                  <a:pt x="3709505" y="2016950"/>
                </a:lnTo>
                <a:lnTo>
                  <a:pt x="3711689" y="1903488"/>
                </a:lnTo>
                <a:lnTo>
                  <a:pt x="3711765" y="1899500"/>
                </a:lnTo>
                <a:lnTo>
                  <a:pt x="3711879" y="1893608"/>
                </a:lnTo>
                <a:lnTo>
                  <a:pt x="3698557" y="1810524"/>
                </a:lnTo>
                <a:lnTo>
                  <a:pt x="3689642" y="1780082"/>
                </a:lnTo>
                <a:lnTo>
                  <a:pt x="3651885" y="1692452"/>
                </a:lnTo>
                <a:lnTo>
                  <a:pt x="3651885" y="2017153"/>
                </a:lnTo>
                <a:lnTo>
                  <a:pt x="3648418" y="2070404"/>
                </a:lnTo>
                <a:lnTo>
                  <a:pt x="3648303" y="2072309"/>
                </a:lnTo>
                <a:lnTo>
                  <a:pt x="3640404" y="1984082"/>
                </a:lnTo>
                <a:lnTo>
                  <a:pt x="3637978" y="1967407"/>
                </a:lnTo>
                <a:lnTo>
                  <a:pt x="3637978" y="2216975"/>
                </a:lnTo>
                <a:lnTo>
                  <a:pt x="3606977" y="2397252"/>
                </a:lnTo>
                <a:lnTo>
                  <a:pt x="3589236" y="2405291"/>
                </a:lnTo>
                <a:lnTo>
                  <a:pt x="3623043" y="2225027"/>
                </a:lnTo>
                <a:lnTo>
                  <a:pt x="3637978" y="2216975"/>
                </a:lnTo>
                <a:lnTo>
                  <a:pt x="3637978" y="1967407"/>
                </a:lnTo>
                <a:lnTo>
                  <a:pt x="3628682" y="1903488"/>
                </a:lnTo>
                <a:lnTo>
                  <a:pt x="3616287" y="1842262"/>
                </a:lnTo>
                <a:lnTo>
                  <a:pt x="3616287" y="2067788"/>
                </a:lnTo>
                <a:lnTo>
                  <a:pt x="3615347" y="2145334"/>
                </a:lnTo>
                <a:lnTo>
                  <a:pt x="3613861" y="2177935"/>
                </a:lnTo>
                <a:lnTo>
                  <a:pt x="3588575" y="2129866"/>
                </a:lnTo>
                <a:lnTo>
                  <a:pt x="3588575" y="2227897"/>
                </a:lnTo>
                <a:lnTo>
                  <a:pt x="3581285" y="2283714"/>
                </a:lnTo>
                <a:lnTo>
                  <a:pt x="3571621" y="2335428"/>
                </a:lnTo>
                <a:lnTo>
                  <a:pt x="3566795" y="2358199"/>
                </a:lnTo>
                <a:lnTo>
                  <a:pt x="3558438" y="2410879"/>
                </a:lnTo>
                <a:lnTo>
                  <a:pt x="3556876" y="2445042"/>
                </a:lnTo>
                <a:lnTo>
                  <a:pt x="3558540" y="2463482"/>
                </a:lnTo>
                <a:lnTo>
                  <a:pt x="3559886" y="2469007"/>
                </a:lnTo>
                <a:lnTo>
                  <a:pt x="3502876" y="2441257"/>
                </a:lnTo>
                <a:lnTo>
                  <a:pt x="3450221" y="2411311"/>
                </a:lnTo>
                <a:lnTo>
                  <a:pt x="3401758" y="2379472"/>
                </a:lnTo>
                <a:lnTo>
                  <a:pt x="3357321" y="2346033"/>
                </a:lnTo>
                <a:lnTo>
                  <a:pt x="3316732" y="2311298"/>
                </a:lnTo>
                <a:lnTo>
                  <a:pt x="3279813" y="2275560"/>
                </a:lnTo>
                <a:lnTo>
                  <a:pt x="3246386" y="2239124"/>
                </a:lnTo>
                <a:lnTo>
                  <a:pt x="3216300" y="2202256"/>
                </a:lnTo>
                <a:lnTo>
                  <a:pt x="3189363" y="2165286"/>
                </a:lnTo>
                <a:lnTo>
                  <a:pt x="3165398" y="2128494"/>
                </a:lnTo>
                <a:lnTo>
                  <a:pt x="3144253" y="2092185"/>
                </a:lnTo>
                <a:lnTo>
                  <a:pt x="3125749" y="2056650"/>
                </a:lnTo>
                <a:lnTo>
                  <a:pt x="3100400" y="2012975"/>
                </a:lnTo>
                <a:lnTo>
                  <a:pt x="3079102" y="1967674"/>
                </a:lnTo>
                <a:lnTo>
                  <a:pt x="3062097" y="1920811"/>
                </a:lnTo>
                <a:lnTo>
                  <a:pt x="3049651" y="1872462"/>
                </a:lnTo>
                <a:lnTo>
                  <a:pt x="3041993" y="1822653"/>
                </a:lnTo>
                <a:lnTo>
                  <a:pt x="3039402" y="1771840"/>
                </a:lnTo>
                <a:lnTo>
                  <a:pt x="3039389" y="1329969"/>
                </a:lnTo>
                <a:lnTo>
                  <a:pt x="3318776" y="1329969"/>
                </a:lnTo>
                <a:lnTo>
                  <a:pt x="3347466" y="1443062"/>
                </a:lnTo>
                <a:lnTo>
                  <a:pt x="3355289" y="1460309"/>
                </a:lnTo>
                <a:lnTo>
                  <a:pt x="3363544" y="1472501"/>
                </a:lnTo>
                <a:lnTo>
                  <a:pt x="3370072" y="1479727"/>
                </a:lnTo>
                <a:lnTo>
                  <a:pt x="3372739" y="1482115"/>
                </a:lnTo>
                <a:lnTo>
                  <a:pt x="3362388" y="1495894"/>
                </a:lnTo>
                <a:lnTo>
                  <a:pt x="3368141" y="1511960"/>
                </a:lnTo>
                <a:lnTo>
                  <a:pt x="3380765" y="1551012"/>
                </a:lnTo>
                <a:lnTo>
                  <a:pt x="3392144" y="1598828"/>
                </a:lnTo>
                <a:lnTo>
                  <a:pt x="3392246" y="1599234"/>
                </a:lnTo>
                <a:lnTo>
                  <a:pt x="3407829" y="1634147"/>
                </a:lnTo>
                <a:lnTo>
                  <a:pt x="3426409" y="1657223"/>
                </a:lnTo>
                <a:lnTo>
                  <a:pt x="3441992" y="1669961"/>
                </a:lnTo>
                <a:lnTo>
                  <a:pt x="3448520" y="1673872"/>
                </a:lnTo>
                <a:lnTo>
                  <a:pt x="3427184" y="1679702"/>
                </a:lnTo>
                <a:lnTo>
                  <a:pt x="3421659" y="1698117"/>
                </a:lnTo>
                <a:lnTo>
                  <a:pt x="3424123" y="1717624"/>
                </a:lnTo>
                <a:lnTo>
                  <a:pt x="3426688" y="1726679"/>
                </a:lnTo>
                <a:lnTo>
                  <a:pt x="3461791" y="1900275"/>
                </a:lnTo>
                <a:lnTo>
                  <a:pt x="3515525" y="2049335"/>
                </a:lnTo>
                <a:lnTo>
                  <a:pt x="3564737" y="2153602"/>
                </a:lnTo>
                <a:lnTo>
                  <a:pt x="3586289" y="2192858"/>
                </a:lnTo>
                <a:lnTo>
                  <a:pt x="3588575" y="2227897"/>
                </a:lnTo>
                <a:lnTo>
                  <a:pt x="3588575" y="2129866"/>
                </a:lnTo>
                <a:lnTo>
                  <a:pt x="3532340" y="2022932"/>
                </a:lnTo>
                <a:lnTo>
                  <a:pt x="3589236" y="2082634"/>
                </a:lnTo>
                <a:lnTo>
                  <a:pt x="3558197" y="2022932"/>
                </a:lnTo>
                <a:lnTo>
                  <a:pt x="3511651" y="1933371"/>
                </a:lnTo>
                <a:lnTo>
                  <a:pt x="3595484" y="1999957"/>
                </a:lnTo>
                <a:lnTo>
                  <a:pt x="3550247" y="1933371"/>
                </a:lnTo>
                <a:lnTo>
                  <a:pt x="3493300" y="1849539"/>
                </a:lnTo>
                <a:lnTo>
                  <a:pt x="3577120" y="1914994"/>
                </a:lnTo>
                <a:lnTo>
                  <a:pt x="3532238" y="1849539"/>
                </a:lnTo>
                <a:lnTo>
                  <a:pt x="3507067" y="1812810"/>
                </a:lnTo>
                <a:lnTo>
                  <a:pt x="3595484" y="1899500"/>
                </a:lnTo>
                <a:lnTo>
                  <a:pt x="3611422" y="1975700"/>
                </a:lnTo>
                <a:lnTo>
                  <a:pt x="3616287" y="2067788"/>
                </a:lnTo>
                <a:lnTo>
                  <a:pt x="3616287" y="1842262"/>
                </a:lnTo>
                <a:lnTo>
                  <a:pt x="3613886" y="1830400"/>
                </a:lnTo>
                <a:lnTo>
                  <a:pt x="3611105" y="1819694"/>
                </a:lnTo>
                <a:lnTo>
                  <a:pt x="3596805" y="1764703"/>
                </a:lnTo>
                <a:lnTo>
                  <a:pt x="3584308" y="1725536"/>
                </a:lnTo>
                <a:lnTo>
                  <a:pt x="3578174" y="1706283"/>
                </a:lnTo>
                <a:lnTo>
                  <a:pt x="3577120" y="1703501"/>
                </a:lnTo>
                <a:lnTo>
                  <a:pt x="3577120" y="1801317"/>
                </a:lnTo>
                <a:lnTo>
                  <a:pt x="3577120" y="1819694"/>
                </a:lnTo>
                <a:lnTo>
                  <a:pt x="3568890" y="1812810"/>
                </a:lnTo>
                <a:lnTo>
                  <a:pt x="3464585" y="1725536"/>
                </a:lnTo>
                <a:lnTo>
                  <a:pt x="3577120" y="1801317"/>
                </a:lnTo>
                <a:lnTo>
                  <a:pt x="3577120" y="1703501"/>
                </a:lnTo>
                <a:lnTo>
                  <a:pt x="3567633" y="1678470"/>
                </a:lnTo>
                <a:lnTo>
                  <a:pt x="3558756" y="1655025"/>
                </a:lnTo>
                <a:lnTo>
                  <a:pt x="3542296" y="1617599"/>
                </a:lnTo>
                <a:lnTo>
                  <a:pt x="3539312" y="1610804"/>
                </a:lnTo>
                <a:lnTo>
                  <a:pt x="3532340" y="1596898"/>
                </a:lnTo>
                <a:lnTo>
                  <a:pt x="3532340" y="1661236"/>
                </a:lnTo>
                <a:lnTo>
                  <a:pt x="3532340" y="1678470"/>
                </a:lnTo>
                <a:lnTo>
                  <a:pt x="3441623" y="1617599"/>
                </a:lnTo>
                <a:lnTo>
                  <a:pt x="3532340" y="1661236"/>
                </a:lnTo>
                <a:lnTo>
                  <a:pt x="3532340" y="1596898"/>
                </a:lnTo>
                <a:lnTo>
                  <a:pt x="3590213" y="1687309"/>
                </a:lnTo>
                <a:lnTo>
                  <a:pt x="3642563" y="1876450"/>
                </a:lnTo>
                <a:lnTo>
                  <a:pt x="3651872" y="2016950"/>
                </a:lnTo>
                <a:lnTo>
                  <a:pt x="3651885" y="2017153"/>
                </a:lnTo>
                <a:lnTo>
                  <a:pt x="3651885" y="1692452"/>
                </a:lnTo>
                <a:lnTo>
                  <a:pt x="3611549" y="1598828"/>
                </a:lnTo>
                <a:lnTo>
                  <a:pt x="3528377" y="1486839"/>
                </a:lnTo>
                <a:lnTo>
                  <a:pt x="3412731" y="1363319"/>
                </a:lnTo>
                <a:lnTo>
                  <a:pt x="3372739" y="1329969"/>
                </a:lnTo>
                <a:lnTo>
                  <a:pt x="4111040" y="1329969"/>
                </a:lnTo>
                <a:lnTo>
                  <a:pt x="4111040" y="1260348"/>
                </a:lnTo>
                <a:lnTo>
                  <a:pt x="2964700" y="1260348"/>
                </a:lnTo>
                <a:lnTo>
                  <a:pt x="2964700" y="1812810"/>
                </a:lnTo>
                <a:lnTo>
                  <a:pt x="2979699" y="1883651"/>
                </a:lnTo>
                <a:lnTo>
                  <a:pt x="2998813" y="1950123"/>
                </a:lnTo>
                <a:lnTo>
                  <a:pt x="3021596" y="2012327"/>
                </a:lnTo>
                <a:lnTo>
                  <a:pt x="3047631" y="2070404"/>
                </a:lnTo>
                <a:lnTo>
                  <a:pt x="3076498" y="2124456"/>
                </a:lnTo>
                <a:lnTo>
                  <a:pt x="3107753" y="2174608"/>
                </a:lnTo>
                <a:lnTo>
                  <a:pt x="3140964" y="2220988"/>
                </a:lnTo>
                <a:lnTo>
                  <a:pt x="3175698" y="2263698"/>
                </a:lnTo>
                <a:lnTo>
                  <a:pt x="3211538" y="2302865"/>
                </a:lnTo>
                <a:lnTo>
                  <a:pt x="3248050" y="2338603"/>
                </a:lnTo>
                <a:lnTo>
                  <a:pt x="3284804" y="2371039"/>
                </a:lnTo>
                <a:lnTo>
                  <a:pt x="3321367" y="2400287"/>
                </a:lnTo>
                <a:lnTo>
                  <a:pt x="3357321" y="2426462"/>
                </a:lnTo>
                <a:lnTo>
                  <a:pt x="3392208" y="2449690"/>
                </a:lnTo>
                <a:lnTo>
                  <a:pt x="3425621" y="2470086"/>
                </a:lnTo>
                <a:lnTo>
                  <a:pt x="3486302" y="2502839"/>
                </a:lnTo>
                <a:lnTo>
                  <a:pt x="3535908" y="2525699"/>
                </a:lnTo>
                <a:lnTo>
                  <a:pt x="3586594" y="2545054"/>
                </a:lnTo>
                <a:lnTo>
                  <a:pt x="3591610" y="2544775"/>
                </a:lnTo>
                <a:lnTo>
                  <a:pt x="3705555" y="2469007"/>
                </a:lnTo>
                <a:lnTo>
                  <a:pt x="3935907" y="2313952"/>
                </a:lnTo>
                <a:lnTo>
                  <a:pt x="4109161" y="2075789"/>
                </a:lnTo>
                <a:lnTo>
                  <a:pt x="4171912" y="1888617"/>
                </a:lnTo>
                <a:lnTo>
                  <a:pt x="4180357" y="1812810"/>
                </a:lnTo>
                <a:lnTo>
                  <a:pt x="4180357" y="1329969"/>
                </a:lnTo>
                <a:lnTo>
                  <a:pt x="4180357" y="1260348"/>
                </a:lnTo>
                <a:close/>
              </a:path>
              <a:path w="4835525" h="10692130">
                <a:moveTo>
                  <a:pt x="4835017" y="10507675"/>
                </a:moveTo>
                <a:lnTo>
                  <a:pt x="4431982" y="10507675"/>
                </a:lnTo>
                <a:lnTo>
                  <a:pt x="4431982" y="10692003"/>
                </a:lnTo>
                <a:lnTo>
                  <a:pt x="4506671" y="10692003"/>
                </a:lnTo>
                <a:lnTo>
                  <a:pt x="4506671" y="10577284"/>
                </a:lnTo>
                <a:lnTo>
                  <a:pt x="4786058" y="10577284"/>
                </a:lnTo>
                <a:lnTo>
                  <a:pt x="4814748" y="10690377"/>
                </a:lnTo>
                <a:lnTo>
                  <a:pt x="4815484" y="10692003"/>
                </a:lnTo>
                <a:lnTo>
                  <a:pt x="4835017" y="10692003"/>
                </a:lnTo>
                <a:lnTo>
                  <a:pt x="4835017" y="10577284"/>
                </a:lnTo>
                <a:lnTo>
                  <a:pt x="4835017" y="10507675"/>
                </a:lnTo>
                <a:close/>
              </a:path>
              <a:path w="4835525" h="10692130">
                <a:moveTo>
                  <a:pt x="4835017" y="8966454"/>
                </a:moveTo>
                <a:lnTo>
                  <a:pt x="3709708" y="8966454"/>
                </a:lnTo>
                <a:lnTo>
                  <a:pt x="3709708" y="9518904"/>
                </a:lnTo>
                <a:lnTo>
                  <a:pt x="3724719" y="9589745"/>
                </a:lnTo>
                <a:lnTo>
                  <a:pt x="3743820" y="9656216"/>
                </a:lnTo>
                <a:lnTo>
                  <a:pt x="3766616" y="9718421"/>
                </a:lnTo>
                <a:lnTo>
                  <a:pt x="3792651" y="9776498"/>
                </a:lnTo>
                <a:lnTo>
                  <a:pt x="3821519" y="9830549"/>
                </a:lnTo>
                <a:lnTo>
                  <a:pt x="3852761" y="9880714"/>
                </a:lnTo>
                <a:lnTo>
                  <a:pt x="3885971" y="9927082"/>
                </a:lnTo>
                <a:lnTo>
                  <a:pt x="3920718" y="9969792"/>
                </a:lnTo>
                <a:lnTo>
                  <a:pt x="3956558" y="10008959"/>
                </a:lnTo>
                <a:lnTo>
                  <a:pt x="3993070" y="10044709"/>
                </a:lnTo>
                <a:lnTo>
                  <a:pt x="4029824" y="10077145"/>
                </a:lnTo>
                <a:lnTo>
                  <a:pt x="4066387" y="10106381"/>
                </a:lnTo>
                <a:lnTo>
                  <a:pt x="4102328" y="10132568"/>
                </a:lnTo>
                <a:lnTo>
                  <a:pt x="4137228" y="10155784"/>
                </a:lnTo>
                <a:lnTo>
                  <a:pt x="4170642" y="10176180"/>
                </a:lnTo>
                <a:lnTo>
                  <a:pt x="4231322" y="10208946"/>
                </a:lnTo>
                <a:lnTo>
                  <a:pt x="4280916" y="10231793"/>
                </a:lnTo>
                <a:lnTo>
                  <a:pt x="4331601" y="10251135"/>
                </a:lnTo>
                <a:lnTo>
                  <a:pt x="4336618" y="10250856"/>
                </a:lnTo>
                <a:lnTo>
                  <a:pt x="4341012" y="10248836"/>
                </a:lnTo>
                <a:lnTo>
                  <a:pt x="4450562" y="10175100"/>
                </a:lnTo>
                <a:lnTo>
                  <a:pt x="4680928" y="10020046"/>
                </a:lnTo>
                <a:lnTo>
                  <a:pt x="4835017" y="9808235"/>
                </a:lnTo>
                <a:lnTo>
                  <a:pt x="4835017" y="9585566"/>
                </a:lnTo>
                <a:lnTo>
                  <a:pt x="4766335" y="9820034"/>
                </a:lnTo>
                <a:lnTo>
                  <a:pt x="4594695" y="10024834"/>
                </a:lnTo>
                <a:lnTo>
                  <a:pt x="4428007" y="10139426"/>
                </a:lnTo>
                <a:lnTo>
                  <a:pt x="4353128" y="10175100"/>
                </a:lnTo>
                <a:lnTo>
                  <a:pt x="4372826" y="10127348"/>
                </a:lnTo>
                <a:lnTo>
                  <a:pt x="4375836" y="10111384"/>
                </a:lnTo>
                <a:lnTo>
                  <a:pt x="4389298" y="10040188"/>
                </a:lnTo>
                <a:lnTo>
                  <a:pt x="4400601" y="9956482"/>
                </a:lnTo>
                <a:lnTo>
                  <a:pt x="4404347" y="9923069"/>
                </a:lnTo>
                <a:lnTo>
                  <a:pt x="4404792" y="9919056"/>
                </a:lnTo>
                <a:lnTo>
                  <a:pt x="4406595" y="9906737"/>
                </a:lnTo>
                <a:lnTo>
                  <a:pt x="4410545" y="9891928"/>
                </a:lnTo>
                <a:lnTo>
                  <a:pt x="4413059" y="9884029"/>
                </a:lnTo>
                <a:lnTo>
                  <a:pt x="4414494" y="9879495"/>
                </a:lnTo>
                <a:lnTo>
                  <a:pt x="4440529" y="9778403"/>
                </a:lnTo>
                <a:lnTo>
                  <a:pt x="4454461" y="9723260"/>
                </a:lnTo>
                <a:lnTo>
                  <a:pt x="4456709" y="9609595"/>
                </a:lnTo>
                <a:lnTo>
                  <a:pt x="4456785" y="9605594"/>
                </a:lnTo>
                <a:lnTo>
                  <a:pt x="4456900" y="9599701"/>
                </a:lnTo>
                <a:lnTo>
                  <a:pt x="4443565" y="9516631"/>
                </a:lnTo>
                <a:lnTo>
                  <a:pt x="4434649" y="9486176"/>
                </a:lnTo>
                <a:lnTo>
                  <a:pt x="4396905" y="9398571"/>
                </a:lnTo>
                <a:lnTo>
                  <a:pt x="4396905" y="9723260"/>
                </a:lnTo>
                <a:lnTo>
                  <a:pt x="4393438" y="9776498"/>
                </a:lnTo>
                <a:lnTo>
                  <a:pt x="4393311" y="9778403"/>
                </a:lnTo>
                <a:lnTo>
                  <a:pt x="4385411" y="9690189"/>
                </a:lnTo>
                <a:lnTo>
                  <a:pt x="4382986" y="9673514"/>
                </a:lnTo>
                <a:lnTo>
                  <a:pt x="4382986" y="9923069"/>
                </a:lnTo>
                <a:lnTo>
                  <a:pt x="4351985" y="10103333"/>
                </a:lnTo>
                <a:lnTo>
                  <a:pt x="4334243" y="10111384"/>
                </a:lnTo>
                <a:lnTo>
                  <a:pt x="4368050" y="9931121"/>
                </a:lnTo>
                <a:lnTo>
                  <a:pt x="4382986" y="9923069"/>
                </a:lnTo>
                <a:lnTo>
                  <a:pt x="4382986" y="9673514"/>
                </a:lnTo>
                <a:lnTo>
                  <a:pt x="4373689" y="9609595"/>
                </a:lnTo>
                <a:lnTo>
                  <a:pt x="4361307" y="9548381"/>
                </a:lnTo>
                <a:lnTo>
                  <a:pt x="4361307" y="9773882"/>
                </a:lnTo>
                <a:lnTo>
                  <a:pt x="4360367" y="9851428"/>
                </a:lnTo>
                <a:lnTo>
                  <a:pt x="4358868" y="9884029"/>
                </a:lnTo>
                <a:lnTo>
                  <a:pt x="4333595" y="9835985"/>
                </a:lnTo>
                <a:lnTo>
                  <a:pt x="4333595" y="9933991"/>
                </a:lnTo>
                <a:lnTo>
                  <a:pt x="4326293" y="9989807"/>
                </a:lnTo>
                <a:lnTo>
                  <a:pt x="4316628" y="10041534"/>
                </a:lnTo>
                <a:lnTo>
                  <a:pt x="4311802" y="10064293"/>
                </a:lnTo>
                <a:lnTo>
                  <a:pt x="4303458" y="10116972"/>
                </a:lnTo>
                <a:lnTo>
                  <a:pt x="4301896" y="10151135"/>
                </a:lnTo>
                <a:lnTo>
                  <a:pt x="4303560" y="10169576"/>
                </a:lnTo>
                <a:lnTo>
                  <a:pt x="4304893" y="10175100"/>
                </a:lnTo>
                <a:lnTo>
                  <a:pt x="4247883" y="10147351"/>
                </a:lnTo>
                <a:lnTo>
                  <a:pt x="4195241" y="10117404"/>
                </a:lnTo>
                <a:lnTo>
                  <a:pt x="4146791" y="10085565"/>
                </a:lnTo>
                <a:lnTo>
                  <a:pt x="4102341" y="10052139"/>
                </a:lnTo>
                <a:lnTo>
                  <a:pt x="4061752" y="10017404"/>
                </a:lnTo>
                <a:lnTo>
                  <a:pt x="4024833" y="9981667"/>
                </a:lnTo>
                <a:lnTo>
                  <a:pt x="3991406" y="9945218"/>
                </a:lnTo>
                <a:lnTo>
                  <a:pt x="3961320" y="9908362"/>
                </a:lnTo>
                <a:lnTo>
                  <a:pt x="3934383" y="9871392"/>
                </a:lnTo>
                <a:lnTo>
                  <a:pt x="3910419" y="9834601"/>
                </a:lnTo>
                <a:lnTo>
                  <a:pt x="3889273" y="9798291"/>
                </a:lnTo>
                <a:lnTo>
                  <a:pt x="3870756" y="9762744"/>
                </a:lnTo>
                <a:lnTo>
                  <a:pt x="3845420" y="9719069"/>
                </a:lnTo>
                <a:lnTo>
                  <a:pt x="3824122" y="9673780"/>
                </a:lnTo>
                <a:lnTo>
                  <a:pt x="3807117" y="9626917"/>
                </a:lnTo>
                <a:lnTo>
                  <a:pt x="3794658" y="9578556"/>
                </a:lnTo>
                <a:lnTo>
                  <a:pt x="3787013" y="9528759"/>
                </a:lnTo>
                <a:lnTo>
                  <a:pt x="3784422" y="9477934"/>
                </a:lnTo>
                <a:lnTo>
                  <a:pt x="3784396" y="9036063"/>
                </a:lnTo>
                <a:lnTo>
                  <a:pt x="4063784" y="9036063"/>
                </a:lnTo>
                <a:lnTo>
                  <a:pt x="4092473" y="9149156"/>
                </a:lnTo>
                <a:lnTo>
                  <a:pt x="4100296" y="9166403"/>
                </a:lnTo>
                <a:lnTo>
                  <a:pt x="4108564" y="9178595"/>
                </a:lnTo>
                <a:lnTo>
                  <a:pt x="4115092" y="9185821"/>
                </a:lnTo>
                <a:lnTo>
                  <a:pt x="4117746" y="9188209"/>
                </a:lnTo>
                <a:lnTo>
                  <a:pt x="4107396" y="9201988"/>
                </a:lnTo>
                <a:lnTo>
                  <a:pt x="4113161" y="9218054"/>
                </a:lnTo>
                <a:lnTo>
                  <a:pt x="4125772" y="9257106"/>
                </a:lnTo>
                <a:lnTo>
                  <a:pt x="4137164" y="9304922"/>
                </a:lnTo>
                <a:lnTo>
                  <a:pt x="4137253" y="9305328"/>
                </a:lnTo>
                <a:lnTo>
                  <a:pt x="4152836" y="9340253"/>
                </a:lnTo>
                <a:lnTo>
                  <a:pt x="4171429" y="9363316"/>
                </a:lnTo>
                <a:lnTo>
                  <a:pt x="4186999" y="9376054"/>
                </a:lnTo>
                <a:lnTo>
                  <a:pt x="4193527" y="9379966"/>
                </a:lnTo>
                <a:lnTo>
                  <a:pt x="4172191" y="9385795"/>
                </a:lnTo>
                <a:lnTo>
                  <a:pt x="4166679" y="9404223"/>
                </a:lnTo>
                <a:lnTo>
                  <a:pt x="4169130" y="9423717"/>
                </a:lnTo>
                <a:lnTo>
                  <a:pt x="4171696" y="9432773"/>
                </a:lnTo>
                <a:lnTo>
                  <a:pt x="4206811" y="9606382"/>
                </a:lnTo>
                <a:lnTo>
                  <a:pt x="4260545" y="9755429"/>
                </a:lnTo>
                <a:lnTo>
                  <a:pt x="4309757" y="9859708"/>
                </a:lnTo>
                <a:lnTo>
                  <a:pt x="4331297" y="9898951"/>
                </a:lnTo>
                <a:lnTo>
                  <a:pt x="4333595" y="9933991"/>
                </a:lnTo>
                <a:lnTo>
                  <a:pt x="4333595" y="9835985"/>
                </a:lnTo>
                <a:lnTo>
                  <a:pt x="4277347" y="9729025"/>
                </a:lnTo>
                <a:lnTo>
                  <a:pt x="4334243" y="9788728"/>
                </a:lnTo>
                <a:lnTo>
                  <a:pt x="4303217" y="9729025"/>
                </a:lnTo>
                <a:lnTo>
                  <a:pt x="4256671" y="9639465"/>
                </a:lnTo>
                <a:lnTo>
                  <a:pt x="4340491" y="9706051"/>
                </a:lnTo>
                <a:lnTo>
                  <a:pt x="4295267" y="9639465"/>
                </a:lnTo>
                <a:lnTo>
                  <a:pt x="4238307" y="9555632"/>
                </a:lnTo>
                <a:lnTo>
                  <a:pt x="4322127" y="9621088"/>
                </a:lnTo>
                <a:lnTo>
                  <a:pt x="4277271" y="9555632"/>
                </a:lnTo>
                <a:lnTo>
                  <a:pt x="4252087" y="9518904"/>
                </a:lnTo>
                <a:lnTo>
                  <a:pt x="4340491" y="9605594"/>
                </a:lnTo>
                <a:lnTo>
                  <a:pt x="4356443" y="9681807"/>
                </a:lnTo>
                <a:lnTo>
                  <a:pt x="4361307" y="9773882"/>
                </a:lnTo>
                <a:lnTo>
                  <a:pt x="4361307" y="9548381"/>
                </a:lnTo>
                <a:lnTo>
                  <a:pt x="4341812" y="9470809"/>
                </a:lnTo>
                <a:lnTo>
                  <a:pt x="4329328" y="9431630"/>
                </a:lnTo>
                <a:lnTo>
                  <a:pt x="4322127" y="9409608"/>
                </a:lnTo>
                <a:lnTo>
                  <a:pt x="4322127" y="9507410"/>
                </a:lnTo>
                <a:lnTo>
                  <a:pt x="4322127" y="9525787"/>
                </a:lnTo>
                <a:lnTo>
                  <a:pt x="4313910" y="9518904"/>
                </a:lnTo>
                <a:lnTo>
                  <a:pt x="4209592" y="9431630"/>
                </a:lnTo>
                <a:lnTo>
                  <a:pt x="4322127" y="9507410"/>
                </a:lnTo>
                <a:lnTo>
                  <a:pt x="4322127" y="9409608"/>
                </a:lnTo>
                <a:lnTo>
                  <a:pt x="4312653" y="9384563"/>
                </a:lnTo>
                <a:lnTo>
                  <a:pt x="4303776" y="9361119"/>
                </a:lnTo>
                <a:lnTo>
                  <a:pt x="4287317" y="9323692"/>
                </a:lnTo>
                <a:lnTo>
                  <a:pt x="4284332" y="9316898"/>
                </a:lnTo>
                <a:lnTo>
                  <a:pt x="4277347" y="9302991"/>
                </a:lnTo>
                <a:lnTo>
                  <a:pt x="4277347" y="9367329"/>
                </a:lnTo>
                <a:lnTo>
                  <a:pt x="4277347" y="9384563"/>
                </a:lnTo>
                <a:lnTo>
                  <a:pt x="4186631" y="9323692"/>
                </a:lnTo>
                <a:lnTo>
                  <a:pt x="4277347" y="9367329"/>
                </a:lnTo>
                <a:lnTo>
                  <a:pt x="4277347" y="9302991"/>
                </a:lnTo>
                <a:lnTo>
                  <a:pt x="4335234" y="9393403"/>
                </a:lnTo>
                <a:lnTo>
                  <a:pt x="4387583" y="9582556"/>
                </a:lnTo>
                <a:lnTo>
                  <a:pt x="4396892" y="9723044"/>
                </a:lnTo>
                <a:lnTo>
                  <a:pt x="4396905" y="9723260"/>
                </a:lnTo>
                <a:lnTo>
                  <a:pt x="4396905" y="9398571"/>
                </a:lnTo>
                <a:lnTo>
                  <a:pt x="4356557" y="9304922"/>
                </a:lnTo>
                <a:lnTo>
                  <a:pt x="4273385" y="9192933"/>
                </a:lnTo>
                <a:lnTo>
                  <a:pt x="4250804" y="9162517"/>
                </a:lnTo>
                <a:lnTo>
                  <a:pt x="4157738" y="9069426"/>
                </a:lnTo>
                <a:lnTo>
                  <a:pt x="4117746" y="9036063"/>
                </a:lnTo>
                <a:lnTo>
                  <a:pt x="4835017" y="9036063"/>
                </a:lnTo>
                <a:lnTo>
                  <a:pt x="4835017" y="8966454"/>
                </a:lnTo>
                <a:close/>
              </a:path>
              <a:path w="4835525" h="10692130">
                <a:moveTo>
                  <a:pt x="4835017" y="7653668"/>
                </a:moveTo>
                <a:lnTo>
                  <a:pt x="4829670" y="7660780"/>
                </a:lnTo>
                <a:lnTo>
                  <a:pt x="4835017" y="7675689"/>
                </a:lnTo>
                <a:lnTo>
                  <a:pt x="4835017" y="7653668"/>
                </a:lnTo>
                <a:close/>
              </a:path>
              <a:path w="4835525" h="10692130">
                <a:moveTo>
                  <a:pt x="4835017" y="7425245"/>
                </a:moveTo>
                <a:lnTo>
                  <a:pt x="4431982" y="7425245"/>
                </a:lnTo>
                <a:lnTo>
                  <a:pt x="4431982" y="7977695"/>
                </a:lnTo>
                <a:lnTo>
                  <a:pt x="4446981" y="8048536"/>
                </a:lnTo>
                <a:lnTo>
                  <a:pt x="4466094" y="8114995"/>
                </a:lnTo>
                <a:lnTo>
                  <a:pt x="4488878" y="8177212"/>
                </a:lnTo>
                <a:lnTo>
                  <a:pt x="4514926" y="8235277"/>
                </a:lnTo>
                <a:lnTo>
                  <a:pt x="4543780" y="8289341"/>
                </a:lnTo>
                <a:lnTo>
                  <a:pt x="4575035" y="8339493"/>
                </a:lnTo>
                <a:lnTo>
                  <a:pt x="4608246" y="8385861"/>
                </a:lnTo>
                <a:lnTo>
                  <a:pt x="4642980" y="8428584"/>
                </a:lnTo>
                <a:lnTo>
                  <a:pt x="4678832" y="8467750"/>
                </a:lnTo>
                <a:lnTo>
                  <a:pt x="4715345" y="8503488"/>
                </a:lnTo>
                <a:lnTo>
                  <a:pt x="4752098" y="8535924"/>
                </a:lnTo>
                <a:lnTo>
                  <a:pt x="4788662" y="8565172"/>
                </a:lnTo>
                <a:lnTo>
                  <a:pt x="4824603" y="8591347"/>
                </a:lnTo>
                <a:lnTo>
                  <a:pt x="4835017" y="8598268"/>
                </a:lnTo>
                <a:lnTo>
                  <a:pt x="4835017" y="8518741"/>
                </a:lnTo>
                <a:lnTo>
                  <a:pt x="4824615" y="8510918"/>
                </a:lnTo>
                <a:lnTo>
                  <a:pt x="4784014" y="8476183"/>
                </a:lnTo>
                <a:lnTo>
                  <a:pt x="4747095" y="8440445"/>
                </a:lnTo>
                <a:lnTo>
                  <a:pt x="4713681" y="8403996"/>
                </a:lnTo>
                <a:lnTo>
                  <a:pt x="4683582" y="8367141"/>
                </a:lnTo>
                <a:lnTo>
                  <a:pt x="4656645" y="8330171"/>
                </a:lnTo>
                <a:lnTo>
                  <a:pt x="4632680" y="8293379"/>
                </a:lnTo>
                <a:lnTo>
                  <a:pt x="4611535" y="8257070"/>
                </a:lnTo>
                <a:lnTo>
                  <a:pt x="4593031" y="8221535"/>
                </a:lnTo>
                <a:lnTo>
                  <a:pt x="4567682" y="8177860"/>
                </a:lnTo>
                <a:lnTo>
                  <a:pt x="4546384" y="8132559"/>
                </a:lnTo>
                <a:lnTo>
                  <a:pt x="4529391" y="8085696"/>
                </a:lnTo>
                <a:lnTo>
                  <a:pt x="4516933" y="8037335"/>
                </a:lnTo>
                <a:lnTo>
                  <a:pt x="4509274" y="7987538"/>
                </a:lnTo>
                <a:lnTo>
                  <a:pt x="4506684" y="7936725"/>
                </a:lnTo>
                <a:lnTo>
                  <a:pt x="4506671" y="7494854"/>
                </a:lnTo>
                <a:lnTo>
                  <a:pt x="4786058" y="7494854"/>
                </a:lnTo>
                <a:lnTo>
                  <a:pt x="4814748" y="7607948"/>
                </a:lnTo>
                <a:lnTo>
                  <a:pt x="4822571" y="7625181"/>
                </a:lnTo>
                <a:lnTo>
                  <a:pt x="4830826" y="7637373"/>
                </a:lnTo>
                <a:lnTo>
                  <a:pt x="4835017" y="7642009"/>
                </a:lnTo>
                <a:lnTo>
                  <a:pt x="4835017" y="7494854"/>
                </a:lnTo>
                <a:lnTo>
                  <a:pt x="4835017" y="7425245"/>
                </a:lnTo>
                <a:close/>
              </a:path>
              <a:path w="4835525" h="10692130">
                <a:moveTo>
                  <a:pt x="4835017" y="5884024"/>
                </a:moveTo>
                <a:lnTo>
                  <a:pt x="3709708" y="5884024"/>
                </a:lnTo>
                <a:lnTo>
                  <a:pt x="3709708" y="6436474"/>
                </a:lnTo>
                <a:lnTo>
                  <a:pt x="3724719" y="6507315"/>
                </a:lnTo>
                <a:lnTo>
                  <a:pt x="3743820" y="6573774"/>
                </a:lnTo>
                <a:lnTo>
                  <a:pt x="3766616" y="6635991"/>
                </a:lnTo>
                <a:lnTo>
                  <a:pt x="3792651" y="6694068"/>
                </a:lnTo>
                <a:lnTo>
                  <a:pt x="3821519" y="6748119"/>
                </a:lnTo>
                <a:lnTo>
                  <a:pt x="3852761" y="6798272"/>
                </a:lnTo>
                <a:lnTo>
                  <a:pt x="3885971" y="6844652"/>
                </a:lnTo>
                <a:lnTo>
                  <a:pt x="3920718" y="6887362"/>
                </a:lnTo>
                <a:lnTo>
                  <a:pt x="3956558" y="6926529"/>
                </a:lnTo>
                <a:lnTo>
                  <a:pt x="3993070" y="6962267"/>
                </a:lnTo>
                <a:lnTo>
                  <a:pt x="4029824" y="6994703"/>
                </a:lnTo>
                <a:lnTo>
                  <a:pt x="4066387" y="7023951"/>
                </a:lnTo>
                <a:lnTo>
                  <a:pt x="4102328" y="7050125"/>
                </a:lnTo>
                <a:lnTo>
                  <a:pt x="4137228" y="7073354"/>
                </a:lnTo>
                <a:lnTo>
                  <a:pt x="4170642" y="7093737"/>
                </a:lnTo>
                <a:lnTo>
                  <a:pt x="4231322" y="7126503"/>
                </a:lnTo>
                <a:lnTo>
                  <a:pt x="4280916" y="7149363"/>
                </a:lnTo>
                <a:lnTo>
                  <a:pt x="4331601" y="7168705"/>
                </a:lnTo>
                <a:lnTo>
                  <a:pt x="4336618" y="7168426"/>
                </a:lnTo>
                <a:lnTo>
                  <a:pt x="4341012" y="7166407"/>
                </a:lnTo>
                <a:lnTo>
                  <a:pt x="4450562" y="7092670"/>
                </a:lnTo>
                <a:lnTo>
                  <a:pt x="4680928" y="6937616"/>
                </a:lnTo>
                <a:lnTo>
                  <a:pt x="4835017" y="6725793"/>
                </a:lnTo>
                <a:lnTo>
                  <a:pt x="4835017" y="6503136"/>
                </a:lnTo>
                <a:lnTo>
                  <a:pt x="4766335" y="6737604"/>
                </a:lnTo>
                <a:lnTo>
                  <a:pt x="4594695" y="6942391"/>
                </a:lnTo>
                <a:lnTo>
                  <a:pt x="4428007" y="7056983"/>
                </a:lnTo>
                <a:lnTo>
                  <a:pt x="4353128" y="7092670"/>
                </a:lnTo>
                <a:lnTo>
                  <a:pt x="4372826" y="7044906"/>
                </a:lnTo>
                <a:lnTo>
                  <a:pt x="4375836" y="7028955"/>
                </a:lnTo>
                <a:lnTo>
                  <a:pt x="4389298" y="6957758"/>
                </a:lnTo>
                <a:lnTo>
                  <a:pt x="4400601" y="6874040"/>
                </a:lnTo>
                <a:lnTo>
                  <a:pt x="4404347" y="6840639"/>
                </a:lnTo>
                <a:lnTo>
                  <a:pt x="4404792" y="6836626"/>
                </a:lnTo>
                <a:lnTo>
                  <a:pt x="4406595" y="6824294"/>
                </a:lnTo>
                <a:lnTo>
                  <a:pt x="4410545" y="6809499"/>
                </a:lnTo>
                <a:lnTo>
                  <a:pt x="4413059" y="6801599"/>
                </a:lnTo>
                <a:lnTo>
                  <a:pt x="4414494" y="6797065"/>
                </a:lnTo>
                <a:lnTo>
                  <a:pt x="4440529" y="6695973"/>
                </a:lnTo>
                <a:lnTo>
                  <a:pt x="4454461" y="6640817"/>
                </a:lnTo>
                <a:lnTo>
                  <a:pt x="4456709" y="6527152"/>
                </a:lnTo>
                <a:lnTo>
                  <a:pt x="4456785" y="6523164"/>
                </a:lnTo>
                <a:lnTo>
                  <a:pt x="4456900" y="6517272"/>
                </a:lnTo>
                <a:lnTo>
                  <a:pt x="4443565" y="6434188"/>
                </a:lnTo>
                <a:lnTo>
                  <a:pt x="4434649" y="6403746"/>
                </a:lnTo>
                <a:lnTo>
                  <a:pt x="4396905" y="6316142"/>
                </a:lnTo>
                <a:lnTo>
                  <a:pt x="4396905" y="6640817"/>
                </a:lnTo>
                <a:lnTo>
                  <a:pt x="4393438" y="6694068"/>
                </a:lnTo>
                <a:lnTo>
                  <a:pt x="4393311" y="6695973"/>
                </a:lnTo>
                <a:lnTo>
                  <a:pt x="4385411" y="6607746"/>
                </a:lnTo>
                <a:lnTo>
                  <a:pt x="4382986" y="6591071"/>
                </a:lnTo>
                <a:lnTo>
                  <a:pt x="4382986" y="6840639"/>
                </a:lnTo>
                <a:lnTo>
                  <a:pt x="4351985" y="7020903"/>
                </a:lnTo>
                <a:lnTo>
                  <a:pt x="4334243" y="7028955"/>
                </a:lnTo>
                <a:lnTo>
                  <a:pt x="4368050" y="6848691"/>
                </a:lnTo>
                <a:lnTo>
                  <a:pt x="4382986" y="6840639"/>
                </a:lnTo>
                <a:lnTo>
                  <a:pt x="4382986" y="6591071"/>
                </a:lnTo>
                <a:lnTo>
                  <a:pt x="4373689" y="6527152"/>
                </a:lnTo>
                <a:lnTo>
                  <a:pt x="4361307" y="6465938"/>
                </a:lnTo>
                <a:lnTo>
                  <a:pt x="4361307" y="6691439"/>
                </a:lnTo>
                <a:lnTo>
                  <a:pt x="4360367" y="6768986"/>
                </a:lnTo>
                <a:lnTo>
                  <a:pt x="4358868" y="6801599"/>
                </a:lnTo>
                <a:lnTo>
                  <a:pt x="4333595" y="6753555"/>
                </a:lnTo>
                <a:lnTo>
                  <a:pt x="4333595" y="6851561"/>
                </a:lnTo>
                <a:lnTo>
                  <a:pt x="4326293" y="6907377"/>
                </a:lnTo>
                <a:lnTo>
                  <a:pt x="4316628" y="6959092"/>
                </a:lnTo>
                <a:lnTo>
                  <a:pt x="4311802" y="6981863"/>
                </a:lnTo>
                <a:lnTo>
                  <a:pt x="4303458" y="7034543"/>
                </a:lnTo>
                <a:lnTo>
                  <a:pt x="4301896" y="7068706"/>
                </a:lnTo>
                <a:lnTo>
                  <a:pt x="4303560" y="7087146"/>
                </a:lnTo>
                <a:lnTo>
                  <a:pt x="4304893" y="7092670"/>
                </a:lnTo>
                <a:lnTo>
                  <a:pt x="4247883" y="7064908"/>
                </a:lnTo>
                <a:lnTo>
                  <a:pt x="4195241" y="7034974"/>
                </a:lnTo>
                <a:lnTo>
                  <a:pt x="4146791" y="7003135"/>
                </a:lnTo>
                <a:lnTo>
                  <a:pt x="4102341" y="6969696"/>
                </a:lnTo>
                <a:lnTo>
                  <a:pt x="4061752" y="6934962"/>
                </a:lnTo>
                <a:lnTo>
                  <a:pt x="4024833" y="6899224"/>
                </a:lnTo>
                <a:lnTo>
                  <a:pt x="3991406" y="6862775"/>
                </a:lnTo>
                <a:lnTo>
                  <a:pt x="3961320" y="6825920"/>
                </a:lnTo>
                <a:lnTo>
                  <a:pt x="3934383" y="6788950"/>
                </a:lnTo>
                <a:lnTo>
                  <a:pt x="3910419" y="6752158"/>
                </a:lnTo>
                <a:lnTo>
                  <a:pt x="3889273" y="6715849"/>
                </a:lnTo>
                <a:lnTo>
                  <a:pt x="3870756" y="6680314"/>
                </a:lnTo>
                <a:lnTo>
                  <a:pt x="3845420" y="6636639"/>
                </a:lnTo>
                <a:lnTo>
                  <a:pt x="3824122" y="6591338"/>
                </a:lnTo>
                <a:lnTo>
                  <a:pt x="3807117" y="6544475"/>
                </a:lnTo>
                <a:lnTo>
                  <a:pt x="3794658" y="6496113"/>
                </a:lnTo>
                <a:lnTo>
                  <a:pt x="3787013" y="6446317"/>
                </a:lnTo>
                <a:lnTo>
                  <a:pt x="3784422" y="6395504"/>
                </a:lnTo>
                <a:lnTo>
                  <a:pt x="3784396" y="5953633"/>
                </a:lnTo>
                <a:lnTo>
                  <a:pt x="4063784" y="5953633"/>
                </a:lnTo>
                <a:lnTo>
                  <a:pt x="4092473" y="6066726"/>
                </a:lnTo>
                <a:lnTo>
                  <a:pt x="4100296" y="6083960"/>
                </a:lnTo>
                <a:lnTo>
                  <a:pt x="4108564" y="6096152"/>
                </a:lnTo>
                <a:lnTo>
                  <a:pt x="4115092" y="6103391"/>
                </a:lnTo>
                <a:lnTo>
                  <a:pt x="4117746" y="6105779"/>
                </a:lnTo>
                <a:lnTo>
                  <a:pt x="4107396" y="6119558"/>
                </a:lnTo>
                <a:lnTo>
                  <a:pt x="4113161" y="6135624"/>
                </a:lnTo>
                <a:lnTo>
                  <a:pt x="4125772" y="6174676"/>
                </a:lnTo>
                <a:lnTo>
                  <a:pt x="4137164" y="6222479"/>
                </a:lnTo>
                <a:lnTo>
                  <a:pt x="4137253" y="6222898"/>
                </a:lnTo>
                <a:lnTo>
                  <a:pt x="4152836" y="6257810"/>
                </a:lnTo>
                <a:lnTo>
                  <a:pt x="4171429" y="6280886"/>
                </a:lnTo>
                <a:lnTo>
                  <a:pt x="4186999" y="6293624"/>
                </a:lnTo>
                <a:lnTo>
                  <a:pt x="4193527" y="6297536"/>
                </a:lnTo>
                <a:lnTo>
                  <a:pt x="4172191" y="6303365"/>
                </a:lnTo>
                <a:lnTo>
                  <a:pt x="4166679" y="6321780"/>
                </a:lnTo>
                <a:lnTo>
                  <a:pt x="4169130" y="6341288"/>
                </a:lnTo>
                <a:lnTo>
                  <a:pt x="4171696" y="6350343"/>
                </a:lnTo>
                <a:lnTo>
                  <a:pt x="4206811" y="6523939"/>
                </a:lnTo>
                <a:lnTo>
                  <a:pt x="4260545" y="6672986"/>
                </a:lnTo>
                <a:lnTo>
                  <a:pt x="4309757" y="6777266"/>
                </a:lnTo>
                <a:lnTo>
                  <a:pt x="4331297" y="6816522"/>
                </a:lnTo>
                <a:lnTo>
                  <a:pt x="4333595" y="6851561"/>
                </a:lnTo>
                <a:lnTo>
                  <a:pt x="4333595" y="6753555"/>
                </a:lnTo>
                <a:lnTo>
                  <a:pt x="4277347" y="6646596"/>
                </a:lnTo>
                <a:lnTo>
                  <a:pt x="4334243" y="6706298"/>
                </a:lnTo>
                <a:lnTo>
                  <a:pt x="4303217" y="6646596"/>
                </a:lnTo>
                <a:lnTo>
                  <a:pt x="4256671" y="6557035"/>
                </a:lnTo>
                <a:lnTo>
                  <a:pt x="4340491" y="6623621"/>
                </a:lnTo>
                <a:lnTo>
                  <a:pt x="4295267" y="6557035"/>
                </a:lnTo>
                <a:lnTo>
                  <a:pt x="4238307" y="6473203"/>
                </a:lnTo>
                <a:lnTo>
                  <a:pt x="4322127" y="6538658"/>
                </a:lnTo>
                <a:lnTo>
                  <a:pt x="4277271" y="6473203"/>
                </a:lnTo>
                <a:lnTo>
                  <a:pt x="4252087" y="6436474"/>
                </a:lnTo>
                <a:lnTo>
                  <a:pt x="4340491" y="6523164"/>
                </a:lnTo>
                <a:lnTo>
                  <a:pt x="4356443" y="6599364"/>
                </a:lnTo>
                <a:lnTo>
                  <a:pt x="4361307" y="6691439"/>
                </a:lnTo>
                <a:lnTo>
                  <a:pt x="4361307" y="6465938"/>
                </a:lnTo>
                <a:lnTo>
                  <a:pt x="4341812" y="6388367"/>
                </a:lnTo>
                <a:lnTo>
                  <a:pt x="4329328" y="6349200"/>
                </a:lnTo>
                <a:lnTo>
                  <a:pt x="4322127" y="6327165"/>
                </a:lnTo>
                <a:lnTo>
                  <a:pt x="4322127" y="6424981"/>
                </a:lnTo>
                <a:lnTo>
                  <a:pt x="4322127" y="6443358"/>
                </a:lnTo>
                <a:lnTo>
                  <a:pt x="4313910" y="6436474"/>
                </a:lnTo>
                <a:lnTo>
                  <a:pt x="4209592" y="6349200"/>
                </a:lnTo>
                <a:lnTo>
                  <a:pt x="4322127" y="6424981"/>
                </a:lnTo>
                <a:lnTo>
                  <a:pt x="4322127" y="6327165"/>
                </a:lnTo>
                <a:lnTo>
                  <a:pt x="4312653" y="6302133"/>
                </a:lnTo>
                <a:lnTo>
                  <a:pt x="4303776" y="6278689"/>
                </a:lnTo>
                <a:lnTo>
                  <a:pt x="4287317" y="6241262"/>
                </a:lnTo>
                <a:lnTo>
                  <a:pt x="4284332" y="6234468"/>
                </a:lnTo>
                <a:lnTo>
                  <a:pt x="4277347" y="6220549"/>
                </a:lnTo>
                <a:lnTo>
                  <a:pt x="4277347" y="6284900"/>
                </a:lnTo>
                <a:lnTo>
                  <a:pt x="4277347" y="6302133"/>
                </a:lnTo>
                <a:lnTo>
                  <a:pt x="4186631" y="6241262"/>
                </a:lnTo>
                <a:lnTo>
                  <a:pt x="4277347" y="6284900"/>
                </a:lnTo>
                <a:lnTo>
                  <a:pt x="4277347" y="6220549"/>
                </a:lnTo>
                <a:lnTo>
                  <a:pt x="4335234" y="6310973"/>
                </a:lnTo>
                <a:lnTo>
                  <a:pt x="4387583" y="6500114"/>
                </a:lnTo>
                <a:lnTo>
                  <a:pt x="4396892" y="6640614"/>
                </a:lnTo>
                <a:lnTo>
                  <a:pt x="4396905" y="6640817"/>
                </a:lnTo>
                <a:lnTo>
                  <a:pt x="4396905" y="6316142"/>
                </a:lnTo>
                <a:lnTo>
                  <a:pt x="4356557" y="6222479"/>
                </a:lnTo>
                <a:lnTo>
                  <a:pt x="4273397" y="6110516"/>
                </a:lnTo>
                <a:lnTo>
                  <a:pt x="4250804" y="6080087"/>
                </a:lnTo>
                <a:lnTo>
                  <a:pt x="4157738" y="5986983"/>
                </a:lnTo>
                <a:lnTo>
                  <a:pt x="4117746" y="5953633"/>
                </a:lnTo>
                <a:lnTo>
                  <a:pt x="4835017" y="5953633"/>
                </a:lnTo>
                <a:lnTo>
                  <a:pt x="4835017" y="5884024"/>
                </a:lnTo>
                <a:close/>
              </a:path>
              <a:path w="4835525" h="10692130">
                <a:moveTo>
                  <a:pt x="4835017" y="4571225"/>
                </a:moveTo>
                <a:lnTo>
                  <a:pt x="4829670" y="4578337"/>
                </a:lnTo>
                <a:lnTo>
                  <a:pt x="4835017" y="4593247"/>
                </a:lnTo>
                <a:lnTo>
                  <a:pt x="4835017" y="4571225"/>
                </a:lnTo>
                <a:close/>
              </a:path>
              <a:path w="4835525" h="10692130">
                <a:moveTo>
                  <a:pt x="4835017" y="4342790"/>
                </a:moveTo>
                <a:lnTo>
                  <a:pt x="4431982" y="4342790"/>
                </a:lnTo>
                <a:lnTo>
                  <a:pt x="4431982" y="4895253"/>
                </a:lnTo>
                <a:lnTo>
                  <a:pt x="4446981" y="4966093"/>
                </a:lnTo>
                <a:lnTo>
                  <a:pt x="4466094" y="5032565"/>
                </a:lnTo>
                <a:lnTo>
                  <a:pt x="4488878" y="5094770"/>
                </a:lnTo>
                <a:lnTo>
                  <a:pt x="4514926" y="5152847"/>
                </a:lnTo>
                <a:lnTo>
                  <a:pt x="4543780" y="5206898"/>
                </a:lnTo>
                <a:lnTo>
                  <a:pt x="4575035" y="5257050"/>
                </a:lnTo>
                <a:lnTo>
                  <a:pt x="4608246" y="5303431"/>
                </a:lnTo>
                <a:lnTo>
                  <a:pt x="4642980" y="5346141"/>
                </a:lnTo>
                <a:lnTo>
                  <a:pt x="4678832" y="5385308"/>
                </a:lnTo>
                <a:lnTo>
                  <a:pt x="4715345" y="5421046"/>
                </a:lnTo>
                <a:lnTo>
                  <a:pt x="4752098" y="5453481"/>
                </a:lnTo>
                <a:lnTo>
                  <a:pt x="4788662" y="5482729"/>
                </a:lnTo>
                <a:lnTo>
                  <a:pt x="4824603" y="5508904"/>
                </a:lnTo>
                <a:lnTo>
                  <a:pt x="4835017" y="5515838"/>
                </a:lnTo>
                <a:lnTo>
                  <a:pt x="4835017" y="5436298"/>
                </a:lnTo>
                <a:lnTo>
                  <a:pt x="4824615" y="5428475"/>
                </a:lnTo>
                <a:lnTo>
                  <a:pt x="4784014" y="5393741"/>
                </a:lnTo>
                <a:lnTo>
                  <a:pt x="4747095" y="5358003"/>
                </a:lnTo>
                <a:lnTo>
                  <a:pt x="4713681" y="5321566"/>
                </a:lnTo>
                <a:lnTo>
                  <a:pt x="4683582" y="5284698"/>
                </a:lnTo>
                <a:lnTo>
                  <a:pt x="4656645" y="5247729"/>
                </a:lnTo>
                <a:lnTo>
                  <a:pt x="4632680" y="5210937"/>
                </a:lnTo>
                <a:lnTo>
                  <a:pt x="4611535" y="5174627"/>
                </a:lnTo>
                <a:lnTo>
                  <a:pt x="4593031" y="5139093"/>
                </a:lnTo>
                <a:lnTo>
                  <a:pt x="4567682" y="5095418"/>
                </a:lnTo>
                <a:lnTo>
                  <a:pt x="4546384" y="5050117"/>
                </a:lnTo>
                <a:lnTo>
                  <a:pt x="4529391" y="5003254"/>
                </a:lnTo>
                <a:lnTo>
                  <a:pt x="4516933" y="4954905"/>
                </a:lnTo>
                <a:lnTo>
                  <a:pt x="4509274" y="4905095"/>
                </a:lnTo>
                <a:lnTo>
                  <a:pt x="4506684" y="4854283"/>
                </a:lnTo>
                <a:lnTo>
                  <a:pt x="4506671" y="4412412"/>
                </a:lnTo>
                <a:lnTo>
                  <a:pt x="4786058" y="4412412"/>
                </a:lnTo>
                <a:lnTo>
                  <a:pt x="4814748" y="4525505"/>
                </a:lnTo>
                <a:lnTo>
                  <a:pt x="4822571" y="4542752"/>
                </a:lnTo>
                <a:lnTo>
                  <a:pt x="4830826" y="4554931"/>
                </a:lnTo>
                <a:lnTo>
                  <a:pt x="4835017" y="4559566"/>
                </a:lnTo>
                <a:lnTo>
                  <a:pt x="4835017" y="4412412"/>
                </a:lnTo>
                <a:lnTo>
                  <a:pt x="4835017" y="4342790"/>
                </a:lnTo>
                <a:close/>
              </a:path>
              <a:path w="4835525" h="10692130">
                <a:moveTo>
                  <a:pt x="4835017" y="2801594"/>
                </a:moveTo>
                <a:lnTo>
                  <a:pt x="3709708" y="2801594"/>
                </a:lnTo>
                <a:lnTo>
                  <a:pt x="3709708" y="3354032"/>
                </a:lnTo>
                <a:lnTo>
                  <a:pt x="3724719" y="3424872"/>
                </a:lnTo>
                <a:lnTo>
                  <a:pt x="3743820" y="3491344"/>
                </a:lnTo>
                <a:lnTo>
                  <a:pt x="3766616" y="3553549"/>
                </a:lnTo>
                <a:lnTo>
                  <a:pt x="3792651" y="3611626"/>
                </a:lnTo>
                <a:lnTo>
                  <a:pt x="3821519" y="3665677"/>
                </a:lnTo>
                <a:lnTo>
                  <a:pt x="3852761" y="3715829"/>
                </a:lnTo>
                <a:lnTo>
                  <a:pt x="3885971" y="3762210"/>
                </a:lnTo>
                <a:lnTo>
                  <a:pt x="3920718" y="3804920"/>
                </a:lnTo>
                <a:lnTo>
                  <a:pt x="3956558" y="3844086"/>
                </a:lnTo>
                <a:lnTo>
                  <a:pt x="3993070" y="3879824"/>
                </a:lnTo>
                <a:lnTo>
                  <a:pt x="4029824" y="3912260"/>
                </a:lnTo>
                <a:lnTo>
                  <a:pt x="4066387" y="3941508"/>
                </a:lnTo>
                <a:lnTo>
                  <a:pt x="4102328" y="3967683"/>
                </a:lnTo>
                <a:lnTo>
                  <a:pt x="4137228" y="3990911"/>
                </a:lnTo>
                <a:lnTo>
                  <a:pt x="4170642" y="4011307"/>
                </a:lnTo>
                <a:lnTo>
                  <a:pt x="4231322" y="4044061"/>
                </a:lnTo>
                <a:lnTo>
                  <a:pt x="4280916" y="4066921"/>
                </a:lnTo>
                <a:lnTo>
                  <a:pt x="4331601" y="4086288"/>
                </a:lnTo>
                <a:lnTo>
                  <a:pt x="4336618" y="4085996"/>
                </a:lnTo>
                <a:lnTo>
                  <a:pt x="4341012" y="4083964"/>
                </a:lnTo>
                <a:lnTo>
                  <a:pt x="4450562" y="4010228"/>
                </a:lnTo>
                <a:lnTo>
                  <a:pt x="4680928" y="3855174"/>
                </a:lnTo>
                <a:lnTo>
                  <a:pt x="4835017" y="3643363"/>
                </a:lnTo>
                <a:lnTo>
                  <a:pt x="4835017" y="3420694"/>
                </a:lnTo>
                <a:lnTo>
                  <a:pt x="4766335" y="3655161"/>
                </a:lnTo>
                <a:lnTo>
                  <a:pt x="4594695" y="3859961"/>
                </a:lnTo>
                <a:lnTo>
                  <a:pt x="4428007" y="3974541"/>
                </a:lnTo>
                <a:lnTo>
                  <a:pt x="4353128" y="4010228"/>
                </a:lnTo>
                <a:lnTo>
                  <a:pt x="4372826" y="3962463"/>
                </a:lnTo>
                <a:lnTo>
                  <a:pt x="4375836" y="3946512"/>
                </a:lnTo>
                <a:lnTo>
                  <a:pt x="4389298" y="3875316"/>
                </a:lnTo>
                <a:lnTo>
                  <a:pt x="4400601" y="3791610"/>
                </a:lnTo>
                <a:lnTo>
                  <a:pt x="4404347" y="3758196"/>
                </a:lnTo>
                <a:lnTo>
                  <a:pt x="4404792" y="3754183"/>
                </a:lnTo>
                <a:lnTo>
                  <a:pt x="4406595" y="3741851"/>
                </a:lnTo>
                <a:lnTo>
                  <a:pt x="4410545" y="3727056"/>
                </a:lnTo>
                <a:lnTo>
                  <a:pt x="4413059" y="3719157"/>
                </a:lnTo>
                <a:lnTo>
                  <a:pt x="4414494" y="3714623"/>
                </a:lnTo>
                <a:lnTo>
                  <a:pt x="4440529" y="3613531"/>
                </a:lnTo>
                <a:lnTo>
                  <a:pt x="4454461" y="3558387"/>
                </a:lnTo>
                <a:lnTo>
                  <a:pt x="4456709" y="3444710"/>
                </a:lnTo>
                <a:lnTo>
                  <a:pt x="4456785" y="3440709"/>
                </a:lnTo>
                <a:lnTo>
                  <a:pt x="4456900" y="3434829"/>
                </a:lnTo>
                <a:lnTo>
                  <a:pt x="4443565" y="3351746"/>
                </a:lnTo>
                <a:lnTo>
                  <a:pt x="4434649" y="3321304"/>
                </a:lnTo>
                <a:lnTo>
                  <a:pt x="4396905" y="3233699"/>
                </a:lnTo>
                <a:lnTo>
                  <a:pt x="4396905" y="3558387"/>
                </a:lnTo>
                <a:lnTo>
                  <a:pt x="4393438" y="3611626"/>
                </a:lnTo>
                <a:lnTo>
                  <a:pt x="4393311" y="3613531"/>
                </a:lnTo>
                <a:lnTo>
                  <a:pt x="4385411" y="3525316"/>
                </a:lnTo>
                <a:lnTo>
                  <a:pt x="4382986" y="3508641"/>
                </a:lnTo>
                <a:lnTo>
                  <a:pt x="4382986" y="3758196"/>
                </a:lnTo>
                <a:lnTo>
                  <a:pt x="4351985" y="3938460"/>
                </a:lnTo>
                <a:lnTo>
                  <a:pt x="4334243" y="3946512"/>
                </a:lnTo>
                <a:lnTo>
                  <a:pt x="4368050" y="3766248"/>
                </a:lnTo>
                <a:lnTo>
                  <a:pt x="4382986" y="3758196"/>
                </a:lnTo>
                <a:lnTo>
                  <a:pt x="4382986" y="3508641"/>
                </a:lnTo>
                <a:lnTo>
                  <a:pt x="4373689" y="3444710"/>
                </a:lnTo>
                <a:lnTo>
                  <a:pt x="4361307" y="3383496"/>
                </a:lnTo>
                <a:lnTo>
                  <a:pt x="4361307" y="3609009"/>
                </a:lnTo>
                <a:lnTo>
                  <a:pt x="4360367" y="3686556"/>
                </a:lnTo>
                <a:lnTo>
                  <a:pt x="4358868" y="3719157"/>
                </a:lnTo>
                <a:lnTo>
                  <a:pt x="4333595" y="3671112"/>
                </a:lnTo>
                <a:lnTo>
                  <a:pt x="4333595" y="3769118"/>
                </a:lnTo>
                <a:lnTo>
                  <a:pt x="4326293" y="3824935"/>
                </a:lnTo>
                <a:lnTo>
                  <a:pt x="4316628" y="3876649"/>
                </a:lnTo>
                <a:lnTo>
                  <a:pt x="4311802" y="3899420"/>
                </a:lnTo>
                <a:lnTo>
                  <a:pt x="4303458" y="3952100"/>
                </a:lnTo>
                <a:lnTo>
                  <a:pt x="4301896" y="3986263"/>
                </a:lnTo>
                <a:lnTo>
                  <a:pt x="4303560" y="4004703"/>
                </a:lnTo>
                <a:lnTo>
                  <a:pt x="4304893" y="4010228"/>
                </a:lnTo>
                <a:lnTo>
                  <a:pt x="4247883" y="3982478"/>
                </a:lnTo>
                <a:lnTo>
                  <a:pt x="4195241" y="3952532"/>
                </a:lnTo>
                <a:lnTo>
                  <a:pt x="4146791" y="3920693"/>
                </a:lnTo>
                <a:lnTo>
                  <a:pt x="4102341" y="3887254"/>
                </a:lnTo>
                <a:lnTo>
                  <a:pt x="4061752" y="3852519"/>
                </a:lnTo>
                <a:lnTo>
                  <a:pt x="4024833" y="3816781"/>
                </a:lnTo>
                <a:lnTo>
                  <a:pt x="3991406" y="3780345"/>
                </a:lnTo>
                <a:lnTo>
                  <a:pt x="3961320" y="3743490"/>
                </a:lnTo>
                <a:lnTo>
                  <a:pt x="3934383" y="3706507"/>
                </a:lnTo>
                <a:lnTo>
                  <a:pt x="3910419" y="3669728"/>
                </a:lnTo>
                <a:lnTo>
                  <a:pt x="3889273" y="3633406"/>
                </a:lnTo>
                <a:lnTo>
                  <a:pt x="3870756" y="3597872"/>
                </a:lnTo>
                <a:lnTo>
                  <a:pt x="3845420" y="3554196"/>
                </a:lnTo>
                <a:lnTo>
                  <a:pt x="3824122" y="3508895"/>
                </a:lnTo>
                <a:lnTo>
                  <a:pt x="3807117" y="3462032"/>
                </a:lnTo>
                <a:lnTo>
                  <a:pt x="3794658" y="3413683"/>
                </a:lnTo>
                <a:lnTo>
                  <a:pt x="3787013" y="3363887"/>
                </a:lnTo>
                <a:lnTo>
                  <a:pt x="3784422" y="3313061"/>
                </a:lnTo>
                <a:lnTo>
                  <a:pt x="3784396" y="2871190"/>
                </a:lnTo>
                <a:lnTo>
                  <a:pt x="4063784" y="2871190"/>
                </a:lnTo>
                <a:lnTo>
                  <a:pt x="4092473" y="2984284"/>
                </a:lnTo>
                <a:lnTo>
                  <a:pt x="4100296" y="3001530"/>
                </a:lnTo>
                <a:lnTo>
                  <a:pt x="4108564" y="3013710"/>
                </a:lnTo>
                <a:lnTo>
                  <a:pt x="4115092" y="3020949"/>
                </a:lnTo>
                <a:lnTo>
                  <a:pt x="4117746" y="3023336"/>
                </a:lnTo>
                <a:lnTo>
                  <a:pt x="4107396" y="3037116"/>
                </a:lnTo>
                <a:lnTo>
                  <a:pt x="4113161" y="3053181"/>
                </a:lnTo>
                <a:lnTo>
                  <a:pt x="4125772" y="3092234"/>
                </a:lnTo>
                <a:lnTo>
                  <a:pt x="4137164" y="3140049"/>
                </a:lnTo>
                <a:lnTo>
                  <a:pt x="4137253" y="3140456"/>
                </a:lnTo>
                <a:lnTo>
                  <a:pt x="4152836" y="3175368"/>
                </a:lnTo>
                <a:lnTo>
                  <a:pt x="4171429" y="3198444"/>
                </a:lnTo>
                <a:lnTo>
                  <a:pt x="4186999" y="3211182"/>
                </a:lnTo>
                <a:lnTo>
                  <a:pt x="4193527" y="3215094"/>
                </a:lnTo>
                <a:lnTo>
                  <a:pt x="4172191" y="3220923"/>
                </a:lnTo>
                <a:lnTo>
                  <a:pt x="4166679" y="3239351"/>
                </a:lnTo>
                <a:lnTo>
                  <a:pt x="4169130" y="3258845"/>
                </a:lnTo>
                <a:lnTo>
                  <a:pt x="4171696" y="3267900"/>
                </a:lnTo>
                <a:lnTo>
                  <a:pt x="4206811" y="3441496"/>
                </a:lnTo>
                <a:lnTo>
                  <a:pt x="4260545" y="3590556"/>
                </a:lnTo>
                <a:lnTo>
                  <a:pt x="4309757" y="3694823"/>
                </a:lnTo>
                <a:lnTo>
                  <a:pt x="4331297" y="3734079"/>
                </a:lnTo>
                <a:lnTo>
                  <a:pt x="4333595" y="3769118"/>
                </a:lnTo>
                <a:lnTo>
                  <a:pt x="4333595" y="3671112"/>
                </a:lnTo>
                <a:lnTo>
                  <a:pt x="4277347" y="3564153"/>
                </a:lnTo>
                <a:lnTo>
                  <a:pt x="4334243" y="3623856"/>
                </a:lnTo>
                <a:lnTo>
                  <a:pt x="4303217" y="3564153"/>
                </a:lnTo>
                <a:lnTo>
                  <a:pt x="4256671" y="3474593"/>
                </a:lnTo>
                <a:lnTo>
                  <a:pt x="4340491" y="3541179"/>
                </a:lnTo>
                <a:lnTo>
                  <a:pt x="4295267" y="3474593"/>
                </a:lnTo>
                <a:lnTo>
                  <a:pt x="4238307" y="3390760"/>
                </a:lnTo>
                <a:lnTo>
                  <a:pt x="4322127" y="3456216"/>
                </a:lnTo>
                <a:lnTo>
                  <a:pt x="4277271" y="3390760"/>
                </a:lnTo>
                <a:lnTo>
                  <a:pt x="4252087" y="3354032"/>
                </a:lnTo>
                <a:lnTo>
                  <a:pt x="4340491" y="3440709"/>
                </a:lnTo>
                <a:lnTo>
                  <a:pt x="4356443" y="3516922"/>
                </a:lnTo>
                <a:lnTo>
                  <a:pt x="4361307" y="3609009"/>
                </a:lnTo>
                <a:lnTo>
                  <a:pt x="4361307" y="3383496"/>
                </a:lnTo>
                <a:lnTo>
                  <a:pt x="4341812" y="3305924"/>
                </a:lnTo>
                <a:lnTo>
                  <a:pt x="4329328" y="3266757"/>
                </a:lnTo>
                <a:lnTo>
                  <a:pt x="4322127" y="3244723"/>
                </a:lnTo>
                <a:lnTo>
                  <a:pt x="4322127" y="3342538"/>
                </a:lnTo>
                <a:lnTo>
                  <a:pt x="4322127" y="3360915"/>
                </a:lnTo>
                <a:lnTo>
                  <a:pt x="4313910" y="3354032"/>
                </a:lnTo>
                <a:lnTo>
                  <a:pt x="4209592" y="3266757"/>
                </a:lnTo>
                <a:lnTo>
                  <a:pt x="4322127" y="3342538"/>
                </a:lnTo>
                <a:lnTo>
                  <a:pt x="4322127" y="3244723"/>
                </a:lnTo>
                <a:lnTo>
                  <a:pt x="4312653" y="3219691"/>
                </a:lnTo>
                <a:lnTo>
                  <a:pt x="4303776" y="3196247"/>
                </a:lnTo>
                <a:lnTo>
                  <a:pt x="4287317" y="3158820"/>
                </a:lnTo>
                <a:lnTo>
                  <a:pt x="4284332" y="3152025"/>
                </a:lnTo>
                <a:lnTo>
                  <a:pt x="4277347" y="3138119"/>
                </a:lnTo>
                <a:lnTo>
                  <a:pt x="4277347" y="3202457"/>
                </a:lnTo>
                <a:lnTo>
                  <a:pt x="4277347" y="3219691"/>
                </a:lnTo>
                <a:lnTo>
                  <a:pt x="4186631" y="3158820"/>
                </a:lnTo>
                <a:lnTo>
                  <a:pt x="4277347" y="3202457"/>
                </a:lnTo>
                <a:lnTo>
                  <a:pt x="4277347" y="3138119"/>
                </a:lnTo>
                <a:lnTo>
                  <a:pt x="4335234" y="3228530"/>
                </a:lnTo>
                <a:lnTo>
                  <a:pt x="4387583" y="3417671"/>
                </a:lnTo>
                <a:lnTo>
                  <a:pt x="4396892" y="3558171"/>
                </a:lnTo>
                <a:lnTo>
                  <a:pt x="4396905" y="3558387"/>
                </a:lnTo>
                <a:lnTo>
                  <a:pt x="4396905" y="3233699"/>
                </a:lnTo>
                <a:lnTo>
                  <a:pt x="4356557" y="3140049"/>
                </a:lnTo>
                <a:lnTo>
                  <a:pt x="4273385" y="3028061"/>
                </a:lnTo>
                <a:lnTo>
                  <a:pt x="4250804" y="2997644"/>
                </a:lnTo>
                <a:lnTo>
                  <a:pt x="4157738" y="2904540"/>
                </a:lnTo>
                <a:lnTo>
                  <a:pt x="4117746" y="2871190"/>
                </a:lnTo>
                <a:lnTo>
                  <a:pt x="4835017" y="2871190"/>
                </a:lnTo>
                <a:lnTo>
                  <a:pt x="4835017" y="2801594"/>
                </a:lnTo>
                <a:close/>
              </a:path>
              <a:path w="4835525" h="10692130">
                <a:moveTo>
                  <a:pt x="4835017" y="1488782"/>
                </a:moveTo>
                <a:lnTo>
                  <a:pt x="4829670" y="1495894"/>
                </a:lnTo>
                <a:lnTo>
                  <a:pt x="4835017" y="1510804"/>
                </a:lnTo>
                <a:lnTo>
                  <a:pt x="4835017" y="1488782"/>
                </a:lnTo>
                <a:close/>
              </a:path>
              <a:path w="4835525" h="10692130">
                <a:moveTo>
                  <a:pt x="4835017" y="1260348"/>
                </a:moveTo>
                <a:lnTo>
                  <a:pt x="4431982" y="1260348"/>
                </a:lnTo>
                <a:lnTo>
                  <a:pt x="4431982" y="1812810"/>
                </a:lnTo>
                <a:lnTo>
                  <a:pt x="4446981" y="1883651"/>
                </a:lnTo>
                <a:lnTo>
                  <a:pt x="4466094" y="1950123"/>
                </a:lnTo>
                <a:lnTo>
                  <a:pt x="4488878" y="2012327"/>
                </a:lnTo>
                <a:lnTo>
                  <a:pt x="4514926" y="2070404"/>
                </a:lnTo>
                <a:lnTo>
                  <a:pt x="4543780" y="2124456"/>
                </a:lnTo>
                <a:lnTo>
                  <a:pt x="4575035" y="2174608"/>
                </a:lnTo>
                <a:lnTo>
                  <a:pt x="4608246" y="2220988"/>
                </a:lnTo>
                <a:lnTo>
                  <a:pt x="4642980" y="2263698"/>
                </a:lnTo>
                <a:lnTo>
                  <a:pt x="4678832" y="2302865"/>
                </a:lnTo>
                <a:lnTo>
                  <a:pt x="4715345" y="2338603"/>
                </a:lnTo>
                <a:lnTo>
                  <a:pt x="4752098" y="2371039"/>
                </a:lnTo>
                <a:lnTo>
                  <a:pt x="4788662" y="2400287"/>
                </a:lnTo>
                <a:lnTo>
                  <a:pt x="4824603" y="2426462"/>
                </a:lnTo>
                <a:lnTo>
                  <a:pt x="4835017" y="2433396"/>
                </a:lnTo>
                <a:lnTo>
                  <a:pt x="4835017" y="2353856"/>
                </a:lnTo>
                <a:lnTo>
                  <a:pt x="4824615" y="2346033"/>
                </a:lnTo>
                <a:lnTo>
                  <a:pt x="4784014" y="2311298"/>
                </a:lnTo>
                <a:lnTo>
                  <a:pt x="4747095" y="2275560"/>
                </a:lnTo>
                <a:lnTo>
                  <a:pt x="4713681" y="2239124"/>
                </a:lnTo>
                <a:lnTo>
                  <a:pt x="4683582" y="2202256"/>
                </a:lnTo>
                <a:lnTo>
                  <a:pt x="4656645" y="2165286"/>
                </a:lnTo>
                <a:lnTo>
                  <a:pt x="4632680" y="2128494"/>
                </a:lnTo>
                <a:lnTo>
                  <a:pt x="4611535" y="2092185"/>
                </a:lnTo>
                <a:lnTo>
                  <a:pt x="4593031" y="2056650"/>
                </a:lnTo>
                <a:lnTo>
                  <a:pt x="4567682" y="2012975"/>
                </a:lnTo>
                <a:lnTo>
                  <a:pt x="4546384" y="1967674"/>
                </a:lnTo>
                <a:lnTo>
                  <a:pt x="4529391" y="1920811"/>
                </a:lnTo>
                <a:lnTo>
                  <a:pt x="4516933" y="1872462"/>
                </a:lnTo>
                <a:lnTo>
                  <a:pt x="4509274" y="1822653"/>
                </a:lnTo>
                <a:lnTo>
                  <a:pt x="4506684" y="1771840"/>
                </a:lnTo>
                <a:lnTo>
                  <a:pt x="4506671" y="1329969"/>
                </a:lnTo>
                <a:lnTo>
                  <a:pt x="4786058" y="1329969"/>
                </a:lnTo>
                <a:lnTo>
                  <a:pt x="4814748" y="1443062"/>
                </a:lnTo>
                <a:lnTo>
                  <a:pt x="4822571" y="1460309"/>
                </a:lnTo>
                <a:lnTo>
                  <a:pt x="4830826" y="1472501"/>
                </a:lnTo>
                <a:lnTo>
                  <a:pt x="4835017" y="1477124"/>
                </a:lnTo>
                <a:lnTo>
                  <a:pt x="4835017" y="1329969"/>
                </a:lnTo>
                <a:lnTo>
                  <a:pt x="4835017" y="1260348"/>
                </a:lnTo>
                <a:close/>
              </a:path>
              <a:path w="4835525" h="10692130">
                <a:moveTo>
                  <a:pt x="4835017" y="338251"/>
                </a:moveTo>
                <a:lnTo>
                  <a:pt x="4766335" y="572719"/>
                </a:lnTo>
                <a:lnTo>
                  <a:pt x="4594695" y="777519"/>
                </a:lnTo>
                <a:lnTo>
                  <a:pt x="4428007" y="892111"/>
                </a:lnTo>
                <a:lnTo>
                  <a:pt x="4353128" y="927785"/>
                </a:lnTo>
                <a:lnTo>
                  <a:pt x="4372826" y="880033"/>
                </a:lnTo>
                <a:lnTo>
                  <a:pt x="4375836" y="864069"/>
                </a:lnTo>
                <a:lnTo>
                  <a:pt x="4389298" y="792873"/>
                </a:lnTo>
                <a:lnTo>
                  <a:pt x="4400601" y="709168"/>
                </a:lnTo>
                <a:lnTo>
                  <a:pt x="4404347" y="675754"/>
                </a:lnTo>
                <a:lnTo>
                  <a:pt x="4404792" y="671741"/>
                </a:lnTo>
                <a:lnTo>
                  <a:pt x="4406595" y="659422"/>
                </a:lnTo>
                <a:lnTo>
                  <a:pt x="4410545" y="644613"/>
                </a:lnTo>
                <a:lnTo>
                  <a:pt x="4413059" y="636714"/>
                </a:lnTo>
                <a:lnTo>
                  <a:pt x="4414494" y="632180"/>
                </a:lnTo>
                <a:lnTo>
                  <a:pt x="4440529" y="531088"/>
                </a:lnTo>
                <a:lnTo>
                  <a:pt x="4454461" y="475945"/>
                </a:lnTo>
                <a:lnTo>
                  <a:pt x="4456709" y="362280"/>
                </a:lnTo>
                <a:lnTo>
                  <a:pt x="4456785" y="358254"/>
                </a:lnTo>
                <a:lnTo>
                  <a:pt x="4456900" y="352386"/>
                </a:lnTo>
                <a:lnTo>
                  <a:pt x="4443565" y="269316"/>
                </a:lnTo>
                <a:lnTo>
                  <a:pt x="4434649" y="238861"/>
                </a:lnTo>
                <a:lnTo>
                  <a:pt x="4396905" y="151257"/>
                </a:lnTo>
                <a:lnTo>
                  <a:pt x="4396905" y="475945"/>
                </a:lnTo>
                <a:lnTo>
                  <a:pt x="4393438" y="529183"/>
                </a:lnTo>
                <a:lnTo>
                  <a:pt x="4393311" y="531088"/>
                </a:lnTo>
                <a:lnTo>
                  <a:pt x="4385411" y="442874"/>
                </a:lnTo>
                <a:lnTo>
                  <a:pt x="4382986" y="426199"/>
                </a:lnTo>
                <a:lnTo>
                  <a:pt x="4382986" y="675754"/>
                </a:lnTo>
                <a:lnTo>
                  <a:pt x="4351985" y="856018"/>
                </a:lnTo>
                <a:lnTo>
                  <a:pt x="4334243" y="864069"/>
                </a:lnTo>
                <a:lnTo>
                  <a:pt x="4368050" y="683806"/>
                </a:lnTo>
                <a:lnTo>
                  <a:pt x="4382986" y="675754"/>
                </a:lnTo>
                <a:lnTo>
                  <a:pt x="4382986" y="426199"/>
                </a:lnTo>
                <a:lnTo>
                  <a:pt x="4373689" y="362280"/>
                </a:lnTo>
                <a:lnTo>
                  <a:pt x="4361307" y="301066"/>
                </a:lnTo>
                <a:lnTo>
                  <a:pt x="4361307" y="526567"/>
                </a:lnTo>
                <a:lnTo>
                  <a:pt x="4360367" y="604113"/>
                </a:lnTo>
                <a:lnTo>
                  <a:pt x="4358868" y="636714"/>
                </a:lnTo>
                <a:lnTo>
                  <a:pt x="4277347" y="481711"/>
                </a:lnTo>
                <a:lnTo>
                  <a:pt x="4334243" y="541413"/>
                </a:lnTo>
                <a:lnTo>
                  <a:pt x="4303217" y="481711"/>
                </a:lnTo>
                <a:lnTo>
                  <a:pt x="4256671" y="392150"/>
                </a:lnTo>
                <a:lnTo>
                  <a:pt x="4340491" y="458736"/>
                </a:lnTo>
                <a:lnTo>
                  <a:pt x="4295267" y="392150"/>
                </a:lnTo>
                <a:lnTo>
                  <a:pt x="4238307" y="308317"/>
                </a:lnTo>
                <a:lnTo>
                  <a:pt x="4322127" y="373773"/>
                </a:lnTo>
                <a:lnTo>
                  <a:pt x="4277271" y="308317"/>
                </a:lnTo>
                <a:lnTo>
                  <a:pt x="4252087" y="271589"/>
                </a:lnTo>
                <a:lnTo>
                  <a:pt x="4340491" y="358254"/>
                </a:lnTo>
                <a:lnTo>
                  <a:pt x="4356443" y="434479"/>
                </a:lnTo>
                <a:lnTo>
                  <a:pt x="4361307" y="526567"/>
                </a:lnTo>
                <a:lnTo>
                  <a:pt x="4361307" y="301066"/>
                </a:lnTo>
                <a:lnTo>
                  <a:pt x="4341812" y="223494"/>
                </a:lnTo>
                <a:lnTo>
                  <a:pt x="4329328" y="184315"/>
                </a:lnTo>
                <a:lnTo>
                  <a:pt x="4322127" y="162293"/>
                </a:lnTo>
                <a:lnTo>
                  <a:pt x="4322127" y="260096"/>
                </a:lnTo>
                <a:lnTo>
                  <a:pt x="4322127" y="278472"/>
                </a:lnTo>
                <a:lnTo>
                  <a:pt x="4313910" y="271589"/>
                </a:lnTo>
                <a:lnTo>
                  <a:pt x="4209592" y="184315"/>
                </a:lnTo>
                <a:lnTo>
                  <a:pt x="4322127" y="260096"/>
                </a:lnTo>
                <a:lnTo>
                  <a:pt x="4322127" y="162293"/>
                </a:lnTo>
                <a:lnTo>
                  <a:pt x="4312653" y="137248"/>
                </a:lnTo>
                <a:lnTo>
                  <a:pt x="4303776" y="113804"/>
                </a:lnTo>
                <a:lnTo>
                  <a:pt x="4287317" y="76377"/>
                </a:lnTo>
                <a:lnTo>
                  <a:pt x="4284332" y="69583"/>
                </a:lnTo>
                <a:lnTo>
                  <a:pt x="4277347" y="55676"/>
                </a:lnTo>
                <a:lnTo>
                  <a:pt x="4277347" y="120015"/>
                </a:lnTo>
                <a:lnTo>
                  <a:pt x="4277347" y="137248"/>
                </a:lnTo>
                <a:lnTo>
                  <a:pt x="4186631" y="76377"/>
                </a:lnTo>
                <a:lnTo>
                  <a:pt x="4277347" y="120015"/>
                </a:lnTo>
                <a:lnTo>
                  <a:pt x="4277347" y="55676"/>
                </a:lnTo>
                <a:lnTo>
                  <a:pt x="4335234" y="146088"/>
                </a:lnTo>
                <a:lnTo>
                  <a:pt x="4387583" y="335241"/>
                </a:lnTo>
                <a:lnTo>
                  <a:pt x="4396892" y="475729"/>
                </a:lnTo>
                <a:lnTo>
                  <a:pt x="4396905" y="475945"/>
                </a:lnTo>
                <a:lnTo>
                  <a:pt x="4396905" y="151257"/>
                </a:lnTo>
                <a:lnTo>
                  <a:pt x="4356557" y="57607"/>
                </a:lnTo>
                <a:lnTo>
                  <a:pt x="4313783" y="0"/>
                </a:lnTo>
                <a:lnTo>
                  <a:pt x="4247286" y="0"/>
                </a:lnTo>
                <a:lnTo>
                  <a:pt x="4243768" y="0"/>
                </a:lnTo>
                <a:lnTo>
                  <a:pt x="4122623" y="0"/>
                </a:lnTo>
                <a:lnTo>
                  <a:pt x="4125772" y="9779"/>
                </a:lnTo>
                <a:lnTo>
                  <a:pt x="4137164" y="57607"/>
                </a:lnTo>
                <a:lnTo>
                  <a:pt x="4152836" y="92938"/>
                </a:lnTo>
                <a:lnTo>
                  <a:pt x="4186999" y="128739"/>
                </a:lnTo>
                <a:lnTo>
                  <a:pt x="4193527" y="132651"/>
                </a:lnTo>
                <a:lnTo>
                  <a:pt x="4172191" y="138480"/>
                </a:lnTo>
                <a:lnTo>
                  <a:pt x="4166679" y="156908"/>
                </a:lnTo>
                <a:lnTo>
                  <a:pt x="4169130" y="176403"/>
                </a:lnTo>
                <a:lnTo>
                  <a:pt x="4171696" y="185458"/>
                </a:lnTo>
                <a:lnTo>
                  <a:pt x="4206811" y="359067"/>
                </a:lnTo>
                <a:lnTo>
                  <a:pt x="4260545" y="508114"/>
                </a:lnTo>
                <a:lnTo>
                  <a:pt x="4309757" y="612394"/>
                </a:lnTo>
                <a:lnTo>
                  <a:pt x="4331297" y="651637"/>
                </a:lnTo>
                <a:lnTo>
                  <a:pt x="4333595" y="686676"/>
                </a:lnTo>
                <a:lnTo>
                  <a:pt x="4326293" y="742492"/>
                </a:lnTo>
                <a:lnTo>
                  <a:pt x="4316628" y="794219"/>
                </a:lnTo>
                <a:lnTo>
                  <a:pt x="4311802" y="816978"/>
                </a:lnTo>
                <a:lnTo>
                  <a:pt x="4303458" y="869657"/>
                </a:lnTo>
                <a:lnTo>
                  <a:pt x="4301896" y="903820"/>
                </a:lnTo>
                <a:lnTo>
                  <a:pt x="4303560" y="922261"/>
                </a:lnTo>
                <a:lnTo>
                  <a:pt x="4304893" y="927785"/>
                </a:lnTo>
                <a:lnTo>
                  <a:pt x="4247883" y="900036"/>
                </a:lnTo>
                <a:lnTo>
                  <a:pt x="4195241" y="870089"/>
                </a:lnTo>
                <a:lnTo>
                  <a:pt x="4146791" y="838250"/>
                </a:lnTo>
                <a:lnTo>
                  <a:pt x="4102341" y="804824"/>
                </a:lnTo>
                <a:lnTo>
                  <a:pt x="4061752" y="770089"/>
                </a:lnTo>
                <a:lnTo>
                  <a:pt x="4024833" y="734352"/>
                </a:lnTo>
                <a:lnTo>
                  <a:pt x="3991406" y="697903"/>
                </a:lnTo>
                <a:lnTo>
                  <a:pt x="3961320" y="661047"/>
                </a:lnTo>
                <a:lnTo>
                  <a:pt x="3934383" y="624078"/>
                </a:lnTo>
                <a:lnTo>
                  <a:pt x="3910419" y="587286"/>
                </a:lnTo>
                <a:lnTo>
                  <a:pt x="3889273" y="550976"/>
                </a:lnTo>
                <a:lnTo>
                  <a:pt x="3870756" y="515429"/>
                </a:lnTo>
                <a:lnTo>
                  <a:pt x="3845420" y="471754"/>
                </a:lnTo>
                <a:lnTo>
                  <a:pt x="3824122" y="426466"/>
                </a:lnTo>
                <a:lnTo>
                  <a:pt x="3807117" y="379603"/>
                </a:lnTo>
                <a:lnTo>
                  <a:pt x="3794658" y="331241"/>
                </a:lnTo>
                <a:lnTo>
                  <a:pt x="3787013" y="281444"/>
                </a:lnTo>
                <a:lnTo>
                  <a:pt x="3784422" y="230619"/>
                </a:lnTo>
                <a:lnTo>
                  <a:pt x="3784409" y="0"/>
                </a:lnTo>
                <a:lnTo>
                  <a:pt x="3709708" y="0"/>
                </a:lnTo>
                <a:lnTo>
                  <a:pt x="3709708" y="271589"/>
                </a:lnTo>
                <a:lnTo>
                  <a:pt x="3724719" y="342430"/>
                </a:lnTo>
                <a:lnTo>
                  <a:pt x="3743820" y="408901"/>
                </a:lnTo>
                <a:lnTo>
                  <a:pt x="3766616" y="471106"/>
                </a:lnTo>
                <a:lnTo>
                  <a:pt x="3792651" y="529183"/>
                </a:lnTo>
                <a:lnTo>
                  <a:pt x="3821519" y="583234"/>
                </a:lnTo>
                <a:lnTo>
                  <a:pt x="3852761" y="633399"/>
                </a:lnTo>
                <a:lnTo>
                  <a:pt x="3885971" y="679767"/>
                </a:lnTo>
                <a:lnTo>
                  <a:pt x="3920718" y="722477"/>
                </a:lnTo>
                <a:lnTo>
                  <a:pt x="3956558" y="761644"/>
                </a:lnTo>
                <a:lnTo>
                  <a:pt x="3993070" y="797394"/>
                </a:lnTo>
                <a:lnTo>
                  <a:pt x="4029824" y="829830"/>
                </a:lnTo>
                <a:lnTo>
                  <a:pt x="4066387" y="859066"/>
                </a:lnTo>
                <a:lnTo>
                  <a:pt x="4102328" y="885253"/>
                </a:lnTo>
                <a:lnTo>
                  <a:pt x="4137228" y="908469"/>
                </a:lnTo>
                <a:lnTo>
                  <a:pt x="4170642" y="928865"/>
                </a:lnTo>
                <a:lnTo>
                  <a:pt x="4231322" y="961631"/>
                </a:lnTo>
                <a:lnTo>
                  <a:pt x="4280916" y="984478"/>
                </a:lnTo>
                <a:lnTo>
                  <a:pt x="4331601" y="1003833"/>
                </a:lnTo>
                <a:lnTo>
                  <a:pt x="4336618" y="1003541"/>
                </a:lnTo>
                <a:lnTo>
                  <a:pt x="4341012" y="1001522"/>
                </a:lnTo>
                <a:lnTo>
                  <a:pt x="4450562" y="927785"/>
                </a:lnTo>
                <a:lnTo>
                  <a:pt x="4680928" y="772731"/>
                </a:lnTo>
                <a:lnTo>
                  <a:pt x="4835017" y="560920"/>
                </a:lnTo>
                <a:lnTo>
                  <a:pt x="4835017" y="338251"/>
                </a:lnTo>
                <a:close/>
              </a:path>
            </a:pathLst>
          </a:custGeom>
          <a:solidFill>
            <a:srgbClr val="FFFFFF">
              <a:alpha val="65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FDBB1C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FDBB1C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628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8973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FDBB1C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495070" y="-321103"/>
            <a:ext cx="16115840" cy="1133514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753999" y="3618002"/>
            <a:ext cx="738505" cy="1728470"/>
          </a:xfrm>
          <a:custGeom>
            <a:avLst/>
            <a:gdLst/>
            <a:ahLst/>
            <a:cxnLst/>
            <a:rect l="l" t="t" r="r" b="b"/>
            <a:pathLst>
              <a:path w="738505" h="1728470">
                <a:moveTo>
                  <a:pt x="585597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1575600"/>
                </a:lnTo>
                <a:lnTo>
                  <a:pt x="7769" y="1623768"/>
                </a:lnTo>
                <a:lnTo>
                  <a:pt x="29405" y="1665603"/>
                </a:lnTo>
                <a:lnTo>
                  <a:pt x="62396" y="1698594"/>
                </a:lnTo>
                <a:lnTo>
                  <a:pt x="104231" y="1720230"/>
                </a:lnTo>
                <a:lnTo>
                  <a:pt x="152400" y="1728000"/>
                </a:lnTo>
                <a:lnTo>
                  <a:pt x="585597" y="1728000"/>
                </a:lnTo>
                <a:lnTo>
                  <a:pt x="633770" y="1720230"/>
                </a:lnTo>
                <a:lnTo>
                  <a:pt x="675605" y="1698594"/>
                </a:lnTo>
                <a:lnTo>
                  <a:pt x="708594" y="1665603"/>
                </a:lnTo>
                <a:lnTo>
                  <a:pt x="730228" y="1623768"/>
                </a:lnTo>
                <a:lnTo>
                  <a:pt x="737997" y="1575600"/>
                </a:lnTo>
                <a:lnTo>
                  <a:pt x="737997" y="152400"/>
                </a:lnTo>
                <a:lnTo>
                  <a:pt x="730228" y="104231"/>
                </a:lnTo>
                <a:lnTo>
                  <a:pt x="708594" y="62396"/>
                </a:lnTo>
                <a:lnTo>
                  <a:pt x="675605" y="29405"/>
                </a:lnTo>
                <a:lnTo>
                  <a:pt x="633770" y="7769"/>
                </a:lnTo>
                <a:lnTo>
                  <a:pt x="585597" y="0"/>
                </a:lnTo>
                <a:close/>
              </a:path>
            </a:pathLst>
          </a:custGeom>
          <a:solidFill>
            <a:srgbClr val="0062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989000" y="9072002"/>
            <a:ext cx="7911465" cy="1323340"/>
          </a:xfrm>
          <a:custGeom>
            <a:avLst/>
            <a:gdLst/>
            <a:ahLst/>
            <a:cxnLst/>
            <a:rect l="l" t="t" r="r" b="b"/>
            <a:pathLst>
              <a:path w="7911465" h="1323340">
                <a:moveTo>
                  <a:pt x="7758595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399"/>
                </a:lnTo>
                <a:lnTo>
                  <a:pt x="0" y="1170597"/>
                </a:lnTo>
                <a:lnTo>
                  <a:pt x="7769" y="1218770"/>
                </a:lnTo>
                <a:lnTo>
                  <a:pt x="29405" y="1260605"/>
                </a:lnTo>
                <a:lnTo>
                  <a:pt x="62396" y="1293594"/>
                </a:lnTo>
                <a:lnTo>
                  <a:pt x="104231" y="1315228"/>
                </a:lnTo>
                <a:lnTo>
                  <a:pt x="152400" y="1322997"/>
                </a:lnTo>
                <a:lnTo>
                  <a:pt x="7758595" y="1322997"/>
                </a:lnTo>
                <a:lnTo>
                  <a:pt x="7806768" y="1315228"/>
                </a:lnTo>
                <a:lnTo>
                  <a:pt x="7848603" y="1293594"/>
                </a:lnTo>
                <a:lnTo>
                  <a:pt x="7881592" y="1260605"/>
                </a:lnTo>
                <a:lnTo>
                  <a:pt x="7903226" y="1218770"/>
                </a:lnTo>
                <a:lnTo>
                  <a:pt x="7910995" y="1170597"/>
                </a:lnTo>
                <a:lnTo>
                  <a:pt x="7910995" y="152399"/>
                </a:lnTo>
                <a:lnTo>
                  <a:pt x="7903226" y="104231"/>
                </a:lnTo>
                <a:lnTo>
                  <a:pt x="7881592" y="62396"/>
                </a:lnTo>
                <a:lnTo>
                  <a:pt x="7848603" y="29405"/>
                </a:lnTo>
                <a:lnTo>
                  <a:pt x="7806768" y="7769"/>
                </a:lnTo>
                <a:lnTo>
                  <a:pt x="77585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755000" y="669603"/>
            <a:ext cx="738505" cy="1728470"/>
          </a:xfrm>
          <a:custGeom>
            <a:avLst/>
            <a:gdLst/>
            <a:ahLst/>
            <a:cxnLst/>
            <a:rect l="l" t="t" r="r" b="b"/>
            <a:pathLst>
              <a:path w="738505" h="1728470">
                <a:moveTo>
                  <a:pt x="585597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1575600"/>
                </a:lnTo>
                <a:lnTo>
                  <a:pt x="7769" y="1623768"/>
                </a:lnTo>
                <a:lnTo>
                  <a:pt x="29405" y="1665603"/>
                </a:lnTo>
                <a:lnTo>
                  <a:pt x="62396" y="1698594"/>
                </a:lnTo>
                <a:lnTo>
                  <a:pt x="104231" y="1720230"/>
                </a:lnTo>
                <a:lnTo>
                  <a:pt x="152400" y="1728000"/>
                </a:lnTo>
                <a:lnTo>
                  <a:pt x="585597" y="1728000"/>
                </a:lnTo>
                <a:lnTo>
                  <a:pt x="633770" y="1720230"/>
                </a:lnTo>
                <a:lnTo>
                  <a:pt x="675605" y="1698594"/>
                </a:lnTo>
                <a:lnTo>
                  <a:pt x="708594" y="1665603"/>
                </a:lnTo>
                <a:lnTo>
                  <a:pt x="730228" y="1623768"/>
                </a:lnTo>
                <a:lnTo>
                  <a:pt x="737997" y="1575600"/>
                </a:lnTo>
                <a:lnTo>
                  <a:pt x="737997" y="152400"/>
                </a:lnTo>
                <a:lnTo>
                  <a:pt x="730228" y="104231"/>
                </a:lnTo>
                <a:lnTo>
                  <a:pt x="708594" y="62396"/>
                </a:lnTo>
                <a:lnTo>
                  <a:pt x="675605" y="29405"/>
                </a:lnTo>
                <a:lnTo>
                  <a:pt x="633770" y="7769"/>
                </a:lnTo>
                <a:lnTo>
                  <a:pt x="585597" y="0"/>
                </a:lnTo>
                <a:close/>
              </a:path>
            </a:pathLst>
          </a:custGeom>
          <a:solidFill>
            <a:srgbClr val="FDB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3011" y="646438"/>
            <a:ext cx="2078354" cy="65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rgbClr val="FDBB1C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6285" y="2459482"/>
            <a:ext cx="1361313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>
            <a:extLst>
              <a:ext uri="{FF2B5EF4-FFF2-40B4-BE49-F238E27FC236}">
                <a16:creationId xmlns:a16="http://schemas.microsoft.com/office/drawing/2014/main" id="{70499D79-136F-A882-C52B-92E77760F3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13"/>
            <a:ext cx="15119350" cy="106851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9051" y="850900"/>
            <a:ext cx="230832" cy="1251415"/>
          </a:xfrm>
          <a:prstGeom prst="rect">
            <a:avLst/>
          </a:prstGeom>
        </p:spPr>
        <p:txBody>
          <a:bodyPr vert="vert270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500" spc="-45" dirty="0">
                <a:solidFill>
                  <a:srgbClr val="00629A"/>
                </a:solidFill>
                <a:latin typeface="Arial Black"/>
                <a:cs typeface="Arial Black"/>
              </a:rPr>
              <a:t>WEEK</a:t>
            </a:r>
            <a:r>
              <a:rPr sz="1500" spc="-65" dirty="0">
                <a:solidFill>
                  <a:srgbClr val="00629A"/>
                </a:solidFill>
                <a:latin typeface="Arial Black"/>
                <a:cs typeface="Arial Black"/>
              </a:rPr>
              <a:t> </a:t>
            </a:r>
            <a:r>
              <a:rPr sz="1500" spc="-25" dirty="0">
                <a:solidFill>
                  <a:srgbClr val="00629A"/>
                </a:solidFill>
                <a:latin typeface="Arial Black"/>
                <a:cs typeface="Arial Black"/>
              </a:rPr>
              <a:t>ONE</a:t>
            </a:r>
            <a:endParaRPr sz="1500" dirty="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4365605" cy="10692130"/>
          </a:xfrm>
          <a:custGeom>
            <a:avLst/>
            <a:gdLst/>
            <a:ahLst/>
            <a:cxnLst/>
            <a:rect l="l" t="t" r="r" b="b"/>
            <a:pathLst>
              <a:path w="14365605" h="10692130">
                <a:moveTo>
                  <a:pt x="1511998" y="0"/>
                </a:moveTo>
                <a:lnTo>
                  <a:pt x="0" y="0"/>
                </a:lnTo>
                <a:lnTo>
                  <a:pt x="0" y="10692003"/>
                </a:lnTo>
                <a:lnTo>
                  <a:pt x="1511998" y="10692003"/>
                </a:lnTo>
                <a:lnTo>
                  <a:pt x="1511998" y="0"/>
                </a:lnTo>
                <a:close/>
              </a:path>
              <a:path w="14365605" h="10692130">
                <a:moveTo>
                  <a:pt x="14365084" y="9224404"/>
                </a:moveTo>
                <a:lnTo>
                  <a:pt x="14357312" y="9176245"/>
                </a:lnTo>
                <a:lnTo>
                  <a:pt x="14335671" y="9134411"/>
                </a:lnTo>
                <a:lnTo>
                  <a:pt x="14302677" y="9101417"/>
                </a:lnTo>
                <a:lnTo>
                  <a:pt x="14260843" y="9079776"/>
                </a:lnTo>
                <a:lnTo>
                  <a:pt x="14212684" y="9072004"/>
                </a:lnTo>
                <a:lnTo>
                  <a:pt x="10465321" y="9072004"/>
                </a:lnTo>
                <a:lnTo>
                  <a:pt x="10417150" y="9079776"/>
                </a:lnTo>
                <a:lnTo>
                  <a:pt x="10375316" y="9101417"/>
                </a:lnTo>
                <a:lnTo>
                  <a:pt x="10342321" y="9134411"/>
                </a:lnTo>
                <a:lnTo>
                  <a:pt x="10320680" y="9176245"/>
                </a:lnTo>
                <a:lnTo>
                  <a:pt x="10312921" y="9224404"/>
                </a:lnTo>
                <a:lnTo>
                  <a:pt x="10312921" y="9576600"/>
                </a:lnTo>
                <a:lnTo>
                  <a:pt x="10320680" y="9624784"/>
                </a:lnTo>
                <a:lnTo>
                  <a:pt x="10342321" y="9666618"/>
                </a:lnTo>
                <a:lnTo>
                  <a:pt x="10375316" y="9699600"/>
                </a:lnTo>
                <a:lnTo>
                  <a:pt x="10417150" y="9721240"/>
                </a:lnTo>
                <a:lnTo>
                  <a:pt x="10465321" y="9729000"/>
                </a:lnTo>
                <a:lnTo>
                  <a:pt x="14212684" y="9729000"/>
                </a:lnTo>
                <a:lnTo>
                  <a:pt x="14260843" y="9721240"/>
                </a:lnTo>
                <a:lnTo>
                  <a:pt x="14302677" y="9699600"/>
                </a:lnTo>
                <a:lnTo>
                  <a:pt x="14335671" y="9666618"/>
                </a:lnTo>
                <a:lnTo>
                  <a:pt x="14357312" y="9624784"/>
                </a:lnTo>
                <a:lnTo>
                  <a:pt x="14365084" y="9576600"/>
                </a:lnTo>
                <a:lnTo>
                  <a:pt x="14365084" y="9224404"/>
                </a:lnTo>
                <a:close/>
              </a:path>
            </a:pathLst>
          </a:custGeom>
          <a:solidFill>
            <a:srgbClr val="00629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5" name="object 5"/>
          <p:cNvGrpSpPr/>
          <p:nvPr/>
        </p:nvGrpSpPr>
        <p:grpSpPr>
          <a:xfrm>
            <a:off x="243886" y="6381003"/>
            <a:ext cx="14121765" cy="4123054"/>
            <a:chOff x="243886" y="6381003"/>
            <a:chExt cx="14121765" cy="4123054"/>
          </a:xfrm>
        </p:grpSpPr>
        <p:sp>
          <p:nvSpPr>
            <p:cNvPr id="6" name="object 6"/>
            <p:cNvSpPr/>
            <p:nvPr/>
          </p:nvSpPr>
          <p:spPr>
            <a:xfrm>
              <a:off x="1753999" y="6381003"/>
              <a:ext cx="738505" cy="1728470"/>
            </a:xfrm>
            <a:custGeom>
              <a:avLst/>
              <a:gdLst/>
              <a:ahLst/>
              <a:cxnLst/>
              <a:rect l="l" t="t" r="r" b="b"/>
              <a:pathLst>
                <a:path w="738505" h="1728470">
                  <a:moveTo>
                    <a:pt x="585597" y="0"/>
                  </a:moveTo>
                  <a:lnTo>
                    <a:pt x="152400" y="0"/>
                  </a:lnTo>
                  <a:lnTo>
                    <a:pt x="104231" y="7769"/>
                  </a:lnTo>
                  <a:lnTo>
                    <a:pt x="62396" y="29405"/>
                  </a:lnTo>
                  <a:lnTo>
                    <a:pt x="29405" y="62396"/>
                  </a:lnTo>
                  <a:lnTo>
                    <a:pt x="7769" y="104231"/>
                  </a:lnTo>
                  <a:lnTo>
                    <a:pt x="0" y="152400"/>
                  </a:lnTo>
                  <a:lnTo>
                    <a:pt x="0" y="1575600"/>
                  </a:lnTo>
                  <a:lnTo>
                    <a:pt x="7769" y="1623768"/>
                  </a:lnTo>
                  <a:lnTo>
                    <a:pt x="29405" y="1665603"/>
                  </a:lnTo>
                  <a:lnTo>
                    <a:pt x="62396" y="1698594"/>
                  </a:lnTo>
                  <a:lnTo>
                    <a:pt x="104231" y="1720230"/>
                  </a:lnTo>
                  <a:lnTo>
                    <a:pt x="152400" y="1728000"/>
                  </a:lnTo>
                  <a:lnTo>
                    <a:pt x="585597" y="1728000"/>
                  </a:lnTo>
                  <a:lnTo>
                    <a:pt x="633770" y="1720230"/>
                  </a:lnTo>
                  <a:lnTo>
                    <a:pt x="675605" y="1698594"/>
                  </a:lnTo>
                  <a:lnTo>
                    <a:pt x="708594" y="1665603"/>
                  </a:lnTo>
                  <a:lnTo>
                    <a:pt x="730228" y="1623768"/>
                  </a:lnTo>
                  <a:lnTo>
                    <a:pt x="737997" y="1575600"/>
                  </a:lnTo>
                  <a:lnTo>
                    <a:pt x="737997" y="152400"/>
                  </a:lnTo>
                  <a:lnTo>
                    <a:pt x="730228" y="104231"/>
                  </a:lnTo>
                  <a:lnTo>
                    <a:pt x="708594" y="62396"/>
                  </a:lnTo>
                  <a:lnTo>
                    <a:pt x="675605" y="29405"/>
                  </a:lnTo>
                  <a:lnTo>
                    <a:pt x="633770" y="7769"/>
                  </a:lnTo>
                  <a:lnTo>
                    <a:pt x="585597" y="0"/>
                  </a:lnTo>
                  <a:close/>
                </a:path>
              </a:pathLst>
            </a:custGeom>
            <a:solidFill>
              <a:srgbClr val="0A23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12920" y="9790201"/>
              <a:ext cx="4052150" cy="71376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281" y="10081145"/>
              <a:ext cx="366961" cy="6941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8928" y="10081142"/>
              <a:ext cx="477137" cy="694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3886" y="10228769"/>
              <a:ext cx="898224" cy="556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1361" y="9161704"/>
              <a:ext cx="602515" cy="84270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250799" y="9156842"/>
            <a:ext cx="7388225" cy="954107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just">
              <a:lnSpc>
                <a:spcPts val="1200"/>
              </a:lnSpc>
              <a:spcBef>
                <a:spcPts val="240"/>
              </a:spcBef>
            </a:pP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sz="1100" spc="-3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sz="1100" spc="-2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100" spc="-3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courses</a:t>
            </a:r>
            <a:r>
              <a:rPr sz="1100" spc="-2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100" spc="-2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100" spc="-3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sides,</a:t>
            </a:r>
            <a:r>
              <a:rPr sz="1100" spc="-2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7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100" spc="-2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trip</a:t>
            </a:r>
            <a:r>
              <a:rPr sz="1100" spc="-3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1100" spc="-2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100" spc="-2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salad</a:t>
            </a:r>
            <a:r>
              <a:rPr sz="1100" spc="-3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</a:t>
            </a:r>
            <a:r>
              <a:rPr sz="1100" spc="-2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100" spc="-2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bread,</a:t>
            </a:r>
            <a:r>
              <a:rPr sz="1100" spc="-3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1100" spc="-2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7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100" spc="-2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drink</a:t>
            </a:r>
            <a:r>
              <a:rPr sz="1100" spc="-3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100" spc="-2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6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</a:t>
            </a:r>
            <a:r>
              <a:rPr sz="1100" spc="-2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1100" spc="-3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chilled</a:t>
            </a:r>
            <a:r>
              <a:rPr sz="1100" spc="-2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1100" spc="9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100" spc="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price</a:t>
            </a:r>
            <a:r>
              <a:rPr sz="1100" spc="9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100" spc="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7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100" spc="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sz="1100" spc="9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meal.</a:t>
            </a:r>
            <a:r>
              <a:rPr sz="1100" spc="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sz="1100" spc="9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offer</a:t>
            </a:r>
            <a:r>
              <a:rPr sz="1100" spc="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sz="1100" spc="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sz="1100" spc="9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course</a:t>
            </a:r>
            <a:r>
              <a:rPr sz="1100" spc="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choices</a:t>
            </a:r>
            <a:r>
              <a:rPr sz="1100" spc="9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</a:t>
            </a:r>
            <a:r>
              <a:rPr sz="1100" spc="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day,</a:t>
            </a:r>
            <a:r>
              <a:rPr sz="1100" spc="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sz="1100" spc="9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100" spc="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sz="1100" spc="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1100" spc="9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vegetarian,</a:t>
            </a:r>
            <a:r>
              <a:rPr sz="1100" spc="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100" spc="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sz="1100" spc="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sz="1100" spc="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</a:t>
            </a:r>
            <a:r>
              <a:rPr sz="1100" spc="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sz="1100" spc="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choices</a:t>
            </a:r>
            <a:r>
              <a:rPr sz="1100" spc="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100" spc="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desserts</a:t>
            </a:r>
            <a:r>
              <a:rPr sz="1100" spc="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4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(main</a:t>
            </a:r>
            <a:r>
              <a:rPr sz="1100" spc="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dessert,</a:t>
            </a:r>
            <a:r>
              <a:rPr sz="1100" spc="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fruit</a:t>
            </a:r>
            <a:r>
              <a:rPr sz="1100" spc="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100" spc="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3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yoghurt)</a:t>
            </a:r>
            <a:r>
              <a:rPr sz="1100" spc="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sz="1100" spc="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100" spc="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sz="1100" spc="1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suitable</a:t>
            </a:r>
            <a:r>
              <a:rPr sz="1100" spc="2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1100" spc="1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vegetarians.</a:t>
            </a:r>
            <a:r>
              <a:rPr sz="1100" spc="2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2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1100" spc="2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1100" spc="1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z="1100" spc="2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</a:t>
            </a:r>
            <a:r>
              <a:rPr sz="1100" spc="1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sz="1100" spc="2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sz="1100" spc="2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1100" spc="1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1100" spc="2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portions</a:t>
            </a:r>
            <a:r>
              <a:rPr sz="1100" spc="2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100" spc="1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fruit</a:t>
            </a:r>
            <a:r>
              <a:rPr sz="1100" spc="2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100" spc="1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vegetables</a:t>
            </a:r>
            <a:r>
              <a:rPr sz="1100" spc="2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1100" spc="2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2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day.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sz="1100" spc="6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sz="1100" spc="6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z="1100" spc="6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z="1100" spc="6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sz="1100" spc="6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sz="1100" spc="6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value?</a:t>
            </a:r>
            <a:r>
              <a:rPr sz="1100" spc="6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sz="1100" spc="6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</a:t>
            </a:r>
            <a:r>
              <a:rPr sz="1100" spc="6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</a:t>
            </a:r>
            <a:r>
              <a:rPr sz="1100" spc="6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menus</a:t>
            </a:r>
            <a:r>
              <a:rPr sz="1100" spc="6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1100" spc="6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diabetics,</a:t>
            </a:r>
            <a:r>
              <a:rPr sz="1100" spc="6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7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100" spc="6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gluten</a:t>
            </a:r>
            <a:r>
              <a:rPr sz="1100" spc="6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free,</a:t>
            </a:r>
            <a:r>
              <a:rPr sz="1100" spc="6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dairy</a:t>
            </a:r>
            <a:r>
              <a:rPr sz="1100" spc="6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  <a:r>
              <a:rPr sz="1100" spc="6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2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vegan</a:t>
            </a:r>
            <a:r>
              <a:rPr sz="1100" spc="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5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menu,</a:t>
            </a:r>
            <a:r>
              <a:rPr sz="1100" spc="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sz="1100" spc="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</a:t>
            </a:r>
            <a:r>
              <a:rPr sz="1100" spc="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diets,</a:t>
            </a:r>
            <a:r>
              <a:rPr sz="1100" spc="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100" spc="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halal</a:t>
            </a:r>
            <a:r>
              <a:rPr sz="1100" spc="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meat</a:t>
            </a:r>
            <a:r>
              <a:rPr sz="1100" spc="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sz="1100" spc="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2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required.</a:t>
            </a:r>
            <a:r>
              <a:rPr sz="1100" spc="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sz="1100" spc="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sz="1100" spc="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7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100" spc="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3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nut-</a:t>
            </a:r>
            <a:r>
              <a:rPr sz="110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aware</a:t>
            </a:r>
            <a:r>
              <a:rPr sz="1100" spc="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school.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4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Allergen</a:t>
            </a:r>
            <a:r>
              <a:rPr sz="1100" b="1" spc="-5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3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sz="1100" b="1" spc="-5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3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sz="1100" b="1" spc="-4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sz="1100" b="1" spc="-5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4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</a:t>
            </a:r>
            <a:r>
              <a:rPr sz="1100" b="1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100" b="1" spc="-5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2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sz="1100" b="1" spc="-4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17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1100" b="1" spc="-5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3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</a:t>
            </a:r>
            <a:r>
              <a:rPr sz="1100" b="1" spc="-5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4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sz="1100" b="1" spc="-5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  <a:r>
              <a:rPr sz="1100" b="1" spc="-4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1100" b="1" spc="-5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sz="1100" b="1" spc="-5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1100" b="1" spc="-45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  <a:r>
              <a:rPr sz="1100" b="1" spc="-5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10" dirty="0">
                <a:solidFill>
                  <a:srgbClr val="00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information.</a:t>
            </a:r>
            <a:endParaRPr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572694" y="9057830"/>
            <a:ext cx="3533775" cy="58293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65"/>
              </a:spcBef>
            </a:pPr>
            <a:r>
              <a:rPr sz="1700" spc="-45" dirty="0">
                <a:solidFill>
                  <a:srgbClr val="FDBB1C"/>
                </a:solidFill>
                <a:latin typeface="Arial Black"/>
                <a:cs typeface="Arial Black"/>
              </a:rPr>
              <a:t>Always</a:t>
            </a:r>
            <a:r>
              <a:rPr sz="1700" spc="-90" dirty="0">
                <a:solidFill>
                  <a:srgbClr val="FDBB1C"/>
                </a:solidFill>
                <a:latin typeface="Arial Black"/>
                <a:cs typeface="Arial Black"/>
              </a:rPr>
              <a:t> </a:t>
            </a:r>
            <a:r>
              <a:rPr sz="1700" spc="-10" dirty="0">
                <a:solidFill>
                  <a:srgbClr val="FDBB1C"/>
                </a:solidFill>
                <a:latin typeface="Arial Black"/>
                <a:cs typeface="Arial Black"/>
              </a:rPr>
              <a:t>Available:</a:t>
            </a:r>
            <a:endParaRPr sz="1700" dirty="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Unlimited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Salad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Bar,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Seasonal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Fruit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Yoghurt</a:t>
            </a:r>
            <a:endParaRPr sz="1400" dirty="0">
              <a:latin typeface="Calibri"/>
              <a:cs typeface="Calibri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096505"/>
              </p:ext>
            </p:extLst>
          </p:nvPr>
        </p:nvGraphicFramePr>
        <p:xfrm>
          <a:off x="2149997" y="3138967"/>
          <a:ext cx="12601574" cy="24847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0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3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63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MONDAY</a:t>
                      </a:r>
                      <a:endParaRPr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51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0062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TUESDAY</a:t>
                      </a:r>
                      <a:endParaRPr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51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0062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WEDNESDAY</a:t>
                      </a:r>
                      <a:endParaRPr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51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0062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THURSDAY</a:t>
                      </a:r>
                      <a:endParaRPr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51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0062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FRIDAY</a:t>
                      </a:r>
                      <a:endParaRPr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51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0062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095">
                <a:tc>
                  <a:txBody>
                    <a:bodyPr/>
                    <a:lstStyle/>
                    <a:p>
                      <a:pPr marL="337820" marR="99060" indent="-23114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Crispy</a:t>
                      </a:r>
                      <a:r>
                        <a:rPr sz="1100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Wrap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Salad,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Mayo</a:t>
                      </a:r>
                      <a:r>
                        <a:rPr sz="1100" spc="8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8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r>
                        <a:rPr sz="1100" spc="8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Wedges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0645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Katsu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50/50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Rice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90905" marR="153670" indent="-73025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Mince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Beef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Pie,</a:t>
                      </a:r>
                      <a:r>
                        <a:rPr sz="1100" spc="7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Mash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Gravy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0645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57225" marR="638175" indent="-1143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Pasta</a:t>
                      </a:r>
                      <a:r>
                        <a:rPr sz="1100" spc="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Bolognaise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Garlic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Bread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0645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Fish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Fingers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-5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spc="-5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Chips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1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935">
                <a:tc>
                  <a:txBody>
                    <a:bodyPr/>
                    <a:lstStyle/>
                    <a:p>
                      <a:pPr marL="95885" marR="88265" indent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Halal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Crispy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Wrap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Salad,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Mayo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Wedges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88340" marR="554990" indent="-1257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Halal</a:t>
                      </a:r>
                      <a:r>
                        <a:rPr sz="1100" spc="-5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Katsu</a:t>
                      </a:r>
                      <a:r>
                        <a:rPr sz="1100" spc="-4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4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50/50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Rice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90905" marR="107950" indent="-7753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Veggie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Mince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Pie,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Gravy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Cheese</a:t>
                      </a:r>
                      <a:r>
                        <a:rPr sz="1100" spc="1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Pizza</a:t>
                      </a:r>
                      <a:r>
                        <a:rPr sz="1100" spc="1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12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Wedges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Quorn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Nuggets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Chips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Tomato Pasta &amp; Garlic Bread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Jollof Rice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Macaroni Cheese &amp; Garlic Bread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9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Jacket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Sandwich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Fillings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Jacket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Sandwich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Fillings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Jacket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Sandwich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Fillings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Jacket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Sandwich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Fillings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Jacket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Sandwich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Fillings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Sweetcorn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Peas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Broccoli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Sweetcorn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</a:t>
                      </a:r>
                      <a:r>
                        <a:rPr sz="1100" spc="4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Beans</a:t>
                      </a:r>
                      <a:r>
                        <a:rPr sz="1100" spc="4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4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Garden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Peas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Shortbread</a:t>
                      </a:r>
                      <a:r>
                        <a:rPr sz="1000" spc="14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Biscuit</a:t>
                      </a:r>
                      <a:endParaRPr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271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00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Chocolate</a:t>
                      </a:r>
                      <a:r>
                        <a:rPr sz="1000" spc="1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Fudge</a:t>
                      </a:r>
                      <a:r>
                        <a:rPr sz="1000" spc="114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Cake</a:t>
                      </a:r>
                      <a:r>
                        <a:rPr sz="1000" spc="114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spc="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000" spc="114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Sauce</a:t>
                      </a:r>
                      <a:endParaRPr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271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Sticky</a:t>
                      </a:r>
                      <a:r>
                        <a:rPr sz="1000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Iced</a:t>
                      </a:r>
                      <a:r>
                        <a:rPr sz="1000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Finger</a:t>
                      </a:r>
                      <a:r>
                        <a:rPr sz="1000" spc="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spc="-2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Bun</a:t>
                      </a:r>
                      <a:endParaRPr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271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Jelly</a:t>
                      </a:r>
                      <a:r>
                        <a:rPr sz="1000" spc="-2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000" spc="-2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Fresh</a:t>
                      </a:r>
                      <a:r>
                        <a:rPr sz="10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Fruit</a:t>
                      </a:r>
                      <a:endParaRPr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271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</a:t>
                      </a:r>
                      <a:r>
                        <a:rPr sz="10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Tubs</a:t>
                      </a:r>
                      <a:r>
                        <a:rPr sz="10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sz="10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Ice</a:t>
                      </a:r>
                      <a:r>
                        <a:rPr sz="10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Cream</a:t>
                      </a:r>
                      <a:r>
                        <a:rPr sz="10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0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Wafer</a:t>
                      </a:r>
                      <a:endParaRPr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2710" marB="0">
                    <a:lnL w="28575">
                      <a:solidFill>
                        <a:srgbClr val="006BA2"/>
                      </a:solidFill>
                      <a:prstDash val="solid"/>
                    </a:lnL>
                    <a:lnR w="28575">
                      <a:solidFill>
                        <a:srgbClr val="006BA2"/>
                      </a:solidFill>
                      <a:prstDash val="solid"/>
                    </a:lnR>
                    <a:lnT w="28575">
                      <a:solidFill>
                        <a:srgbClr val="006BA2"/>
                      </a:solidFill>
                      <a:prstDash val="solid"/>
                    </a:lnT>
                    <a:lnB w="28575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5" name="object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653590"/>
              </p:ext>
            </p:extLst>
          </p:nvPr>
        </p:nvGraphicFramePr>
        <p:xfrm>
          <a:off x="2140996" y="5955200"/>
          <a:ext cx="12601574" cy="2515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0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3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63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MONDAY</a:t>
                      </a:r>
                      <a:endParaRPr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51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0A23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TUESDAY</a:t>
                      </a:r>
                      <a:endParaRPr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51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0A23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WEDNESDAY</a:t>
                      </a:r>
                      <a:endParaRPr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51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0A23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THURSDAY</a:t>
                      </a:r>
                      <a:endParaRPr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51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0A23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FRIDAY</a:t>
                      </a:r>
                      <a:endParaRPr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51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0A23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575">
                <a:tc>
                  <a:txBody>
                    <a:bodyPr/>
                    <a:lstStyle/>
                    <a:p>
                      <a:pPr marL="661670" marR="45720" indent="-608330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Pork</a:t>
                      </a:r>
                      <a:r>
                        <a:rPr sz="1100" spc="-1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Meatballs</a:t>
                      </a:r>
                      <a:r>
                        <a:rPr sz="1100" spc="-1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</a:t>
                      </a:r>
                      <a:r>
                        <a:rPr sz="1100" spc="-1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sz="1100" spc="-1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Tomato</a:t>
                      </a:r>
                      <a:r>
                        <a:rPr sz="1100" spc="-1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Sauce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Penne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Pasta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5885" marR="88265" indent="15049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</a:t>
                      </a:r>
                      <a:r>
                        <a:rPr sz="1100" spc="-5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Burger</a:t>
                      </a:r>
                      <a:r>
                        <a:rPr sz="1100" spc="-4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</a:t>
                      </a:r>
                      <a:r>
                        <a:rPr sz="1100" spc="-4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sz="1100" spc="-4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Bun</a:t>
                      </a:r>
                      <a:r>
                        <a:rPr sz="1100" spc="-4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Salad,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Mayo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Wedges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Roast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Chicken,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Stuffing,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Gravy,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05790" marR="598170" algn="ctr">
                        <a:lnSpc>
                          <a:spcPct val="100000"/>
                        </a:lnSpc>
                      </a:pPr>
                      <a:r>
                        <a:rPr sz="1100" spc="-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Yorkshire</a:t>
                      </a:r>
                      <a:r>
                        <a:rPr sz="1100" spc="-4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Pudding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Potatoes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66090" marR="258445" indent="-200660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Minced</a:t>
                      </a:r>
                      <a:r>
                        <a:rPr sz="1100" spc="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Beef</a:t>
                      </a:r>
                      <a:r>
                        <a:rPr sz="1100" spc="10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Dumplings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7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Mashed</a:t>
                      </a:r>
                      <a:r>
                        <a:rPr sz="1100" spc="7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Potatoes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Fish</a:t>
                      </a:r>
                      <a:r>
                        <a:rPr sz="1100" spc="-1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Cake</a:t>
                      </a:r>
                      <a:r>
                        <a:rPr sz="1100" spc="-1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-15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110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05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935">
                <a:tc>
                  <a:txBody>
                    <a:bodyPr/>
                    <a:lstStyle/>
                    <a:p>
                      <a:pPr marL="414655" marR="220345" indent="-1866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Macaroni Cheese &amp; Garlic Bread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7820" marR="60325" indent="-26987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Jollof Rice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4640" marR="143510" indent="-1441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Quorn</a:t>
                      </a:r>
                      <a:r>
                        <a:rPr sz="1100" spc="-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Roast,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Stuffing,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Yorkshire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Pudding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Potatoes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2455" marR="224790" indent="-3606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Veggie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Mince</a:t>
                      </a:r>
                      <a:r>
                        <a:rPr sz="1100" spc="7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7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Dumplings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Potatoes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16610" marR="306070" indent="-50292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Quorn</a:t>
                      </a:r>
                      <a:r>
                        <a:rPr sz="1100" spc="-5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Nuggets</a:t>
                      </a:r>
                      <a:r>
                        <a:rPr lang="en-US"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Chips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Tomato Pasta 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9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Jacket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Sandwich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Fillings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Jacket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Sandwich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Fillings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Jacket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Sandwich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Fillings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Jacket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Sandwich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Fillings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Jacket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Sandwich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Fillings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Peas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Sweetcorn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Carrots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Cabbage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Beans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Sweetcorn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Garden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Peas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Beans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Lemon</a:t>
                      </a:r>
                      <a:r>
                        <a:rPr sz="1100" spc="-6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Drizzle</a:t>
                      </a:r>
                      <a:r>
                        <a:rPr sz="1100" spc="-5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Cake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Chocolate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Crunch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114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Custard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Sprinkle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Cake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Custard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Crunchie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Biscuit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Apple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Slices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Caramel</a:t>
                      </a:r>
                      <a:r>
                        <a:rPr sz="1100" spc="8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Mousse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03223E"/>
                      </a:solidFill>
                      <a:prstDash val="solid"/>
                    </a:lnL>
                    <a:lnR w="28575">
                      <a:solidFill>
                        <a:srgbClr val="03223E"/>
                      </a:solidFill>
                      <a:prstDash val="solid"/>
                    </a:lnR>
                    <a:lnT w="28575">
                      <a:solidFill>
                        <a:srgbClr val="03223E"/>
                      </a:solidFill>
                      <a:prstDash val="solid"/>
                    </a:lnT>
                    <a:lnB w="28575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1849051" y="3884557"/>
            <a:ext cx="294005" cy="1195070"/>
          </a:xfrm>
          <a:prstGeom prst="rect">
            <a:avLst/>
          </a:prstGeom>
        </p:spPr>
        <p:txBody>
          <a:bodyPr vert="vert270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500" spc="-45" dirty="0">
                <a:solidFill>
                  <a:srgbClr val="FFFFFF"/>
                </a:solidFill>
                <a:latin typeface="Arial Black"/>
                <a:cs typeface="Arial Black"/>
              </a:rPr>
              <a:t>WEEK</a:t>
            </a:r>
            <a:r>
              <a:rPr sz="15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Arial Black"/>
                <a:cs typeface="Arial Black"/>
              </a:rPr>
              <a:t>TWO</a:t>
            </a:r>
            <a:endParaRPr sz="1500" dirty="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49051" y="6444033"/>
            <a:ext cx="230832" cy="1537568"/>
          </a:xfrm>
          <a:prstGeom prst="rect">
            <a:avLst/>
          </a:prstGeom>
        </p:spPr>
        <p:txBody>
          <a:bodyPr vert="vert270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lang="en-GB" sz="1500" b="1" dirty="0">
                <a:solidFill>
                  <a:schemeClr val="bg1"/>
                </a:solidFill>
                <a:latin typeface="Arial Black"/>
                <a:cs typeface="Arial Black"/>
              </a:rPr>
              <a:t>WEEK THREE</a:t>
            </a:r>
            <a:endParaRPr sz="1500" b="1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441397"/>
              </p:ext>
            </p:extLst>
          </p:nvPr>
        </p:nvGraphicFramePr>
        <p:xfrm>
          <a:off x="2149997" y="197527"/>
          <a:ext cx="12602209" cy="25787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0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5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03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63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b="1" spc="-10" dirty="0">
                          <a:solidFill>
                            <a:srgbClr val="00629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MONDAY</a:t>
                      </a:r>
                      <a:endParaRPr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51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DBB1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b="1" spc="-10" dirty="0">
                          <a:solidFill>
                            <a:srgbClr val="00629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TUESDAY</a:t>
                      </a:r>
                      <a:endParaRPr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51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DBB1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b="1" spc="-10" dirty="0">
                          <a:solidFill>
                            <a:srgbClr val="00629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WEDNESDAY</a:t>
                      </a:r>
                      <a:endParaRPr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51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DBB1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b="1" spc="-10" dirty="0">
                          <a:solidFill>
                            <a:srgbClr val="00629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THURSDAY</a:t>
                      </a:r>
                      <a:endParaRPr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51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DBB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b="1" spc="-10" dirty="0">
                          <a:solidFill>
                            <a:srgbClr val="00629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FRIDAY</a:t>
                      </a:r>
                      <a:endParaRPr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51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DBB1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9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Tikka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50/50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Rice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Ham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Pizza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4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Wedges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90905" marR="338455" indent="-5448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Roast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5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Pork,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Gravy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90905" marR="104139" indent="-7791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Pork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Sausage,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Mashed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Gravy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Fish</a:t>
                      </a:r>
                      <a:r>
                        <a:rPr sz="1100" spc="-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Fingers</a:t>
                      </a:r>
                      <a:r>
                        <a:rPr sz="1100" spc="-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-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Chips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9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Veggie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Curry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50/50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Rice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Cheese</a:t>
                      </a:r>
                      <a:r>
                        <a:rPr sz="1100" spc="1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Pizza</a:t>
                      </a:r>
                      <a:r>
                        <a:rPr sz="1100" spc="1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12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Wedges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05790" marR="248285" indent="-3498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Quorn</a:t>
                      </a:r>
                      <a:r>
                        <a:rPr sz="1100" spc="-4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Roast,</a:t>
                      </a:r>
                      <a:r>
                        <a:rPr sz="1100" spc="-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Gravy,</a:t>
                      </a:r>
                      <a:r>
                        <a:rPr sz="1100" spc="-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Stuffing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Potatoes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51815" marR="351790" indent="-1924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Veggie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Sausage,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Mashed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Potatoes</a:t>
                      </a:r>
                      <a:r>
                        <a:rPr sz="1100" spc="114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114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Gravy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Quorn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Nuggets</a:t>
                      </a:r>
                      <a:r>
                        <a:rPr sz="1100" spc="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Chips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lang="en-US" sz="1100" dirty="0">
                          <a:latin typeface="Arial"/>
                          <a:cs typeface="Arial"/>
                        </a:rPr>
                        <a:t>Tomato Pasta &amp; Garlic Bread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732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Macaroni Cheese &amp; Garlic Bread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9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Jacket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Sandwich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Fillings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Jacket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Sandwich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Fillings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Jacket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Sandwich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Fillings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Jacket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Sandwich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Fillings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Jacket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Sandwich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Fillings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Sweetcorn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636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Peas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636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Carrot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Green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Beans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636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4008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Carrots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Peas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636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Beans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Peas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636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Chocolate</a:t>
                      </a:r>
                      <a:r>
                        <a:rPr sz="1100" spc="27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Muffins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Vanilla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Cake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Custard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Strawberry</a:t>
                      </a:r>
                      <a:r>
                        <a:rPr sz="1100" spc="-3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Mousse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6390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Ginger</a:t>
                      </a:r>
                      <a:r>
                        <a:rPr sz="1100" spc="2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Biscuit</a:t>
                      </a:r>
                      <a:endParaRPr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Chewy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Cherry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Cookie</a:t>
                      </a:r>
                      <a:endParaRPr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3820" marB="0">
                    <a:lnL w="28575">
                      <a:solidFill>
                        <a:srgbClr val="FFCB04"/>
                      </a:solidFill>
                      <a:prstDash val="solid"/>
                    </a:lnL>
                    <a:lnR w="28575">
                      <a:solidFill>
                        <a:srgbClr val="FFCB04"/>
                      </a:solidFill>
                      <a:prstDash val="solid"/>
                    </a:lnR>
                    <a:lnT w="28575">
                      <a:solidFill>
                        <a:srgbClr val="FFCB04"/>
                      </a:solidFill>
                      <a:prstDash val="solid"/>
                    </a:lnT>
                    <a:lnB w="28575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425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CB04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b="1" dirty="0">
                          <a:solidFill>
                            <a:srgbClr val="0A233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Week</a:t>
                      </a:r>
                      <a:r>
                        <a:rPr sz="1100" b="1" spc="-20" dirty="0">
                          <a:solidFill>
                            <a:srgbClr val="0A233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Commencing: </a:t>
                      </a:r>
                      <a:r>
                        <a:rPr sz="1100" b="1" spc="-65" dirty="0">
                          <a:solidFill>
                            <a:srgbClr val="0A233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31/08,</a:t>
                      </a:r>
                      <a:r>
                        <a:rPr sz="1100" b="1" spc="-20" dirty="0">
                          <a:solidFill>
                            <a:srgbClr val="0A233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0A233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21/09,</a:t>
                      </a:r>
                      <a:r>
                        <a:rPr sz="1100" b="1" spc="-20" dirty="0">
                          <a:solidFill>
                            <a:srgbClr val="0A233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b="1" spc="-105" dirty="0">
                          <a:solidFill>
                            <a:srgbClr val="0A233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12/10,</a:t>
                      </a:r>
                      <a:r>
                        <a:rPr sz="1100" b="1" spc="-20" dirty="0">
                          <a:solidFill>
                            <a:srgbClr val="0A233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b="1" spc="-105" dirty="0">
                          <a:solidFill>
                            <a:srgbClr val="0A233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02/11,</a:t>
                      </a:r>
                      <a:r>
                        <a:rPr sz="1100" b="1" spc="-20" dirty="0">
                          <a:solidFill>
                            <a:srgbClr val="0A233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b="1" spc="-130" dirty="0">
                          <a:solidFill>
                            <a:srgbClr val="0A233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23/11,</a:t>
                      </a:r>
                      <a:r>
                        <a:rPr sz="1100" b="1" spc="-20" dirty="0">
                          <a:solidFill>
                            <a:srgbClr val="0A233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0A233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14/12</a:t>
                      </a:r>
                      <a:endParaRPr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4130" marB="0">
                    <a:lnT w="28575">
                      <a:solidFill>
                        <a:srgbClr val="FFCB04"/>
                      </a:solidFill>
                      <a:prstDash val="solid"/>
                    </a:lnT>
                    <a:solidFill>
                      <a:srgbClr val="FDBB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10139400" y="5623722"/>
            <a:ext cx="4626610" cy="180178"/>
          </a:xfrm>
          <a:prstGeom prst="rect">
            <a:avLst/>
          </a:prstGeom>
          <a:solidFill>
            <a:srgbClr val="00629A"/>
          </a:solidFill>
        </p:spPr>
        <p:txBody>
          <a:bodyPr vert="horz" wrap="square" lIns="0" tIns="10795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85"/>
              </a:spcBef>
            </a:pPr>
            <a:r>
              <a:rPr sz="11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sz="110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Commencing:</a:t>
            </a:r>
            <a:r>
              <a:rPr sz="110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07/09,</a:t>
            </a:r>
            <a:r>
              <a:rPr sz="110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28/09,</a:t>
            </a:r>
            <a:r>
              <a:rPr sz="110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19/10,</a:t>
            </a:r>
            <a:r>
              <a:rPr sz="110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09/11,</a:t>
            </a:r>
            <a:r>
              <a:rPr sz="110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30/11</a:t>
            </a:r>
            <a:endParaRPr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148400" y="8471182"/>
            <a:ext cx="4622800" cy="180178"/>
          </a:xfrm>
          <a:prstGeom prst="rect">
            <a:avLst/>
          </a:prstGeom>
          <a:solidFill>
            <a:srgbClr val="0A233E"/>
          </a:solidFill>
        </p:spPr>
        <p:txBody>
          <a:bodyPr vert="horz" wrap="square" lIns="0" tIns="10795" rIns="0" bIns="0" rtlCol="0" anchor="t">
            <a:spAutoFit/>
          </a:bodyPr>
          <a:lstStyle/>
          <a:p>
            <a:pPr marL="130175">
              <a:lnSpc>
                <a:spcPct val="100000"/>
              </a:lnSpc>
              <a:spcBef>
                <a:spcPts val="85"/>
              </a:spcBef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Week</a:t>
            </a:r>
            <a:r>
              <a:rPr sz="11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FFFFFF"/>
                </a:solidFill>
                <a:latin typeface="Arial"/>
                <a:cs typeface="Arial"/>
              </a:rPr>
              <a:t>Commencing: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85" dirty="0">
                <a:solidFill>
                  <a:srgbClr val="FFFFFF"/>
                </a:solidFill>
                <a:latin typeface="Arial"/>
                <a:cs typeface="Arial"/>
              </a:rPr>
              <a:t>14/09,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45" dirty="0">
                <a:solidFill>
                  <a:srgbClr val="FFFFFF"/>
                </a:solidFill>
                <a:latin typeface="Arial"/>
                <a:cs typeface="Arial"/>
              </a:rPr>
              <a:t>05/10,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175" dirty="0">
                <a:solidFill>
                  <a:srgbClr val="FFFFFF"/>
                </a:solidFill>
                <a:latin typeface="Arial"/>
                <a:cs typeface="Arial"/>
              </a:rPr>
              <a:t>16/11,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FFFFFF"/>
                </a:solidFill>
                <a:latin typeface="Arial"/>
                <a:cs typeface="Arial"/>
              </a:rPr>
              <a:t>07/12</a:t>
            </a:r>
            <a:r>
              <a:rPr lang="en-GB" sz="1100" b="1">
                <a:solidFill>
                  <a:srgbClr val="000000"/>
                </a:solidFill>
                <a:latin typeface="Arial"/>
                <a:cs typeface="Arial"/>
              </a:rPr>
              <a:t>//</a:t>
            </a:r>
            <a:endParaRPr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3A47A6-1032-89EA-1BB9-EAAA162A7749}"/>
              </a:ext>
            </a:extLst>
          </p:cNvPr>
          <p:cNvSpPr/>
          <p:nvPr/>
        </p:nvSpPr>
        <p:spPr>
          <a:xfrm>
            <a:off x="-590550" y="-368300"/>
            <a:ext cx="2133600" cy="11353800"/>
          </a:xfrm>
          <a:prstGeom prst="rect">
            <a:avLst/>
          </a:prstGeom>
          <a:solidFill>
            <a:srgbClr val="0061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78873574-F600-32D7-EE49-91F32A4DF5CD}"/>
              </a:ext>
            </a:extLst>
          </p:cNvPr>
          <p:cNvSpPr txBox="1"/>
          <p:nvPr/>
        </p:nvSpPr>
        <p:spPr>
          <a:xfrm>
            <a:off x="272953" y="408947"/>
            <a:ext cx="692497" cy="8015358"/>
          </a:xfrm>
          <a:prstGeom prst="rect">
            <a:avLst/>
          </a:prstGeom>
        </p:spPr>
        <p:txBody>
          <a:bodyPr vert="vert270" wrap="square" lIns="0" tIns="546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430"/>
              </a:spcBef>
            </a:pPr>
            <a:r>
              <a:rPr sz="4500" b="1" spc="200" dirty="0">
                <a:solidFill>
                  <a:srgbClr val="FFFFFF"/>
                </a:solidFill>
                <a:latin typeface="Objectivity" pitchFamily="2" charset="77"/>
                <a:cs typeface="Arial Black"/>
              </a:rPr>
              <a:t>OUR</a:t>
            </a:r>
            <a:r>
              <a:rPr sz="4500" b="1" spc="675" dirty="0">
                <a:solidFill>
                  <a:srgbClr val="FFFFFF"/>
                </a:solidFill>
                <a:latin typeface="Objectivity" pitchFamily="2" charset="77"/>
                <a:cs typeface="Arial Black"/>
              </a:rPr>
              <a:t> </a:t>
            </a:r>
            <a:r>
              <a:rPr sz="4500" b="1" dirty="0">
                <a:solidFill>
                  <a:srgbClr val="FFFFFF"/>
                </a:solidFill>
                <a:latin typeface="Objectivity" pitchFamily="2" charset="77"/>
                <a:cs typeface="Arial Black"/>
              </a:rPr>
              <a:t>WEEKLY</a:t>
            </a:r>
            <a:r>
              <a:rPr sz="4500" b="1" spc="680" dirty="0">
                <a:solidFill>
                  <a:srgbClr val="FFFFFF"/>
                </a:solidFill>
                <a:latin typeface="Objectivity" pitchFamily="2" charset="77"/>
                <a:cs typeface="Arial Black"/>
              </a:rPr>
              <a:t> </a:t>
            </a:r>
            <a:r>
              <a:rPr sz="4500" b="1" spc="240" dirty="0">
                <a:solidFill>
                  <a:srgbClr val="FFFFFF"/>
                </a:solidFill>
                <a:latin typeface="Objectivity" pitchFamily="2" charset="77"/>
                <a:cs typeface="Arial Black"/>
              </a:rPr>
              <a:t>MENUS</a:t>
            </a:r>
            <a:endParaRPr sz="4500" b="1" dirty="0">
              <a:latin typeface="Objectivity" pitchFamily="2" charset="77"/>
              <a:cs typeface="Arial Black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AA289B9-0B6E-C782-9908-A827DA339F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510" y="8729919"/>
            <a:ext cx="1435424" cy="18224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BA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6f58df-5a9f-4357-a05c-968bc2ddc537">
      <Terms xmlns="http://schemas.microsoft.com/office/infopath/2007/PartnerControls"/>
    </lcf76f155ced4ddcb4097134ff3c332f>
    <TaxCatchAll xmlns="bb3abc9a-33a2-426e-b635-bddb1c20efc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A87A6E7658B74090C025EE7C6A9F8C" ma:contentTypeVersion="22" ma:contentTypeDescription="Create a new document." ma:contentTypeScope="" ma:versionID="8a6412af372c4bb0d0314c9d465755a0">
  <xsd:schema xmlns:xsd="http://www.w3.org/2001/XMLSchema" xmlns:xs="http://www.w3.org/2001/XMLSchema" xmlns:p="http://schemas.microsoft.com/office/2006/metadata/properties" xmlns:ns2="d26f58df-5a9f-4357-a05c-968bc2ddc537" xmlns:ns3="bb3abc9a-33a2-426e-b635-bddb1c20efc4" targetNamespace="http://schemas.microsoft.com/office/2006/metadata/properties" ma:root="true" ma:fieldsID="11a9af408b9b6de1d1b3d5a50d5a9a25" ns2:_="" ns3:_="">
    <xsd:import namespace="d26f58df-5a9f-4357-a05c-968bc2ddc537"/>
    <xsd:import namespace="bb3abc9a-33a2-426e-b635-bddb1c20ef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6f58df-5a9f-4357-a05c-968bc2ddc5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1c919f5-f631-4f93-bec3-e00ef083d9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3abc9a-33a2-426e-b635-bddb1c20efc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ac44fea-727f-49d6-adbe-7a39e1dd3df2}" ma:internalName="TaxCatchAll" ma:showField="CatchAllData" ma:web="bb3abc9a-33a2-426e-b635-bddb1c20ef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DF2EC5-2225-492F-83B3-CCB345D47A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2A0BECF-3D4D-4A4A-9782-AFE70CA7074E}">
  <ds:schemaRefs>
    <ds:schemaRef ds:uri="http://purl.org/dc/terms/"/>
    <ds:schemaRef ds:uri="http://purl.org/dc/elements/1.1/"/>
    <ds:schemaRef ds:uri="http://schemas.microsoft.com/office/2006/documentManagement/types"/>
    <ds:schemaRef ds:uri="http://www.w3.org/XML/1998/namespace"/>
    <ds:schemaRef ds:uri="http://purl.org/dc/dcmitype/"/>
    <ds:schemaRef ds:uri="bb3abc9a-33a2-426e-b635-bddb1c20efc4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d26f58df-5a9f-4357-a05c-968bc2ddc537"/>
  </ds:schemaRefs>
</ds:datastoreItem>
</file>

<file path=customXml/itemProps3.xml><?xml version="1.0" encoding="utf-8"?>
<ds:datastoreItem xmlns:ds="http://schemas.openxmlformats.org/officeDocument/2006/customXml" ds:itemID="{E31BA3BA-D47D-40A4-84EC-D48347A59B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6f58df-5a9f-4357-a05c-968bc2ddc537"/>
    <ds:schemaRef ds:uri="bb3abc9a-33a2-426e-b635-bddb1c20ef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</TotalTime>
  <Words>631</Words>
  <Application>Microsoft Office PowerPoint</Application>
  <PresentationFormat>Custom</PresentationFormat>
  <Paragraphs>125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Arial Black</vt:lpstr>
      <vt:lpstr>Calibri</vt:lpstr>
      <vt:lpstr>Lucida Sans Unicode</vt:lpstr>
      <vt:lpstr>Objectivity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Wendy Millington</cp:lastModifiedBy>
  <cp:revision>6</cp:revision>
  <cp:lastPrinted>2026-09-01T11:39:52Z</cp:lastPrinted>
  <dcterms:created xsi:type="dcterms:W3CDTF">2026-07-03T15:12:51Z</dcterms:created>
  <dcterms:modified xsi:type="dcterms:W3CDTF">2026-09-01T13:20:27Z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2026-07-03T00:00:00Z</vt:filetime>
  </property>
  <property fmtid="{D5CDD505-2E9C-101B-9397-08002B2CF9AE}" pid="3" name="Creator">
    <vt:lpwstr>Adobe InDesign 21.0 (Macintosh)</vt:lpwstr>
  </property>
  <property fmtid="{D5CDD505-2E9C-101B-9397-08002B2CF9AE}" pid="4" name="LastSaved">
    <vt:filetime>2026-07-03T00:00:00Z</vt:filetime>
  </property>
  <property fmtid="{D5CDD505-2E9C-101B-9397-08002B2CF9AE}" pid="5" name="Producer">
    <vt:lpwstr>Adobe PDF Library 18.0</vt:lpwstr>
  </property>
  <property fmtid="{D5CDD505-2E9C-101B-9397-08002B2CF9AE}" pid="6" name="ContentTypeId">
    <vt:lpwstr>0x010100D2A87A6E7658B74090C025EE7C6A9F8C</vt:lpwstr>
  </property>
</Properties>
</file>