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7"/>
  </p:normalViewPr>
  <p:slideViewPr>
    <p:cSldViewPr snapToGrid="0" snapToObjects="1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62FD-237E-A142-9132-2F69E6820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0E68C-8C60-A540-99D4-F019764FA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C8F21-C386-0F47-8E09-D3F96B4A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A5AF-5AB7-C346-BD7E-2099823C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60388-C554-704B-B888-8F12B4E7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89F6-D4D7-8446-9487-FD6F8954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D08EA-755A-274F-911D-EED75110F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F999B-6461-1646-9414-3D890FEF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77677-77D5-C44C-B7F7-7AD37B17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185B2-509E-9C4B-9938-BBD52114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2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D0831-7860-0D48-B2BE-96390F451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C60F8-06D4-E547-A0CC-F704E6B28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4D67D-58E5-5E4B-999D-6841FD5E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6BB7-CC2C-AB45-B818-74FF763B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C3AEF-804A-544C-AADA-F2A7D7B0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13E4414-4FC7-A043-9FBF-56858FE88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53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94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22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56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478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370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6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6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3526-3A91-7948-BCDA-7005959C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334C-D455-134C-850A-30604702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A401-92B1-E544-A297-96565D26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A389-BA70-6342-A945-8715ED10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FBAE1-EA07-D140-8D4D-4584156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97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38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726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391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0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064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60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CB64DE6-3009-B245-9060-9163896A773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627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AC2383E-A397-A24C-A831-6C96F37883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3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739-36E1-6B4E-89B1-459F2EDE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5D4BC-4F3D-5544-BE5F-A0F3EEFC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951A6-FF42-1B42-9E47-CFD3731B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6FBD-C090-6B41-AAD1-5D028EAA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DF43-0DD5-7A41-9864-142D1E9F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72DC-4267-3E4D-A620-1A0D7260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AA27-3186-E543-A66A-198323B9C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2FF36-821D-1949-BD98-5DA78545E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D7BF4-4729-B343-A053-64D92774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B4E95-9A84-1745-9BC4-A9986B63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F2CEE-D717-764E-9DDA-E4310C97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6FE2-1332-2D4B-B006-7D5533BB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D9116-3489-7945-B5CA-12A023CBD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55C78-2A2C-A54C-A89C-BD7B65BB8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C2AC7-690F-3C48-A5FE-A62A53D2E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00087-DDA3-F943-ADED-6B254531F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5931-79B2-4A4C-9414-CB3FEBAB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1058F-A85F-0049-B167-815D48A1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AFE28-39BA-6B43-8A17-A2A27821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0CD4-FD5B-6D4E-9B06-DD83D1E6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72BFB-F10D-9346-81E1-BB91C3AA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E6284-9636-2145-9DC0-D0DB919F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0CCD2-6C70-7245-88D0-84E1F0E5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FC05C-55F0-5C4B-A9DF-EDA48593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823DF-44A1-6442-A381-67D27267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AA37D-295B-ED4C-A50C-6EA47F70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8480-779A-6F43-9CF8-632553FA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F37A-E5C8-574A-A1B3-4D52A810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69C9C-D194-4842-A005-D3F1552D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7454F-039B-BA49-B2BA-7DC6B702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25F07-6288-2147-B7EE-706E89B1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F9F85-1831-414E-AE33-5B0515D6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8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B595-93D4-8543-8B49-62204F92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4FE5C-B292-5142-8FCC-0510D0F63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B30C8-3922-9A45-A5C1-DBE47680F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17C4B-2ECD-2847-BF7D-C8094583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09632-F968-6443-B3B1-6B5F9B3F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B717C-E8CE-0F40-892C-734BDDCF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ABCC5-5C71-D542-A94C-329D7212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531FE-354D-C74A-A502-CD59D8D02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32C23-C31A-0749-8419-208E114FA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1AEE-B4ED-4747-B55F-23013D1E7FDA}" type="datetimeFigureOut">
              <a:rPr lang="en-US" smtClean="0"/>
              <a:t>12/20/20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B1A9C-B950-F246-B955-8577F307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D2999-F7ED-4F4A-8EF8-0347DCEA8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F8B8-D969-0746-87B2-E191EF05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68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E003A1C1-F1C1-1B48-8627-0C3BB00E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59B3E-D49E-9843-ACFB-B1613380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1473201"/>
            <a:ext cx="32464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Be snowed in with your family?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D4D04B-ABA3-324A-BF72-AB710C2640D1}"/>
              </a:ext>
            </a:extLst>
          </p:cNvPr>
          <p:cNvCxnSpPr>
            <a:cxnSpLocks/>
            <a:stCxn id="17410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3EE4C16-FBD7-FD44-82D4-2CE5ECE2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1473201"/>
            <a:ext cx="33385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Be marooned on a beach with the family?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BFECF6-388A-0D41-B611-FC805E76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E32030-244F-8E44-837A-1B7839067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830514"/>
            <a:ext cx="24018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0EEDE-CECC-8141-BC4B-196043D00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2824164"/>
            <a:ext cx="233521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AB23EB3F-5D68-6A40-9F65-249673D3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6E396-27D6-FC48-83A8-072FD7C5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1473201"/>
            <a:ext cx="26749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Spend a day with a wizard?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D63455-9EC3-AE43-98F6-FDF88AA75C19}"/>
              </a:ext>
            </a:extLst>
          </p:cNvPr>
          <p:cNvCxnSpPr>
            <a:cxnSpLocks/>
            <a:stCxn id="18434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4D49044-F31F-1948-904D-D512C247C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1473201"/>
            <a:ext cx="2482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Spend a day with Santa?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A88B40-B35A-8B41-B870-F10571ED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ECE99-12FE-DA49-BB3B-B26310B4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578100"/>
            <a:ext cx="18970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5F8C70-B3CD-8549-B2BC-D9096CF1B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578100"/>
            <a:ext cx="12128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667BF25B-273D-9A4A-9FFC-FBDD3458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92C4E-FFCD-5B49-B94A-CE4474A00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1473200"/>
            <a:ext cx="2827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Build a snowman?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2DE021-4AF1-4146-87E6-C3EFE831C1C4}"/>
              </a:ext>
            </a:extLst>
          </p:cNvPr>
          <p:cNvCxnSpPr>
            <a:cxnSpLocks/>
            <a:stCxn id="19458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B6FAD40-2658-DD43-8FEB-F6556FDCD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1473200"/>
            <a:ext cx="2646363" cy="8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Bake a Christmas pudding?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23FD8-A50C-0E4D-9D6E-2A69B4BB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9A28C-0897-0440-A4F6-DC971F7AA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9" y="2279651"/>
            <a:ext cx="23463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E778D-8D94-F84A-9720-EBBE490C2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6" y="3233739"/>
            <a:ext cx="23034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43A37BCB-0B0B-CD4F-A976-F2E48B9A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29290-9099-2A4A-B25C-3498F194A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541464"/>
            <a:ext cx="25384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Wrap a hundred presents?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B2F0FC-5E14-E347-9260-B5D23F86BE91}"/>
              </a:ext>
            </a:extLst>
          </p:cNvPr>
          <p:cNvCxnSpPr>
            <a:cxnSpLocks/>
            <a:stCxn id="20482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60F0A60-7939-7E47-97A3-663A54CE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1473201"/>
            <a:ext cx="26463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Decorate ten Christmas trees?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FE4673-B93A-C447-9AF5-400CCC3FA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33424-C19D-D344-AA7E-F882E310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2878139"/>
            <a:ext cx="194468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8E6DF1-5BCC-6C43-A41A-24704C257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4" y="2811463"/>
            <a:ext cx="24399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89C2D75C-3420-2F48-82E2-53F1D419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1B695-3893-174A-A48D-5BF5DFCE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6" y="1473200"/>
            <a:ext cx="2752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Laugh like Santa?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A8822A-03D6-EB4A-B282-3A877A61124F}"/>
              </a:ext>
            </a:extLst>
          </p:cNvPr>
          <p:cNvCxnSpPr>
            <a:cxnSpLocks/>
            <a:stCxn id="21506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F5011C3-67D9-FA4E-8BA5-EC86F272B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1473200"/>
            <a:ext cx="2646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Talk like an elf?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857FD-2213-804B-A81A-C0B0A831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47F14-F7F4-D040-A693-2BD535579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554288"/>
            <a:ext cx="27320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015090-7870-624C-BE7F-B580E91DD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6" y="2276475"/>
            <a:ext cx="21447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139F9C4D-B474-C643-B476-76C95577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5B5A0-3CFA-B447-8427-6858BB8AF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6" y="1473201"/>
            <a:ext cx="29876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Have Christmas dinner every day for a month?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A2C93-19F3-5542-B067-BB5F823CA3EC}"/>
              </a:ext>
            </a:extLst>
          </p:cNvPr>
          <p:cNvCxnSpPr>
            <a:cxnSpLocks/>
            <a:stCxn id="22530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5D084C6-13E9-2046-A3FA-AA7DA8545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4" y="1473201"/>
            <a:ext cx="3171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Never have Christmas dinner again?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CD1F5-7220-9249-8E89-6B35D3E6F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47FBC-9E63-0945-B45F-CBFA562EB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1" y="3249614"/>
            <a:ext cx="254952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50448A-AD9C-5C46-98B0-A04017835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4" y="3848100"/>
            <a:ext cx="27019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46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7C64BE63-EFAE-CC47-981F-0B9761FB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D58F5-574B-7848-ACA7-127DE9EE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6" y="1473201"/>
            <a:ext cx="2028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Have no Christmas for one year?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879C33-0F78-B54D-A62C-CED4F68113D7}"/>
              </a:ext>
            </a:extLst>
          </p:cNvPr>
          <p:cNvCxnSpPr>
            <a:cxnSpLocks/>
            <a:stCxn id="9218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815C1A-588B-AD46-8F50-E7B88B44C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1" y="1473201"/>
            <a:ext cx="192881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Have no birthday for one year?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BBD14-371F-414B-AFBD-C3F6B925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55EA8-5D1E-BC4C-BDCB-7CF06C81D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917825"/>
            <a:ext cx="1498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768FDC-F7BC-564C-97D3-CC97C6FC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467101"/>
            <a:ext cx="12557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6A509B42-E65C-B54E-961A-029161CD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DF8E5-C19A-274C-AAD6-7EF9B173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6" y="1473201"/>
            <a:ext cx="2028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Go to Lapland?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42F271-A349-DB4A-BB41-4F3178E6D1A3}"/>
              </a:ext>
            </a:extLst>
          </p:cNvPr>
          <p:cNvCxnSpPr>
            <a:cxnSpLocks/>
            <a:stCxn id="10242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FE11381-9A29-3447-B74B-55630193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1" y="1473201"/>
            <a:ext cx="19288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Go to Disneyland?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E44D2-C1F7-214F-ACDA-C1140CC8C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1664A3-D51B-9843-ACDC-8270E1C17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863851"/>
            <a:ext cx="21034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0EBD33-F781-AA40-8CFA-5A062109A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8"/>
          <a:stretch/>
        </p:blipFill>
        <p:spPr>
          <a:xfrm>
            <a:off x="2568325" y="2709095"/>
            <a:ext cx="2680388" cy="25675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12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A41D5828-7BD7-8F4E-95BB-375A9A7D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D0D00-6A68-4F42-B9C2-5B3BBF808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6" y="1473201"/>
            <a:ext cx="22971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Have lots of small presents?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25D10E-ED25-B945-A66C-F98385E9C75F}"/>
              </a:ext>
            </a:extLst>
          </p:cNvPr>
          <p:cNvCxnSpPr>
            <a:cxnSpLocks/>
            <a:stCxn id="11266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1FF33FF-E01D-EB46-8061-70CF96B7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1" y="1473201"/>
            <a:ext cx="19288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Have one big present?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F89D7-95D8-4B43-B106-140A3AD2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FF624-4D53-094B-8B95-4457ACB2E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9" y="2651126"/>
            <a:ext cx="163988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296AFE-73C3-FE4F-8681-645CDE94F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4" y="2770189"/>
            <a:ext cx="23891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F67CAD3F-EDDD-E249-82B4-0F37B900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72B799-4D98-3E46-B421-06DB6979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1473201"/>
            <a:ext cx="229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Have elf ears for a week?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3C13F6-D860-3E40-BA3E-0620D8D1FDCC}"/>
              </a:ext>
            </a:extLst>
          </p:cNvPr>
          <p:cNvCxnSpPr>
            <a:cxnSpLocks/>
            <a:stCxn id="12290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05F48EB-EDD5-7943-8848-9B9221BE7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1473201"/>
            <a:ext cx="269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Have a beard like Santa for a week?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B4709-97A7-424B-BB5B-74F9D336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5F3B0-2843-A345-BE5E-0FC38301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3051176"/>
            <a:ext cx="29257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EBF5E-C220-1843-BA5B-4741AFA42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5"/>
          <a:stretch>
            <a:fillRect/>
          </a:stretch>
        </p:blipFill>
        <p:spPr bwMode="auto">
          <a:xfrm>
            <a:off x="6983413" y="2782889"/>
            <a:ext cx="22145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CDE686D1-B4CA-4D49-A722-AE87106F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B8099-BA29-B74C-84C0-B3820AB55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1473201"/>
            <a:ext cx="32464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Do seven hours of Christmas shopping?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21DB7B-CAB4-614C-82BA-71EA6E9EF680}"/>
              </a:ext>
            </a:extLst>
          </p:cNvPr>
          <p:cNvCxnSpPr>
            <a:cxnSpLocks/>
            <a:stCxn id="13314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B9BB146-9472-594B-9E8C-60391F5B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1473201"/>
            <a:ext cx="28940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Watch ten hours of Christmas movies?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9165A7-EA36-0547-9B74-124BEAABB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D77E4D-0B18-2246-BC37-BCAAD864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790825"/>
            <a:ext cx="2481262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C18D6-57D2-8848-A7A3-0D0326971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790825"/>
            <a:ext cx="2389188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22DDE6D8-151A-CF4A-A1F9-254205A3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C470E-1FE7-7744-AC09-6E72D002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1473200"/>
            <a:ext cx="32464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Make snow angels?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71E64D-2189-5B4D-A840-214D41D569DC}"/>
              </a:ext>
            </a:extLst>
          </p:cNvPr>
          <p:cNvCxnSpPr>
            <a:cxnSpLocks/>
            <a:stCxn id="14338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912DB1E-68F5-CE4A-AFB0-CF1409583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1473200"/>
            <a:ext cx="28940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Go ice skating?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FCFE6-E3C0-B540-9788-DB62B83F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D5A0F-24D4-4946-BBFD-4D9EE0511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447925"/>
            <a:ext cx="25368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7F3AC-FAD7-A643-9C5D-AD9E670B1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208214"/>
            <a:ext cx="2279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0296FDAF-6DFB-5F4F-B0B2-47554C9D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7DF9D-93D5-C24E-BDEE-F358BB32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1473201"/>
            <a:ext cx="32464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Spend a week in a gingerbread house?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256B39-9887-6243-9D7F-852012D96573}"/>
              </a:ext>
            </a:extLst>
          </p:cNvPr>
          <p:cNvCxnSpPr>
            <a:cxnSpLocks/>
            <a:stCxn id="15362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0DD0D2-17DC-D54B-A0CD-34D340A72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1473201"/>
            <a:ext cx="28940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Spend a week in a computer game?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4E44B4-6699-9E4F-8048-A3648C2D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1C2E56-CAA7-0F46-BA97-EFCCDE0BC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576513"/>
            <a:ext cx="2578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FFC29-151F-5C45-BE07-B2F1A9F0F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2943226"/>
            <a:ext cx="24574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3B5338D4-D274-9546-813F-3DE6E3FA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Would You Rather?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EB4C4-B18B-0344-AB81-437462D2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1473201"/>
            <a:ext cx="32464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Wear a hat made of mistletoe for a day?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E9E864-4473-5C42-80C0-BAC5888682A2}"/>
              </a:ext>
            </a:extLst>
          </p:cNvPr>
          <p:cNvCxnSpPr>
            <a:cxnSpLocks/>
            <a:stCxn id="16386" idx="2"/>
            <a:endCxn id="11" idx="0"/>
          </p:cNvCxnSpPr>
          <p:nvPr/>
        </p:nvCxnSpPr>
        <p:spPr>
          <a:xfrm flipH="1">
            <a:off x="6091238" y="1473200"/>
            <a:ext cx="0" cy="4135438"/>
          </a:xfrm>
          <a:prstGeom prst="line">
            <a:avLst/>
          </a:prstGeom>
          <a:ln w="38100">
            <a:solidFill>
              <a:srgbClr val="E6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EE8DAE1-E735-3D42-A3B4-927796B9F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1473201"/>
            <a:ext cx="28940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Wear jingle bells tied to your shoes for a day?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91DDB-7CA2-0240-B1A0-1EB1DF7A4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608639"/>
            <a:ext cx="56292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Explain your reasons.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8C2FD-67A9-4A4E-8888-3C93ADC3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606675"/>
            <a:ext cx="16525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A56F1-5CE3-FD40-937F-8CDB2528F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4" y="3027364"/>
            <a:ext cx="19081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292</Words>
  <Application>Microsoft Macintosh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Twinkl</vt:lpstr>
      <vt:lpstr>Twinkl SemiBold</vt:lpstr>
      <vt:lpstr>Office Theme</vt:lpstr>
      <vt:lpstr>PowerPoint Presentation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Would You Rather?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Sharkey</dc:creator>
  <cp:lastModifiedBy>Lisa Sharkey</cp:lastModifiedBy>
  <cp:revision>1</cp:revision>
  <dcterms:created xsi:type="dcterms:W3CDTF">2020-12-20T09:56:37Z</dcterms:created>
  <dcterms:modified xsi:type="dcterms:W3CDTF">2020-12-20T09:57:47Z</dcterms:modified>
</cp:coreProperties>
</file>