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1"/>
  </p:handoutMasterIdLst>
  <p:sldIdLst>
    <p:sldId id="289" r:id="rId5"/>
    <p:sldId id="290" r:id="rId6"/>
    <p:sldId id="318" r:id="rId7"/>
    <p:sldId id="319" r:id="rId8"/>
    <p:sldId id="320" r:id="rId9"/>
    <p:sldId id="322" r:id="rId10"/>
    <p:sldId id="321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3725" autoAdjust="0"/>
  </p:normalViewPr>
  <p:slideViewPr>
    <p:cSldViewPr snapToGrid="0" showGuides="1">
      <p:cViewPr varScale="1">
        <p:scale>
          <a:sx n="72" d="100"/>
          <a:sy n="72" d="100"/>
        </p:scale>
        <p:origin x="840" y="7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n-gb/community/tudo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8682/history/tudor-anagram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3780/history/tudor-monarch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ordwall.net/resource/9097732/tudor-timeli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5134165/history/tudo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15134165/history/tudo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0472626/history/who-was-king-henry-vii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4161/i-tudo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St Peter’s Primary School 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655064"/>
            <a:ext cx="10624457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Tudor Retrieval Practice</a:t>
            </a:r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42847F85-2DFD-431A-8FCD-F2BD3A4D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93" y="2456996"/>
            <a:ext cx="7355214" cy="41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Cops and Robbers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6F6B9-D6C7-4D0C-873C-3BF67D50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17904"/>
              </p:ext>
            </p:extLst>
          </p:nvPr>
        </p:nvGraphicFramePr>
        <p:xfrm>
          <a:off x="2032000" y="2177404"/>
          <a:ext cx="8128000" cy="311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765967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9178072"/>
                    </a:ext>
                  </a:extLst>
                </a:gridCol>
              </a:tblGrid>
              <a:tr h="304249">
                <a:tc>
                  <a:txBody>
                    <a:bodyPr/>
                    <a:lstStyle/>
                    <a:p>
                      <a:r>
                        <a:rPr lang="en-GB" dirty="0"/>
                        <a:t>Own recalled knowledge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Stolen knowledge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98175"/>
                  </a:ext>
                </a:extLst>
              </a:tr>
              <a:tr h="27529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53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B6040A-4159-41F2-B270-DF83F0C6C7B6}"/>
              </a:ext>
            </a:extLst>
          </p:cNvPr>
          <p:cNvSpPr txBox="1"/>
          <p:nvPr/>
        </p:nvSpPr>
        <p:spPr>
          <a:xfrm>
            <a:off x="2464904" y="866554"/>
            <a:ext cx="735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were Henry VIII wives and what happened to them?</a:t>
            </a:r>
          </a:p>
          <a:p>
            <a:r>
              <a:rPr lang="en-GB" dirty="0"/>
              <a:t>What items of clothing did the Tudor people wear?</a:t>
            </a:r>
          </a:p>
          <a:p>
            <a:r>
              <a:rPr lang="en-GB" dirty="0"/>
              <a:t>What was it like to live in the Tudor period?</a:t>
            </a:r>
          </a:p>
          <a:p>
            <a:r>
              <a:rPr lang="en-GB" dirty="0"/>
              <a:t>What was the Spanish Armada?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EAC10F-EEAE-437A-A0E7-4606392FA8ED}"/>
              </a:ext>
            </a:extLst>
          </p:cNvPr>
          <p:cNvSpPr/>
          <p:nvPr/>
        </p:nvSpPr>
        <p:spPr>
          <a:xfrm>
            <a:off x="8362122" y="4399722"/>
            <a:ext cx="3617843" cy="1961321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need to write as much knowledge as you can about the question in the first column.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Then you will be given 30 seconds to steal someone else's ideas and place them in the column on the right. </a:t>
            </a:r>
          </a:p>
        </p:txBody>
      </p:sp>
    </p:spTree>
    <p:extLst>
      <p:ext uri="{BB962C8B-B14F-4D97-AF65-F5344CB8AC3E}">
        <p14:creationId xmlns:p14="http://schemas.microsoft.com/office/powerpoint/2010/main" val="301056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True or False: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06F6B9-D6C7-4D0C-873C-3BF67D50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14936"/>
              </p:ext>
            </p:extLst>
          </p:nvPr>
        </p:nvGraphicFramePr>
        <p:xfrm>
          <a:off x="521252" y="866555"/>
          <a:ext cx="11379200" cy="546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7148">
                  <a:extLst>
                    <a:ext uri="{9D8B030D-6E8A-4147-A177-3AD203B41FA5}">
                      <a16:colId xmlns:a16="http://schemas.microsoft.com/office/drawing/2014/main" val="1576596725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329178072"/>
                    </a:ext>
                  </a:extLst>
                </a:gridCol>
              </a:tblGrid>
              <a:tr h="315885">
                <a:tc>
                  <a:txBody>
                    <a:bodyPr/>
                    <a:lstStyle/>
                    <a:p>
                      <a:r>
                        <a:rPr lang="en-GB" dirty="0"/>
                        <a:t>Statement: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or False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98175"/>
                  </a:ext>
                </a:extLst>
              </a:tr>
              <a:tr h="552799">
                <a:tc>
                  <a:txBody>
                    <a:bodyPr/>
                    <a:lstStyle/>
                    <a:p>
                      <a:r>
                        <a:rPr lang="en-GB" sz="2000" dirty="0"/>
                        <a:t>The Tudors started in AD 1485 with Henry VII, with the defeat of Richard III at the Battle of Bosworth.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5353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Anne Boleyn was mother of Edward VI.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98643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Henry VIII broke with Rome because he no longer wanted to be Catholic.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48959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Catherine Howard was Henry VIII’s final wife.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45576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The Spanish Armada was in 1588 and was where Spanish ships tried to invade England, but failed.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73262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William Shakespeare was the man who tried to help Henry VIII get a divorce.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20037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Elizabeth I died in 1603 and her heir Lady Jane Grey took the throne.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37678"/>
                  </a:ext>
                </a:extLst>
              </a:tr>
              <a:tr h="616075">
                <a:tc>
                  <a:txBody>
                    <a:bodyPr/>
                    <a:lstStyle/>
                    <a:p>
                      <a:r>
                        <a:rPr lang="en-GB" sz="2000" dirty="0"/>
                        <a:t>James I was the first monarch to rule over both England, Wales and Scotland.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81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9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Picture Links: 1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65648C3-DAAF-46FB-B488-18592B30B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" y="1683756"/>
            <a:ext cx="2749514" cy="41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links these pictures?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D2E3224-CD87-4276-8583-334D887B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07" y="1683756"/>
            <a:ext cx="4949127" cy="41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A3B4551B-24E5-4EF3-838C-6F9F0DB2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82" y="1683756"/>
            <a:ext cx="2275390" cy="50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3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Picture Links: 2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links these pictures?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D6068D1-51D3-4A2D-B6F2-1032D89F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30" y="1966010"/>
            <a:ext cx="3084739" cy="4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A50A15B2-8D43-4CDD-8A77-7062A558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3" y="1966011"/>
            <a:ext cx="2837438" cy="4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CE583894-27A2-46F1-879C-1702AC02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93" y="1966011"/>
            <a:ext cx="3323152" cy="42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5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Word Sorts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2464904" y="866554"/>
            <a:ext cx="7354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can we group these words? Are there any words that don’t fit into this topic?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CA44D-F9FC-4B5F-B811-774F0F06967C}"/>
              </a:ext>
            </a:extLst>
          </p:cNvPr>
          <p:cNvSpPr txBox="1"/>
          <p:nvPr/>
        </p:nvSpPr>
        <p:spPr>
          <a:xfrm rot="184905">
            <a:off x="1037323" y="273016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Breeches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5995A-8EC2-49BA-9860-60E4C10FB1F2}"/>
              </a:ext>
            </a:extLst>
          </p:cNvPr>
          <p:cNvSpPr txBox="1"/>
          <p:nvPr/>
        </p:nvSpPr>
        <p:spPr>
          <a:xfrm rot="731182">
            <a:off x="7155327" y="3145046"/>
            <a:ext cx="294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Bumrawle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3D06C-764C-4E13-81BA-0DC08F8AAD3F}"/>
              </a:ext>
            </a:extLst>
          </p:cNvPr>
          <p:cNvSpPr txBox="1"/>
          <p:nvPr/>
        </p:nvSpPr>
        <p:spPr>
          <a:xfrm>
            <a:off x="3806350" y="320366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Corset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B7D50-94A6-4472-9B4C-8540A62C045E}"/>
              </a:ext>
            </a:extLst>
          </p:cNvPr>
          <p:cNvSpPr txBox="1"/>
          <p:nvPr/>
        </p:nvSpPr>
        <p:spPr>
          <a:xfrm rot="20831209">
            <a:off x="313012" y="170767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Yeoman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12C12-94C7-4074-90FB-FD18A273F663}"/>
              </a:ext>
            </a:extLst>
          </p:cNvPr>
          <p:cNvSpPr txBox="1"/>
          <p:nvPr/>
        </p:nvSpPr>
        <p:spPr>
          <a:xfrm rot="530880">
            <a:off x="8724532" y="213253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Heir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23483-46DB-4E9D-BDD4-16450D3BEEF5}"/>
              </a:ext>
            </a:extLst>
          </p:cNvPr>
          <p:cNvSpPr txBox="1"/>
          <p:nvPr/>
        </p:nvSpPr>
        <p:spPr>
          <a:xfrm rot="21435869">
            <a:off x="4359861" y="206533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Vagrant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38A19-BD2E-4874-B608-94D159C5CD13}"/>
              </a:ext>
            </a:extLst>
          </p:cNvPr>
          <p:cNvSpPr txBox="1"/>
          <p:nvPr/>
        </p:nvSpPr>
        <p:spPr>
          <a:xfrm rot="20831209">
            <a:off x="9497887" y="422475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Cardinal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715E1-65F3-40FE-8DEC-0AD92E025AFB}"/>
              </a:ext>
            </a:extLst>
          </p:cNvPr>
          <p:cNvSpPr txBox="1"/>
          <p:nvPr/>
        </p:nvSpPr>
        <p:spPr>
          <a:xfrm rot="20831209">
            <a:off x="308445" y="3803161"/>
            <a:ext cx="265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Watchman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0058E-68D6-4654-975C-52169CC1693B}"/>
              </a:ext>
            </a:extLst>
          </p:cNvPr>
          <p:cNvSpPr txBox="1"/>
          <p:nvPr/>
        </p:nvSpPr>
        <p:spPr>
          <a:xfrm>
            <a:off x="5970839" y="393391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Ruff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3A17A-B73D-457C-B0CA-85DFA0F43358}"/>
              </a:ext>
            </a:extLst>
          </p:cNvPr>
          <p:cNvSpPr txBox="1"/>
          <p:nvPr/>
        </p:nvSpPr>
        <p:spPr>
          <a:xfrm rot="695578">
            <a:off x="9121139" y="563750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Kirtle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59ED4-5553-482F-B732-21F4B9169C92}"/>
              </a:ext>
            </a:extLst>
          </p:cNvPr>
          <p:cNvSpPr txBox="1"/>
          <p:nvPr/>
        </p:nvSpPr>
        <p:spPr>
          <a:xfrm rot="20831209">
            <a:off x="302830" y="5814775"/>
            <a:ext cx="310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Protestants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519F-BC60-45C2-AC5A-F1EE0E723038}"/>
              </a:ext>
            </a:extLst>
          </p:cNvPr>
          <p:cNvSpPr txBox="1"/>
          <p:nvPr/>
        </p:nvSpPr>
        <p:spPr>
          <a:xfrm rot="20831209">
            <a:off x="9869893" y="33951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Catholics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E9A15-66D7-4BA8-8906-C4F149E72A3A}"/>
              </a:ext>
            </a:extLst>
          </p:cNvPr>
          <p:cNvSpPr txBox="1"/>
          <p:nvPr/>
        </p:nvSpPr>
        <p:spPr>
          <a:xfrm rot="20831209">
            <a:off x="6631802" y="5019313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French Hood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F2FDE-8537-46F3-ACBE-5673BA3504AA}"/>
              </a:ext>
            </a:extLst>
          </p:cNvPr>
          <p:cNvSpPr txBox="1"/>
          <p:nvPr/>
        </p:nvSpPr>
        <p:spPr>
          <a:xfrm rot="496489">
            <a:off x="3343432" y="56666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Pedlars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7675B-D134-44A3-8317-1F9844B28CDF}"/>
              </a:ext>
            </a:extLst>
          </p:cNvPr>
          <p:cNvSpPr txBox="1"/>
          <p:nvPr/>
        </p:nvSpPr>
        <p:spPr>
          <a:xfrm rot="20831209">
            <a:off x="9620772" y="274815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Doublet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7986A-6601-48AB-8383-BC3CAE1E1AEF}"/>
              </a:ext>
            </a:extLst>
          </p:cNvPr>
          <p:cNvSpPr txBox="1"/>
          <p:nvPr/>
        </p:nvSpPr>
        <p:spPr>
          <a:xfrm rot="20831209">
            <a:off x="3045888" y="428785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Dipper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1F1BAB-EDCF-49A7-B4AB-AC7010A91BB5}"/>
              </a:ext>
            </a:extLst>
          </p:cNvPr>
          <p:cNvSpPr txBox="1"/>
          <p:nvPr/>
        </p:nvSpPr>
        <p:spPr>
          <a:xfrm rot="425971">
            <a:off x="7050379" y="194072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Clay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F8A903-2DDF-44A0-AF16-53C0E4C93CC6}"/>
              </a:ext>
            </a:extLst>
          </p:cNvPr>
          <p:cNvSpPr txBox="1"/>
          <p:nvPr/>
        </p:nvSpPr>
        <p:spPr>
          <a:xfrm rot="20831209">
            <a:off x="378432" y="483864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Saggar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6865A9-18A5-4080-BB1B-FC76211D9588}"/>
              </a:ext>
            </a:extLst>
          </p:cNvPr>
          <p:cNvSpPr txBox="1"/>
          <p:nvPr/>
        </p:nvSpPr>
        <p:spPr>
          <a:xfrm rot="530880">
            <a:off x="10246713" y="155386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Kiln </a:t>
            </a:r>
          </a:p>
        </p:txBody>
      </p:sp>
    </p:spTree>
    <p:extLst>
      <p:ext uri="{BB962C8B-B14F-4D97-AF65-F5344CB8AC3E}">
        <p14:creationId xmlns:p14="http://schemas.microsoft.com/office/powerpoint/2010/main" val="265885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 err="1"/>
              <a:t>Noughts</a:t>
            </a:r>
            <a:r>
              <a:rPr lang="en-US" dirty="0"/>
              <a:t> and Crosses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8B3C-437D-4B58-BF11-240D0BD088AF}"/>
              </a:ext>
            </a:extLst>
          </p:cNvPr>
          <p:cNvSpPr txBox="1"/>
          <p:nvPr/>
        </p:nvSpPr>
        <p:spPr>
          <a:xfrm>
            <a:off x="496958" y="1471016"/>
            <a:ext cx="394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did the Tudor reign begin?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7EBE10-0E60-4121-8BC3-70CAC4E2F1BD}"/>
              </a:ext>
            </a:extLst>
          </p:cNvPr>
          <p:cNvCxnSpPr/>
          <p:nvPr/>
        </p:nvCxnSpPr>
        <p:spPr>
          <a:xfrm>
            <a:off x="4439478" y="1099929"/>
            <a:ext cx="0" cy="53671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AFE7F-11EF-485B-B984-6BA365C858FB}"/>
              </a:ext>
            </a:extLst>
          </p:cNvPr>
          <p:cNvCxnSpPr/>
          <p:nvPr/>
        </p:nvCxnSpPr>
        <p:spPr>
          <a:xfrm>
            <a:off x="7745895" y="1099929"/>
            <a:ext cx="0" cy="53671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884E14-754F-4DC5-9092-3C50F68387F9}"/>
              </a:ext>
            </a:extLst>
          </p:cNvPr>
          <p:cNvCxnSpPr/>
          <p:nvPr/>
        </p:nvCxnSpPr>
        <p:spPr>
          <a:xfrm>
            <a:off x="712143" y="2796209"/>
            <a:ext cx="10764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6443-C144-495D-B832-70C995F58EB1}"/>
              </a:ext>
            </a:extLst>
          </p:cNvPr>
          <p:cNvCxnSpPr/>
          <p:nvPr/>
        </p:nvCxnSpPr>
        <p:spPr>
          <a:xfrm>
            <a:off x="712143" y="4631635"/>
            <a:ext cx="10764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69AA48-5AC9-4D58-9CC0-86A58FFFE533}"/>
              </a:ext>
            </a:extLst>
          </p:cNvPr>
          <p:cNvSpPr txBox="1"/>
          <p:nvPr/>
        </p:nvSpPr>
        <p:spPr>
          <a:xfrm>
            <a:off x="4491700" y="3177476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was the Spanish Armada?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C41E3-943C-414A-AA2D-E39B7FF8EA0B}"/>
              </a:ext>
            </a:extLst>
          </p:cNvPr>
          <p:cNvSpPr txBox="1"/>
          <p:nvPr/>
        </p:nvSpPr>
        <p:spPr>
          <a:xfrm>
            <a:off x="4463851" y="5072294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did the Tudors end?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64724-BC72-4767-9BFA-B6F9846F7411}"/>
              </a:ext>
            </a:extLst>
          </p:cNvPr>
          <p:cNvSpPr txBox="1"/>
          <p:nvPr/>
        </p:nvSpPr>
        <p:spPr>
          <a:xfrm>
            <a:off x="4491700" y="1430315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 was William Shakespeare?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DF0CB-B32A-4265-A8C8-150CA9D2E027}"/>
              </a:ext>
            </a:extLst>
          </p:cNvPr>
          <p:cNvSpPr txBox="1"/>
          <p:nvPr/>
        </p:nvSpPr>
        <p:spPr>
          <a:xfrm>
            <a:off x="7959506" y="4881662"/>
            <a:ext cx="3260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Name all six of Henry VIII’s wives, in order.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24B12-1462-4157-A60D-0EAB89042A93}"/>
              </a:ext>
            </a:extLst>
          </p:cNvPr>
          <p:cNvSpPr txBox="1"/>
          <p:nvPr/>
        </p:nvSpPr>
        <p:spPr>
          <a:xfrm>
            <a:off x="943823" y="2996614"/>
            <a:ext cx="3260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Name three items of clothing from the Tudor period.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242B6-9428-41ED-9BB0-1EE10B4AFB14}"/>
              </a:ext>
            </a:extLst>
          </p:cNvPr>
          <p:cNvSpPr txBox="1"/>
          <p:nvPr/>
        </p:nvSpPr>
        <p:spPr>
          <a:xfrm>
            <a:off x="8166814" y="1443639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did Henry VIII Break with Rome?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3BE81-1C69-4CA2-9245-83CC8CE91C82}"/>
              </a:ext>
            </a:extLst>
          </p:cNvPr>
          <p:cNvSpPr txBox="1"/>
          <p:nvPr/>
        </p:nvSpPr>
        <p:spPr>
          <a:xfrm>
            <a:off x="8147166" y="3177476"/>
            <a:ext cx="3260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Who was Henry VIII?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0895-3468-42ED-90F2-7483C7406563}"/>
              </a:ext>
            </a:extLst>
          </p:cNvPr>
          <p:cNvSpPr txBox="1"/>
          <p:nvPr/>
        </p:nvSpPr>
        <p:spPr>
          <a:xfrm>
            <a:off x="943822" y="4881662"/>
            <a:ext cx="3260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happened at the end of the Tudor Period?</a:t>
            </a:r>
          </a:p>
        </p:txBody>
      </p:sp>
    </p:spTree>
    <p:extLst>
      <p:ext uri="{BB962C8B-B14F-4D97-AF65-F5344CB8AC3E}">
        <p14:creationId xmlns:p14="http://schemas.microsoft.com/office/powerpoint/2010/main" val="120980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4572-15DE-417A-94CE-700FB66B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35" y="1386702"/>
            <a:ext cx="2958708" cy="685800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9C4733-17B5-4E62-9745-981C6CD42481}"/>
              </a:ext>
            </a:extLst>
          </p:cNvPr>
          <p:cNvSpPr/>
          <p:nvPr/>
        </p:nvSpPr>
        <p:spPr>
          <a:xfrm>
            <a:off x="3790127" y="2608431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Tudor - Teaching resources (wordwall.net)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7676483" cy="685800"/>
          </a:xfrm>
        </p:spPr>
        <p:txBody>
          <a:bodyPr/>
          <a:lstStyle/>
          <a:p>
            <a:r>
              <a:rPr lang="en-US" dirty="0"/>
              <a:t>Tudor Retrieval Contents:</a:t>
            </a:r>
            <a:br>
              <a:rPr lang="en-US" dirty="0"/>
            </a:b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Illustration of a purple book character">
            <a:extLst>
              <a:ext uri="{FF2B5EF4-FFF2-40B4-BE49-F238E27FC236}">
                <a16:creationId xmlns:a16="http://schemas.microsoft.com/office/drawing/2014/main" id="{1B65A41C-6929-4645-9B93-15995A3C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50295" y="2074690"/>
            <a:ext cx="2240025" cy="2708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27F48-D2A2-4762-AA8A-01CBF2CF4B5E}"/>
              </a:ext>
            </a:extLst>
          </p:cNvPr>
          <p:cNvSpPr txBox="1"/>
          <p:nvPr/>
        </p:nvSpPr>
        <p:spPr>
          <a:xfrm>
            <a:off x="525780" y="1097280"/>
            <a:ext cx="7406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Tudor Anagrams</a:t>
            </a:r>
          </a:p>
          <a:p>
            <a:r>
              <a:rPr lang="en-GB" dirty="0"/>
              <a:t>Tudor Monarchs: Whack-a-mole</a:t>
            </a:r>
          </a:p>
          <a:p>
            <a:r>
              <a:rPr lang="en-GB" dirty="0"/>
              <a:t>Tudor Order: Rank Order</a:t>
            </a:r>
          </a:p>
          <a:p>
            <a:r>
              <a:rPr lang="en-US" dirty="0"/>
              <a:t>Tudor Timeline: Monarchs</a:t>
            </a:r>
          </a:p>
          <a:p>
            <a:r>
              <a:rPr lang="en-US" dirty="0"/>
              <a:t>Tudor Timeline: Events</a:t>
            </a:r>
          </a:p>
          <a:p>
            <a:r>
              <a:rPr lang="en-US" dirty="0"/>
              <a:t>Quiz 1</a:t>
            </a:r>
          </a:p>
          <a:p>
            <a:r>
              <a:rPr lang="en-US" dirty="0"/>
              <a:t>Missing Words: Henry VIII</a:t>
            </a:r>
          </a:p>
          <a:p>
            <a:r>
              <a:rPr lang="en-US" dirty="0"/>
              <a:t>Quiz Show </a:t>
            </a:r>
          </a:p>
          <a:p>
            <a:r>
              <a:rPr lang="en-US" dirty="0"/>
              <a:t>Cops and Robbers</a:t>
            </a:r>
          </a:p>
          <a:p>
            <a:r>
              <a:rPr lang="en-US" dirty="0"/>
              <a:t>True or False</a:t>
            </a:r>
          </a:p>
          <a:p>
            <a:r>
              <a:rPr lang="en-US" dirty="0"/>
              <a:t>Picture Links: 1</a:t>
            </a:r>
          </a:p>
          <a:p>
            <a:r>
              <a:rPr lang="en-US" dirty="0"/>
              <a:t>Picture Links: 2</a:t>
            </a:r>
          </a:p>
          <a:p>
            <a:r>
              <a:rPr lang="en-US" dirty="0"/>
              <a:t>Word Sorts</a:t>
            </a:r>
          </a:p>
          <a:p>
            <a:r>
              <a:rPr lang="en-US" dirty="0" err="1"/>
              <a:t>Noughts</a:t>
            </a:r>
            <a:r>
              <a:rPr lang="en-US" dirty="0"/>
              <a:t> and Crosses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7676483" cy="685800"/>
          </a:xfrm>
        </p:spPr>
        <p:txBody>
          <a:bodyPr/>
          <a:lstStyle/>
          <a:p>
            <a:r>
              <a:rPr lang="en-US" dirty="0"/>
              <a:t>Tudor Anagrams: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EC8C8-645D-4761-A0FA-4C809C5E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7" y="866554"/>
            <a:ext cx="5724525" cy="56748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33A48-6562-41CC-BE23-4342AC6F9780}"/>
              </a:ext>
            </a:extLst>
          </p:cNvPr>
          <p:cNvSpPr/>
          <p:nvPr/>
        </p:nvSpPr>
        <p:spPr>
          <a:xfrm>
            <a:off x="0" y="6307914"/>
            <a:ext cx="495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Tudor anagrams - Random wheel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Tudor Monarch: Whack-a-mole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2C723-FC21-446E-89C1-EB4F839A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45" y="970487"/>
            <a:ext cx="9761387" cy="4917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793CA9-30F2-4B3D-BBD6-75B6DB86814E}"/>
              </a:ext>
            </a:extLst>
          </p:cNvPr>
          <p:cNvSpPr/>
          <p:nvPr/>
        </p:nvSpPr>
        <p:spPr>
          <a:xfrm>
            <a:off x="164935" y="6307914"/>
            <a:ext cx="495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Tudor Monarchs - Whack-a-mole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Tudor Timeline: Monarchs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2C504-DB38-4C56-9BF2-6714315B4368}"/>
              </a:ext>
            </a:extLst>
          </p:cNvPr>
          <p:cNvSpPr/>
          <p:nvPr/>
        </p:nvSpPr>
        <p:spPr>
          <a:xfrm>
            <a:off x="182880" y="6307914"/>
            <a:ext cx="446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Tudor Timeline - Rank order (wordwall.net)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2351F-6BDA-41C6-A4C5-ACF6DEDE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8" y="1231106"/>
            <a:ext cx="10995804" cy="43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Tudor Timeline: Events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264FD-759C-40CD-A7B7-F8CB3A2B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3" y="1066800"/>
            <a:ext cx="11158884" cy="4556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737AE4-66FE-4BFA-B607-11760E0E8D04}"/>
              </a:ext>
            </a:extLst>
          </p:cNvPr>
          <p:cNvSpPr/>
          <p:nvPr/>
        </p:nvSpPr>
        <p:spPr>
          <a:xfrm>
            <a:off x="205740" y="6307914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Tudors - Random wheel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77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Tudor Quiz 1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37AE4-66FE-4BFA-B607-11760E0E8D04}"/>
              </a:ext>
            </a:extLst>
          </p:cNvPr>
          <p:cNvSpPr/>
          <p:nvPr/>
        </p:nvSpPr>
        <p:spPr>
          <a:xfrm>
            <a:off x="110191" y="6307914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Tudors - Random wheel (wordwall.net)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21AC1-36AF-4DF1-8ADD-66AD61F98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07" y="696213"/>
            <a:ext cx="5966585" cy="54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0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Missing Words: Henry VIII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02DAF-F212-451B-A354-7BC73F11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3" y="1185338"/>
            <a:ext cx="11146773" cy="44873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BF25E2-C5AB-44C4-9E38-E7E4CA0B26ED}"/>
              </a:ext>
            </a:extLst>
          </p:cNvPr>
          <p:cNvSpPr/>
          <p:nvPr/>
        </p:nvSpPr>
        <p:spPr>
          <a:xfrm>
            <a:off x="216563" y="6307914"/>
            <a:ext cx="568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Who was King Henry VIII? - Missing word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89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43" y="180754"/>
            <a:ext cx="9551997" cy="685800"/>
          </a:xfrm>
        </p:spPr>
        <p:txBody>
          <a:bodyPr/>
          <a:lstStyle/>
          <a:p>
            <a:r>
              <a:rPr lang="en-US" dirty="0"/>
              <a:t>Quiz Show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ADD4B-65A7-44F4-A573-0041DAEC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266825"/>
            <a:ext cx="6810375" cy="4324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C8D5F4-7A14-4915-AEA6-E04388F02981}"/>
              </a:ext>
            </a:extLst>
          </p:cNvPr>
          <p:cNvSpPr/>
          <p:nvPr/>
        </p:nvSpPr>
        <p:spPr>
          <a:xfrm>
            <a:off x="106017" y="6332569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I Tudor - Quiz (wordwall.net)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39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EED2D-C894-47C4-9CDD-55EC03B2713B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575</TotalTime>
  <Words>504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Kristen ITC</vt:lpstr>
      <vt:lpstr>Quire Sans</vt:lpstr>
      <vt:lpstr>Office Theme</vt:lpstr>
      <vt:lpstr>St Peter’s Primary School  </vt:lpstr>
      <vt:lpstr>Tudor Retrieval Contents: </vt:lpstr>
      <vt:lpstr>Tudor Anagrams: </vt:lpstr>
      <vt:lpstr>Tudor Monarch: Whack-a-mole </vt:lpstr>
      <vt:lpstr>Tudor Timeline: Monarchs  </vt:lpstr>
      <vt:lpstr>Tudor Timeline: Events  </vt:lpstr>
      <vt:lpstr>Tudor Quiz 1 </vt:lpstr>
      <vt:lpstr>Missing Words: Henry VIII </vt:lpstr>
      <vt:lpstr>Quiz Show </vt:lpstr>
      <vt:lpstr>Cops and Robbers  </vt:lpstr>
      <vt:lpstr>True or False: </vt:lpstr>
      <vt:lpstr>Picture Links: 1 </vt:lpstr>
      <vt:lpstr>Picture Links: 2 </vt:lpstr>
      <vt:lpstr>Word Sorts </vt:lpstr>
      <vt:lpstr>Noughts and Crosses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Elementary School</dc:title>
  <dc:creator>Bethany Buckley</dc:creator>
  <cp:lastModifiedBy>Bethany Buckley</cp:lastModifiedBy>
  <cp:revision>55</cp:revision>
  <dcterms:created xsi:type="dcterms:W3CDTF">2020-10-31T14:40:54Z</dcterms:created>
  <dcterms:modified xsi:type="dcterms:W3CDTF">2022-02-09T15:27:37Z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