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7" r:id="rId3"/>
    <p:sldId id="259" r:id="rId4"/>
    <p:sldId id="262" r:id="rId5"/>
    <p:sldId id="260" r:id="rId6"/>
    <p:sldId id="263" r:id="rId7"/>
    <p:sldId id="264" r:id="rId8"/>
    <p:sldId id="265" r:id="rId9"/>
    <p:sldId id="270" r:id="rId10"/>
    <p:sldId id="266" r:id="rId11"/>
    <p:sldId id="267" r:id="rId12"/>
    <p:sldId id="268" r:id="rId13"/>
    <p:sldId id="271" r:id="rId14"/>
    <p:sldId id="272" r:id="rId15"/>
    <p:sldId id="273" r:id="rId16"/>
    <p:sldId id="274" r:id="rId17"/>
    <p:sldId id="276" r:id="rId18"/>
    <p:sldId id="269"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94660"/>
  </p:normalViewPr>
  <p:slideViewPr>
    <p:cSldViewPr snapToGrid="0">
      <p:cViewPr varScale="1">
        <p:scale>
          <a:sx n="64" d="100"/>
          <a:sy n="64" d="100"/>
        </p:scale>
        <p:origin x="86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C89-2E28-4777-95B0-BA7EECAE3BA4}"/>
              </a:ext>
            </a:extLst>
          </p:cNvPr>
          <p:cNvSpPr>
            <a:spLocks noGrp="1"/>
          </p:cNvSpPr>
          <p:nvPr>
            <p:ph type="ctrTitle"/>
          </p:nvPr>
        </p:nvSpPr>
        <p:spPr>
          <a:xfrm>
            <a:off x="1709928" y="987552"/>
            <a:ext cx="8385048" cy="3081528"/>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fld id="{B5898F52-2787-4BA2-BBBC-9395E9F86D50}" type="datetimeFigureOut">
              <a:rPr lang="en-US" smtClean="0"/>
              <a:t>6/11/2026</a:t>
            </a:fld>
            <a:endParaRPr lang="en-US"/>
          </a:p>
        </p:txBody>
      </p:sp>
      <p:sp>
        <p:nvSpPr>
          <p:cNvPr id="5" name="Footer Placeholder 4">
            <a:extLst>
              <a:ext uri="{FF2B5EF4-FFF2-40B4-BE49-F238E27FC236}">
                <a16:creationId xmlns:a16="http://schemas.microsoft.com/office/drawing/2014/main" id="{CA09F2E6-1ECC-4081-8EBF-C80C6C94A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131145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6265B-940D-433C-AD76-2D6A42449307}"/>
              </a:ext>
            </a:extLst>
          </p:cNvPr>
          <p:cNvSpPr>
            <a:spLocks noGrp="1"/>
          </p:cNvSpPr>
          <p:nvPr>
            <p:ph type="dt" sz="half" idx="10"/>
          </p:nvPr>
        </p:nvSpPr>
        <p:spPr/>
        <p:txBody>
          <a:bodyPr/>
          <a:lstStyle/>
          <a:p>
            <a:fld id="{B5898F52-2787-4BA2-BBBC-9395E9F86D50}" type="datetimeFigureOut">
              <a:rPr lang="en-US" smtClean="0"/>
              <a:t>6/11/2026</a:t>
            </a:fld>
            <a:endParaRPr lang="en-US"/>
          </a:p>
        </p:txBody>
      </p:sp>
      <p:sp>
        <p:nvSpPr>
          <p:cNvPr id="5" name="Footer Placeholder 4">
            <a:extLst>
              <a:ext uri="{FF2B5EF4-FFF2-40B4-BE49-F238E27FC236}">
                <a16:creationId xmlns:a16="http://schemas.microsoft.com/office/drawing/2014/main" id="{EDCAB98E-314F-45C4-9A64-AD3FAE051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49F32-B214-4A0C-8669-7FE4BA445965}"/>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503285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9F5B1-B635-4479-A426-B1D4066502DB}"/>
              </a:ext>
            </a:extLst>
          </p:cNvPr>
          <p:cNvSpPr>
            <a:spLocks noGrp="1"/>
          </p:cNvSpPr>
          <p:nvPr>
            <p:ph type="dt" sz="half" idx="10"/>
          </p:nvPr>
        </p:nvSpPr>
        <p:spPr/>
        <p:txBody>
          <a:bodyPr/>
          <a:lstStyle/>
          <a:p>
            <a:fld id="{B5898F52-2787-4BA2-BBBC-9395E9F86D50}" type="datetimeFigureOut">
              <a:rPr lang="en-US" smtClean="0"/>
              <a:t>6/11/2026</a:t>
            </a:fld>
            <a:endParaRPr lang="en-US"/>
          </a:p>
        </p:txBody>
      </p:sp>
      <p:sp>
        <p:nvSpPr>
          <p:cNvPr id="5" name="Footer Placeholder 4">
            <a:extLst>
              <a:ext uri="{FF2B5EF4-FFF2-40B4-BE49-F238E27FC236}">
                <a16:creationId xmlns:a16="http://schemas.microsoft.com/office/drawing/2014/main" id="{6B833098-8769-47C3-80B2-C2942F984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9297-65D4-45BE-BE6C-5531FC6A5E1E}"/>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782839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fld id="{B5898F52-2787-4BA2-BBBC-9395E9F86D50}" type="datetimeFigureOut">
              <a:rPr lang="en-US" smtClean="0"/>
              <a:t>6/11/2026</a:t>
            </a:fld>
            <a:endParaRPr lang="en-US"/>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3675467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F8EAA30-3B1A-4BEA-9835-33D2072451F9}"/>
              </a:ext>
            </a:extLst>
          </p:cNvPr>
          <p:cNvSpPr>
            <a:spLocks noGrp="1"/>
          </p:cNvSpPr>
          <p:nvPr>
            <p:ph type="dt" sz="half" idx="10"/>
          </p:nvPr>
        </p:nvSpPr>
        <p:spPr/>
        <p:txBody>
          <a:bodyPr/>
          <a:lstStyle/>
          <a:p>
            <a:fld id="{B5898F52-2787-4BA2-BBBC-9395E9F86D50}" type="datetimeFigureOut">
              <a:rPr lang="en-US" smtClean="0"/>
              <a:t>6/11/2026</a:t>
            </a:fld>
            <a:endParaRPr lang="en-US"/>
          </a:p>
        </p:txBody>
      </p:sp>
      <p:sp>
        <p:nvSpPr>
          <p:cNvPr id="5" name="Footer Placeholder 4">
            <a:extLst>
              <a:ext uri="{FF2B5EF4-FFF2-40B4-BE49-F238E27FC236}">
                <a16:creationId xmlns:a16="http://schemas.microsoft.com/office/drawing/2014/main" id="{BB256440-3149-446F-8105-485333B18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FEDB1-D604-4E10-B334-5DB303498B12}"/>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527569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6019802" y="1825625"/>
            <a:ext cx="468405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fld id="{B5898F52-2787-4BA2-BBBC-9395E9F86D50}" type="datetimeFigureOut">
              <a:rPr lang="en-US" smtClean="0"/>
              <a:t>6/11/2026</a:t>
            </a:fld>
            <a:endParaRPr lang="en-US"/>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82231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fld id="{B5898F52-2787-4BA2-BBBC-9395E9F86D50}" type="datetimeFigureOut">
              <a:rPr lang="en-US" smtClean="0"/>
              <a:t>6/11/2026</a:t>
            </a:fld>
            <a:endParaRPr lang="en-US"/>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568299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fld id="{B5898F52-2787-4BA2-BBBC-9395E9F86D50}" type="datetimeFigureOut">
              <a:rPr lang="en-US" smtClean="0"/>
              <a:t>6/11/2026</a:t>
            </a:fld>
            <a:endParaRPr lang="en-US"/>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167001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fld id="{B5898F52-2787-4BA2-BBBC-9395E9F86D50}" type="datetimeFigureOut">
              <a:rPr lang="en-US" smtClean="0"/>
              <a:t>6/11/2026</a:t>
            </a:fld>
            <a:endParaRPr lang="en-US"/>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430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C07D4-6597-444C-9EFD-62021AE7618C}"/>
              </a:ext>
            </a:extLst>
          </p:cNvPr>
          <p:cNvSpPr>
            <a:spLocks noGrp="1"/>
          </p:cNvSpPr>
          <p:nvPr>
            <p:ph type="dt" sz="half" idx="10"/>
          </p:nvPr>
        </p:nvSpPr>
        <p:spPr/>
        <p:txBody>
          <a:bodyPr/>
          <a:lstStyle/>
          <a:p>
            <a:fld id="{B5898F52-2787-4BA2-BBBC-9395E9F86D50}" type="datetimeFigureOut">
              <a:rPr lang="en-US" smtClean="0"/>
              <a:t>6/11/2026</a:t>
            </a:fld>
            <a:endParaRPr lang="en-US"/>
          </a:p>
        </p:txBody>
      </p:sp>
      <p:sp>
        <p:nvSpPr>
          <p:cNvPr id="6" name="Footer Placeholder 5">
            <a:extLst>
              <a:ext uri="{FF2B5EF4-FFF2-40B4-BE49-F238E27FC236}">
                <a16:creationId xmlns:a16="http://schemas.microsoft.com/office/drawing/2014/main" id="{712D0D2C-70E8-4A24-9727-BEAF10B17D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9E0F6-7216-48A1-8BCA-770C6DE3875B}"/>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70290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517FB-4008-4F68-B193-482971BA7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86F2E-B752-4D78-8DC4-C96A1A00E670}"/>
              </a:ext>
            </a:extLst>
          </p:cNvPr>
          <p:cNvSpPr>
            <a:spLocks noGrp="1"/>
          </p:cNvSpPr>
          <p:nvPr>
            <p:ph type="dt" sz="half" idx="10"/>
          </p:nvPr>
        </p:nvSpPr>
        <p:spPr/>
        <p:txBody>
          <a:bodyPr/>
          <a:lstStyle/>
          <a:p>
            <a:fld id="{B5898F52-2787-4BA2-BBBC-9395E9F86D50}" type="datetimeFigureOut">
              <a:rPr lang="en-US" smtClean="0"/>
              <a:t>6/11/2026</a:t>
            </a:fld>
            <a:endParaRPr lang="en-US"/>
          </a:p>
        </p:txBody>
      </p:sp>
      <p:sp>
        <p:nvSpPr>
          <p:cNvPr id="6" name="Footer Placeholder 5">
            <a:extLst>
              <a:ext uri="{FF2B5EF4-FFF2-40B4-BE49-F238E27FC236}">
                <a16:creationId xmlns:a16="http://schemas.microsoft.com/office/drawing/2014/main" id="{4FC37751-8BB8-4224-870A-A2953E760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2CE94-BD7E-44B3-9B5E-67D4BD317E9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62994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fld id="{B5898F52-2787-4BA2-BBBC-9395E9F86D50}" type="datetimeFigureOut">
              <a:rPr lang="en-US" smtClean="0"/>
              <a:pPr/>
              <a:t>6/11/2026</a:t>
            </a:fld>
            <a:endParaRPr lang="en-US" dirty="0"/>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4C8B8A27-DF03-4546-BA93-21C967D57E5C}" type="slidenum">
              <a:rPr lang="en-US" smtClean="0"/>
              <a:pPr/>
              <a:t>‹#›</a:t>
            </a:fld>
            <a:endParaRPr lang="en-US"/>
          </a:p>
        </p:txBody>
      </p:sp>
    </p:spTree>
    <p:extLst>
      <p:ext uri="{BB962C8B-B14F-4D97-AF65-F5344CB8AC3E}">
        <p14:creationId xmlns:p14="http://schemas.microsoft.com/office/powerpoint/2010/main" val="115807835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hyperlink" Target="https://beststartinlife.gov.uk/preparing-for-school/?gclsrc=aw.ds&amp;gad_source=1&amp;gad_campaignid=23777357255&amp;gbraid=0AAAAAowZrsn_WAp1urR4iRxmfLikoVkLb&amp;gclid=EAIaIQobChMIkczq2rzUlAMVnptQBh2vOSv8EAMYASAAEgLbi_D_BwE" TargetMode="Externa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45D478C-A9A5-4832-89D8-703607711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8"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070DF15-E754-42BB-9A78-F070643B1F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980" y="4519947"/>
            <a:ext cx="12208582" cy="23356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4AD4C4-E541-D967-7359-50FCC8794346}"/>
              </a:ext>
            </a:extLst>
          </p:cNvPr>
          <p:cNvSpPr>
            <a:spLocks noGrp="1"/>
          </p:cNvSpPr>
          <p:nvPr>
            <p:ph type="ctrTitle"/>
          </p:nvPr>
        </p:nvSpPr>
        <p:spPr>
          <a:xfrm>
            <a:off x="2069331" y="4934601"/>
            <a:ext cx="8031961" cy="882398"/>
          </a:xfrm>
        </p:spPr>
        <p:txBody>
          <a:bodyPr>
            <a:normAutofit/>
          </a:bodyPr>
          <a:lstStyle/>
          <a:p>
            <a:r>
              <a:rPr lang="en-GB" sz="4400" dirty="0">
                <a:latin typeface="Congenial Light" panose="02000503040000020004" pitchFamily="2" charset="0"/>
              </a:rPr>
              <a:t>Welcome to St Thomas More</a:t>
            </a:r>
          </a:p>
        </p:txBody>
      </p:sp>
      <p:sp>
        <p:nvSpPr>
          <p:cNvPr id="3" name="Subtitle 2">
            <a:extLst>
              <a:ext uri="{FF2B5EF4-FFF2-40B4-BE49-F238E27FC236}">
                <a16:creationId xmlns:a16="http://schemas.microsoft.com/office/drawing/2014/main" id="{982F9067-58C2-04BE-83F4-C198A72C0EA2}"/>
              </a:ext>
            </a:extLst>
          </p:cNvPr>
          <p:cNvSpPr>
            <a:spLocks noGrp="1"/>
          </p:cNvSpPr>
          <p:nvPr>
            <p:ph type="subTitle" idx="1"/>
          </p:nvPr>
        </p:nvSpPr>
        <p:spPr>
          <a:xfrm>
            <a:off x="2159996" y="5897704"/>
            <a:ext cx="7941296" cy="667898"/>
          </a:xfrm>
        </p:spPr>
        <p:txBody>
          <a:bodyPr>
            <a:normAutofit/>
          </a:bodyPr>
          <a:lstStyle/>
          <a:p>
            <a:r>
              <a:rPr lang="en-GB" sz="1200" dirty="0">
                <a:latin typeface="Congenial Light" panose="02000503040000020004" pitchFamily="2" charset="0"/>
              </a:rPr>
              <a:t>EYFS New Parents Meeting – Tuesday 16</a:t>
            </a:r>
            <a:r>
              <a:rPr lang="en-GB" sz="1200" baseline="30000" dirty="0">
                <a:latin typeface="Congenial Light" panose="02000503040000020004" pitchFamily="2" charset="0"/>
              </a:rPr>
              <a:t>th</a:t>
            </a:r>
            <a:r>
              <a:rPr lang="en-GB" sz="1200" dirty="0">
                <a:latin typeface="Congenial Light" panose="02000503040000020004" pitchFamily="2" charset="0"/>
              </a:rPr>
              <a:t> June 2026</a:t>
            </a:r>
          </a:p>
        </p:txBody>
      </p:sp>
      <p:pic>
        <p:nvPicPr>
          <p:cNvPr id="4" name="Picture 3" descr="Coloured pencils inside a pencil holder which is on top of a wood table">
            <a:extLst>
              <a:ext uri="{FF2B5EF4-FFF2-40B4-BE49-F238E27FC236}">
                <a16:creationId xmlns:a16="http://schemas.microsoft.com/office/drawing/2014/main" id="{F4833C8D-4F6D-3C72-67C5-2045583654CE}"/>
              </a:ext>
            </a:extLst>
          </p:cNvPr>
          <p:cNvPicPr>
            <a:picLocks noChangeAspect="1"/>
          </p:cNvPicPr>
          <p:nvPr/>
        </p:nvPicPr>
        <p:blipFill rotWithShape="1">
          <a:blip r:embed="rId2"/>
          <a:srcRect t="42992" b="1627"/>
          <a:stretch/>
        </p:blipFill>
        <p:spPr>
          <a:xfrm>
            <a:off x="-15059" y="1"/>
            <a:ext cx="12200741" cy="4510316"/>
          </a:xfrm>
          <a:prstGeom prst="rect">
            <a:avLst/>
          </a:prstGeom>
        </p:spPr>
      </p:pic>
      <p:grpSp>
        <p:nvGrpSpPr>
          <p:cNvPr id="22" name="Group 21">
            <a:extLst>
              <a:ext uri="{FF2B5EF4-FFF2-40B4-BE49-F238E27FC236}">
                <a16:creationId xmlns:a16="http://schemas.microsoft.com/office/drawing/2014/main" id="{67A83510-2790-4866-911D-2E1588DF5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432" y="4252353"/>
            <a:ext cx="12157773" cy="494218"/>
            <a:chOff x="18956" y="5952517"/>
            <a:chExt cx="12157773" cy="494218"/>
          </a:xfrm>
          <a:solidFill>
            <a:schemeClr val="bg1"/>
          </a:solidFill>
        </p:grpSpPr>
        <p:sp>
          <p:nvSpPr>
            <p:cNvPr id="23" name="Freeform 10">
              <a:extLst>
                <a:ext uri="{FF2B5EF4-FFF2-40B4-BE49-F238E27FC236}">
                  <a16:creationId xmlns:a16="http://schemas.microsoft.com/office/drawing/2014/main" id="{DAB74ACE-7603-4829-88FE-C3C2B05EBD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637219" y="6356157"/>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5">
              <a:extLst>
                <a:ext uri="{FF2B5EF4-FFF2-40B4-BE49-F238E27FC236}">
                  <a16:creationId xmlns:a16="http://schemas.microsoft.com/office/drawing/2014/main" id="{DE3E37A0-8723-42F4-9435-F06BD01914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139192" y="6359421"/>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8">
              <a:extLst>
                <a:ext uri="{FF2B5EF4-FFF2-40B4-BE49-F238E27FC236}">
                  <a16:creationId xmlns:a16="http://schemas.microsoft.com/office/drawing/2014/main" id="{0C5FE567-8965-4799-B1E6-8A6E1A8488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384660" y="6368396"/>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22">
              <a:extLst>
                <a:ext uri="{FF2B5EF4-FFF2-40B4-BE49-F238E27FC236}">
                  <a16:creationId xmlns:a16="http://schemas.microsoft.com/office/drawing/2014/main" id="{BA3FF2FD-6394-4F97-B186-BD4A98C619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653573" y="6308012"/>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8">
              <a:extLst>
                <a:ext uri="{FF2B5EF4-FFF2-40B4-BE49-F238E27FC236}">
                  <a16:creationId xmlns:a16="http://schemas.microsoft.com/office/drawing/2014/main" id="{1A361C9F-AD97-4338-B557-8766AFD033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8956" y="595659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19">
              <a:extLst>
                <a:ext uri="{FF2B5EF4-FFF2-40B4-BE49-F238E27FC236}">
                  <a16:creationId xmlns:a16="http://schemas.microsoft.com/office/drawing/2014/main" id="{F4FAA936-A80F-43B5-8A7D-17CC7CF771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709370" y="6291575"/>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0">
              <a:extLst>
                <a:ext uri="{FF2B5EF4-FFF2-40B4-BE49-F238E27FC236}">
                  <a16:creationId xmlns:a16="http://schemas.microsoft.com/office/drawing/2014/main" id="{21246F32-1BA7-40E4-9AF9-CA517D4413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452381" y="6295774"/>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3">
              <a:extLst>
                <a:ext uri="{FF2B5EF4-FFF2-40B4-BE49-F238E27FC236}">
                  <a16:creationId xmlns:a16="http://schemas.microsoft.com/office/drawing/2014/main" id="{C18EE8CE-BCF9-4C64-B335-C7830B03F3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883090" y="6322699"/>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6">
              <a:extLst>
                <a:ext uri="{FF2B5EF4-FFF2-40B4-BE49-F238E27FC236}">
                  <a16:creationId xmlns:a16="http://schemas.microsoft.com/office/drawing/2014/main" id="{64AC2B2B-568F-4175-8D84-AD8F6B563F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04559" y="6308010"/>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7">
              <a:extLst>
                <a:ext uri="{FF2B5EF4-FFF2-40B4-BE49-F238E27FC236}">
                  <a16:creationId xmlns:a16="http://schemas.microsoft.com/office/drawing/2014/main" id="{D9C6CF5C-8CF6-4274-86E0-CAF4A31F43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937280" y="6282192"/>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8">
              <a:extLst>
                <a:ext uri="{FF2B5EF4-FFF2-40B4-BE49-F238E27FC236}">
                  <a16:creationId xmlns:a16="http://schemas.microsoft.com/office/drawing/2014/main" id="{3BFC56A2-55B3-432A-BD3B-4B2423A683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194538" y="6290059"/>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30">
              <a:extLst>
                <a:ext uri="{FF2B5EF4-FFF2-40B4-BE49-F238E27FC236}">
                  <a16:creationId xmlns:a16="http://schemas.microsoft.com/office/drawing/2014/main" id="{BB036CEA-B307-404A-89D6-9414F417D2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742191" y="6338204"/>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43">
              <a:extLst>
                <a:ext uri="{FF2B5EF4-FFF2-40B4-BE49-F238E27FC236}">
                  <a16:creationId xmlns:a16="http://schemas.microsoft.com/office/drawing/2014/main" id="{CB37E5F5-B903-4611-A739-0B7FBE8510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902106" y="6043523"/>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51">
              <a:extLst>
                <a:ext uri="{FF2B5EF4-FFF2-40B4-BE49-F238E27FC236}">
                  <a16:creationId xmlns:a16="http://schemas.microsoft.com/office/drawing/2014/main" id="{B1012F2B-A8F1-4FD5-8E6F-1CC97D0AA8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710297" y="6035458"/>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52">
              <a:extLst>
                <a:ext uri="{FF2B5EF4-FFF2-40B4-BE49-F238E27FC236}">
                  <a16:creationId xmlns:a16="http://schemas.microsoft.com/office/drawing/2014/main" id="{C04C6E0B-838E-4B10-91CA-29C498382A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277444" y="6038724"/>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53">
              <a:extLst>
                <a:ext uri="{FF2B5EF4-FFF2-40B4-BE49-F238E27FC236}">
                  <a16:creationId xmlns:a16="http://schemas.microsoft.com/office/drawing/2014/main" id="{15D6CFEB-4FC5-45C3-8BDF-95EAD1EDFC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71034" y="6035460"/>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54">
              <a:extLst>
                <a:ext uri="{FF2B5EF4-FFF2-40B4-BE49-F238E27FC236}">
                  <a16:creationId xmlns:a16="http://schemas.microsoft.com/office/drawing/2014/main" id="{EA8E01BA-7055-4707-906A-F08E2E2535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094009" y="6011795"/>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55">
              <a:extLst>
                <a:ext uri="{FF2B5EF4-FFF2-40B4-BE49-F238E27FC236}">
                  <a16:creationId xmlns:a16="http://schemas.microsoft.com/office/drawing/2014/main" id="{CDA2DE76-0D5E-4F6F-95E7-508B725F8A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264556" y="604198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56">
              <a:extLst>
                <a:ext uri="{FF2B5EF4-FFF2-40B4-BE49-F238E27FC236}">
                  <a16:creationId xmlns:a16="http://schemas.microsoft.com/office/drawing/2014/main" id="{669578C5-3D06-4B77-A897-A014B441B5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392340" y="5985586"/>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57">
              <a:extLst>
                <a:ext uri="{FF2B5EF4-FFF2-40B4-BE49-F238E27FC236}">
                  <a16:creationId xmlns:a16="http://schemas.microsoft.com/office/drawing/2014/main" id="{85AA3005-AAD0-4587-B352-ECD937D61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037697" y="6020771"/>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59">
              <a:extLst>
                <a:ext uri="{FF2B5EF4-FFF2-40B4-BE49-F238E27FC236}">
                  <a16:creationId xmlns:a16="http://schemas.microsoft.com/office/drawing/2014/main" id="{B4E9730F-E8B1-4F7C-BA99-3B3016F104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473186" y="605207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60">
              <a:extLst>
                <a:ext uri="{FF2B5EF4-FFF2-40B4-BE49-F238E27FC236}">
                  <a16:creationId xmlns:a16="http://schemas.microsoft.com/office/drawing/2014/main" id="{A8922D05-C325-4918-84E6-1C62AD7BE0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825017" y="600281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61">
              <a:extLst>
                <a:ext uri="{FF2B5EF4-FFF2-40B4-BE49-F238E27FC236}">
                  <a16:creationId xmlns:a16="http://schemas.microsoft.com/office/drawing/2014/main" id="{38DD42E8-8604-45E3-99FE-72D479AF2C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572460" y="5957121"/>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5">
              <a:extLst>
                <a:ext uri="{FF2B5EF4-FFF2-40B4-BE49-F238E27FC236}">
                  <a16:creationId xmlns:a16="http://schemas.microsoft.com/office/drawing/2014/main" id="{2E946C70-11C9-4C85-BE3B-1149117F38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908414" y="6286792"/>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6">
              <a:extLst>
                <a:ext uri="{FF2B5EF4-FFF2-40B4-BE49-F238E27FC236}">
                  <a16:creationId xmlns:a16="http://schemas.microsoft.com/office/drawing/2014/main" id="{48F637C4-CFB7-4421-9DAB-6730244B2C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634353" y="6266141"/>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7">
              <a:extLst>
                <a:ext uri="{FF2B5EF4-FFF2-40B4-BE49-F238E27FC236}">
                  <a16:creationId xmlns:a16="http://schemas.microsoft.com/office/drawing/2014/main" id="{6E137FD9-DCB4-4E5A-960B-350C3627EE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177783" y="6246129"/>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8">
              <a:extLst>
                <a:ext uri="{FF2B5EF4-FFF2-40B4-BE49-F238E27FC236}">
                  <a16:creationId xmlns:a16="http://schemas.microsoft.com/office/drawing/2014/main" id="{9DCD8437-9BFD-44B4-AAC8-75388190F2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982245" y="624294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9">
              <a:extLst>
                <a:ext uri="{FF2B5EF4-FFF2-40B4-BE49-F238E27FC236}">
                  <a16:creationId xmlns:a16="http://schemas.microsoft.com/office/drawing/2014/main" id="{C9EEBF9B-D5F1-4EE3-A46A-A5A5E396A4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268040" y="6282192"/>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11">
              <a:extLst>
                <a:ext uri="{FF2B5EF4-FFF2-40B4-BE49-F238E27FC236}">
                  <a16:creationId xmlns:a16="http://schemas.microsoft.com/office/drawing/2014/main" id="{3A77B17D-E4D2-444B-8D75-F0171A3E85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510851" y="6246285"/>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12">
              <a:extLst>
                <a:ext uri="{FF2B5EF4-FFF2-40B4-BE49-F238E27FC236}">
                  <a16:creationId xmlns:a16="http://schemas.microsoft.com/office/drawing/2014/main" id="{5FDB9442-6054-49E2-948E-D30AD9E09F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028371" y="6264238"/>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13">
              <a:extLst>
                <a:ext uri="{FF2B5EF4-FFF2-40B4-BE49-F238E27FC236}">
                  <a16:creationId xmlns:a16="http://schemas.microsoft.com/office/drawing/2014/main" id="{3E1DF8B7-7CB2-4181-8525-4EE2D5D9EE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656011" y="6301648"/>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14">
              <a:extLst>
                <a:ext uri="{FF2B5EF4-FFF2-40B4-BE49-F238E27FC236}">
                  <a16:creationId xmlns:a16="http://schemas.microsoft.com/office/drawing/2014/main" id="{4B3B2382-7947-4BAF-BF2F-830393F8EF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333279" y="6267101"/>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16">
              <a:extLst>
                <a:ext uri="{FF2B5EF4-FFF2-40B4-BE49-F238E27FC236}">
                  <a16:creationId xmlns:a16="http://schemas.microsoft.com/office/drawing/2014/main" id="{AC95E7F5-BA75-4053-AC8F-81ACC42626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773156" y="6239757"/>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17">
              <a:extLst>
                <a:ext uri="{FF2B5EF4-FFF2-40B4-BE49-F238E27FC236}">
                  <a16:creationId xmlns:a16="http://schemas.microsoft.com/office/drawing/2014/main" id="{8D431126-FDB6-42AF-BC9E-58E4C417BA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398709" y="6264239"/>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21">
              <a:extLst>
                <a:ext uri="{FF2B5EF4-FFF2-40B4-BE49-F238E27FC236}">
                  <a16:creationId xmlns:a16="http://schemas.microsoft.com/office/drawing/2014/main" id="{4AA2BE9B-BD88-4958-B98E-7363A0FD5C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47787" y="6218542"/>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 name="Freeform 25">
              <a:extLst>
                <a:ext uri="{FF2B5EF4-FFF2-40B4-BE49-F238E27FC236}">
                  <a16:creationId xmlns:a16="http://schemas.microsoft.com/office/drawing/2014/main" id="{BA18EADE-8501-4251-ADCD-EB02B73DF1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90115" y="6200589"/>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29">
              <a:extLst>
                <a:ext uri="{FF2B5EF4-FFF2-40B4-BE49-F238E27FC236}">
                  <a16:creationId xmlns:a16="http://schemas.microsoft.com/office/drawing/2014/main" id="{D1886B2F-FFB5-4032-A012-EAE8464DDA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11181" y="6179372"/>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31">
              <a:extLst>
                <a:ext uri="{FF2B5EF4-FFF2-40B4-BE49-F238E27FC236}">
                  <a16:creationId xmlns:a16="http://schemas.microsoft.com/office/drawing/2014/main" id="{65048464-3972-4F85-858C-BD0D6CC8A6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3201" y="6241343"/>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32">
              <a:extLst>
                <a:ext uri="{FF2B5EF4-FFF2-40B4-BE49-F238E27FC236}">
                  <a16:creationId xmlns:a16="http://schemas.microsoft.com/office/drawing/2014/main" id="{9B136B45-B116-4EA4-802D-0D9EC238C9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406775" y="5979446"/>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33">
              <a:extLst>
                <a:ext uri="{FF2B5EF4-FFF2-40B4-BE49-F238E27FC236}">
                  <a16:creationId xmlns:a16="http://schemas.microsoft.com/office/drawing/2014/main" id="{F7DA7C34-DDA0-41AB-A47F-E981F63E23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327423" y="6028408"/>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34">
              <a:extLst>
                <a:ext uri="{FF2B5EF4-FFF2-40B4-BE49-F238E27FC236}">
                  <a16:creationId xmlns:a16="http://schemas.microsoft.com/office/drawing/2014/main" id="{BB16C09B-E126-49FC-B0C4-2CB43FA038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334031" y="6019431"/>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35">
              <a:extLst>
                <a:ext uri="{FF2B5EF4-FFF2-40B4-BE49-F238E27FC236}">
                  <a16:creationId xmlns:a16="http://schemas.microsoft.com/office/drawing/2014/main" id="{A12A7CBF-E4C8-4085-88C3-03102FE468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124491" y="601290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36">
              <a:extLst>
                <a:ext uri="{FF2B5EF4-FFF2-40B4-BE49-F238E27FC236}">
                  <a16:creationId xmlns:a16="http://schemas.microsoft.com/office/drawing/2014/main" id="{55CA9A4D-ABE6-426B-B7F0-F5B933349C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57884" y="5982710"/>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37">
              <a:extLst>
                <a:ext uri="{FF2B5EF4-FFF2-40B4-BE49-F238E27FC236}">
                  <a16:creationId xmlns:a16="http://schemas.microsoft.com/office/drawing/2014/main" id="{8A4F3A5B-B199-4716-ADF4-5E33A7C0D1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649584" y="5970470"/>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38">
              <a:extLst>
                <a:ext uri="{FF2B5EF4-FFF2-40B4-BE49-F238E27FC236}">
                  <a16:creationId xmlns:a16="http://schemas.microsoft.com/office/drawing/2014/main" id="{5846F32E-5DDD-4AF4-BE1C-5F1A3FF10D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829398" y="601045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39">
              <a:extLst>
                <a:ext uri="{FF2B5EF4-FFF2-40B4-BE49-F238E27FC236}">
                  <a16:creationId xmlns:a16="http://schemas.microsoft.com/office/drawing/2014/main" id="{AFE38B2F-69BC-4661-84A3-EA04CDC3FE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580384" y="5998215"/>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40">
              <a:extLst>
                <a:ext uri="{FF2B5EF4-FFF2-40B4-BE49-F238E27FC236}">
                  <a16:creationId xmlns:a16="http://schemas.microsoft.com/office/drawing/2014/main" id="{5CA6F12C-4208-48A6-B7B0-DD18CB3992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121911" y="5994951"/>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41">
              <a:extLst>
                <a:ext uri="{FF2B5EF4-FFF2-40B4-BE49-F238E27FC236}">
                  <a16:creationId xmlns:a16="http://schemas.microsoft.com/office/drawing/2014/main" id="{0F08EA53-C6C6-49F1-B8DA-E20FFD6078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38116" y="599495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42">
              <a:extLst>
                <a:ext uri="{FF2B5EF4-FFF2-40B4-BE49-F238E27FC236}">
                  <a16:creationId xmlns:a16="http://schemas.microsoft.com/office/drawing/2014/main" id="{6B6EA655-7497-4604-92DF-43CE7322ED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10716" y="5973734"/>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44">
              <a:extLst>
                <a:ext uri="{FF2B5EF4-FFF2-40B4-BE49-F238E27FC236}">
                  <a16:creationId xmlns:a16="http://schemas.microsoft.com/office/drawing/2014/main" id="{082FFE9A-67C2-471A-AF37-ED9C238DBE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639354" y="5976998"/>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45">
              <a:extLst>
                <a:ext uri="{FF2B5EF4-FFF2-40B4-BE49-F238E27FC236}">
                  <a16:creationId xmlns:a16="http://schemas.microsoft.com/office/drawing/2014/main" id="{B0FD6176-7431-446D-91DB-56644A93C1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67906" y="5952517"/>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46">
              <a:extLst>
                <a:ext uri="{FF2B5EF4-FFF2-40B4-BE49-F238E27FC236}">
                  <a16:creationId xmlns:a16="http://schemas.microsoft.com/office/drawing/2014/main" id="{A46603FA-6405-410B-AD8A-3D75BE7A85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895937" y="6000664"/>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47">
              <a:extLst>
                <a:ext uri="{FF2B5EF4-FFF2-40B4-BE49-F238E27FC236}">
                  <a16:creationId xmlns:a16="http://schemas.microsoft.com/office/drawing/2014/main" id="{6BE439BF-AE87-4F53-9DC9-72414AD1F1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865326" y="5973733"/>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6" name="Freeform 48">
              <a:extLst>
                <a:ext uri="{FF2B5EF4-FFF2-40B4-BE49-F238E27FC236}">
                  <a16:creationId xmlns:a16="http://schemas.microsoft.com/office/drawing/2014/main" id="{55C88911-7FE8-4196-8D02-DAB1B62D97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115444" y="5992749"/>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7" name="Freeform 49">
              <a:extLst>
                <a:ext uri="{FF2B5EF4-FFF2-40B4-BE49-F238E27FC236}">
                  <a16:creationId xmlns:a16="http://schemas.microsoft.com/office/drawing/2014/main" id="{BAD26C77-660F-4C9C-9A98-234048198B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15687" y="5955781"/>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8" name="Freeform 8">
              <a:extLst>
                <a:ext uri="{FF2B5EF4-FFF2-40B4-BE49-F238E27FC236}">
                  <a16:creationId xmlns:a16="http://schemas.microsoft.com/office/drawing/2014/main" id="{507A2021-3F23-43FC-AB0D-130B575906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683670" y="601943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9" name="Freeform 106">
              <a:extLst>
                <a:ext uri="{FF2B5EF4-FFF2-40B4-BE49-F238E27FC236}">
                  <a16:creationId xmlns:a16="http://schemas.microsoft.com/office/drawing/2014/main" id="{CB855C11-52EB-43D9-8831-1A26FCE12A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9451" y="620454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0" name="Freeform 19">
              <a:extLst>
                <a:ext uri="{FF2B5EF4-FFF2-40B4-BE49-F238E27FC236}">
                  <a16:creationId xmlns:a16="http://schemas.microsoft.com/office/drawing/2014/main" id="{1A6AD416-1A17-49A9-8301-8C0A5A78CA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397390" y="6351960"/>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1" name="Freeform 20">
              <a:extLst>
                <a:ext uri="{FF2B5EF4-FFF2-40B4-BE49-F238E27FC236}">
                  <a16:creationId xmlns:a16="http://schemas.microsoft.com/office/drawing/2014/main" id="{F03687D9-14CC-461B-B4B5-907E10B6A1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140401" y="6356159"/>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2" name="Freeform 26">
              <a:extLst>
                <a:ext uri="{FF2B5EF4-FFF2-40B4-BE49-F238E27FC236}">
                  <a16:creationId xmlns:a16="http://schemas.microsoft.com/office/drawing/2014/main" id="{FCC639BE-A7F9-46A2-955A-3ACA454554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2049121" y="6351959"/>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3" name="Freeform 27">
              <a:extLst>
                <a:ext uri="{FF2B5EF4-FFF2-40B4-BE49-F238E27FC236}">
                  <a16:creationId xmlns:a16="http://schemas.microsoft.com/office/drawing/2014/main" id="{B3FED40E-A961-4D78-947A-5AC1BD510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625300" y="6342577"/>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4" name="Freeform 28">
              <a:extLst>
                <a:ext uri="{FF2B5EF4-FFF2-40B4-BE49-F238E27FC236}">
                  <a16:creationId xmlns:a16="http://schemas.microsoft.com/office/drawing/2014/main" id="{1445BCDF-9E07-46AD-A6B5-5BEFA223C1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851300" y="6351959"/>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5" name="Freeform 55">
              <a:extLst>
                <a:ext uri="{FF2B5EF4-FFF2-40B4-BE49-F238E27FC236}">
                  <a16:creationId xmlns:a16="http://schemas.microsoft.com/office/drawing/2014/main" id="{23324DC7-93D9-451A-9ABF-1B4D92BF22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988188" y="608391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6" name="Freeform 56">
              <a:extLst>
                <a:ext uri="{FF2B5EF4-FFF2-40B4-BE49-F238E27FC236}">
                  <a16:creationId xmlns:a16="http://schemas.microsoft.com/office/drawing/2014/main" id="{003474BA-A947-4598-96BB-BAACE2411D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080360" y="6045971"/>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7" name="Freeform 57">
              <a:extLst>
                <a:ext uri="{FF2B5EF4-FFF2-40B4-BE49-F238E27FC236}">
                  <a16:creationId xmlns:a16="http://schemas.microsoft.com/office/drawing/2014/main" id="{04426A72-0FD0-478F-AAC5-B49E142535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725717" y="6081156"/>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8" name="Freeform 60">
              <a:extLst>
                <a:ext uri="{FF2B5EF4-FFF2-40B4-BE49-F238E27FC236}">
                  <a16:creationId xmlns:a16="http://schemas.microsoft.com/office/drawing/2014/main" id="{17260BB0-9DCA-4927-89A5-1314AD40EB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513037" y="606320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9" name="Freeform 61">
              <a:extLst>
                <a:ext uri="{FF2B5EF4-FFF2-40B4-BE49-F238E27FC236}">
                  <a16:creationId xmlns:a16="http://schemas.microsoft.com/office/drawing/2014/main" id="{F459656F-63AC-4FC7-8D12-282B9B0C4C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260480" y="6017506"/>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0" name="Freeform 5">
              <a:extLst>
                <a:ext uri="{FF2B5EF4-FFF2-40B4-BE49-F238E27FC236}">
                  <a16:creationId xmlns:a16="http://schemas.microsoft.com/office/drawing/2014/main" id="{5C345A48-BE33-4B10-AF97-207DC7E2CC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596434" y="6347177"/>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1" name="Freeform 6">
              <a:extLst>
                <a:ext uri="{FF2B5EF4-FFF2-40B4-BE49-F238E27FC236}">
                  <a16:creationId xmlns:a16="http://schemas.microsoft.com/office/drawing/2014/main" id="{65503F74-3A89-46DD-AD4D-9BB164E252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310592" y="6345841"/>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2" name="Freeform 7">
              <a:extLst>
                <a:ext uri="{FF2B5EF4-FFF2-40B4-BE49-F238E27FC236}">
                  <a16:creationId xmlns:a16="http://schemas.microsoft.com/office/drawing/2014/main" id="{5D8D4A6C-9C30-46E6-953F-8FFE24534F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865803" y="6306514"/>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3" name="Freeform 8">
              <a:extLst>
                <a:ext uri="{FF2B5EF4-FFF2-40B4-BE49-F238E27FC236}">
                  <a16:creationId xmlns:a16="http://schemas.microsoft.com/office/drawing/2014/main" id="{844B12AB-BDBA-412B-8127-0671AB6BF8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670714" y="633931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4" name="Freeform 9">
              <a:extLst>
                <a:ext uri="{FF2B5EF4-FFF2-40B4-BE49-F238E27FC236}">
                  <a16:creationId xmlns:a16="http://schemas.microsoft.com/office/drawing/2014/main" id="{84AE8FA4-8AC5-4D0E-9FF8-B6F6D961FC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956060" y="6342577"/>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5" name="Freeform 11">
              <a:extLst>
                <a:ext uri="{FF2B5EF4-FFF2-40B4-BE49-F238E27FC236}">
                  <a16:creationId xmlns:a16="http://schemas.microsoft.com/office/drawing/2014/main" id="{462515DF-512D-49E0-B5FE-637D9E352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198871" y="6306670"/>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6" name="Freeform 12">
              <a:extLst>
                <a:ext uri="{FF2B5EF4-FFF2-40B4-BE49-F238E27FC236}">
                  <a16:creationId xmlns:a16="http://schemas.microsoft.com/office/drawing/2014/main" id="{342CB8A0-096D-4A9F-B962-294DB670BD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716391" y="6324623"/>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7" name="Freeform 13">
              <a:extLst>
                <a:ext uri="{FF2B5EF4-FFF2-40B4-BE49-F238E27FC236}">
                  <a16:creationId xmlns:a16="http://schemas.microsoft.com/office/drawing/2014/main" id="{6870353D-6B96-4946-8BB5-015BF6E6E2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344031" y="6362033"/>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8" name="Freeform 14">
              <a:extLst>
                <a:ext uri="{FF2B5EF4-FFF2-40B4-BE49-F238E27FC236}">
                  <a16:creationId xmlns:a16="http://schemas.microsoft.com/office/drawing/2014/main" id="{20249E38-6114-4065-8836-941D6C55D5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070859" y="6318096"/>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9" name="Freeform 16">
              <a:extLst>
                <a:ext uri="{FF2B5EF4-FFF2-40B4-BE49-F238E27FC236}">
                  <a16:creationId xmlns:a16="http://schemas.microsoft.com/office/drawing/2014/main" id="{BDA5073D-3C1B-4779-8DEF-FD9CD5308D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461176" y="6300142"/>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0" name="Freeform 17">
              <a:extLst>
                <a:ext uri="{FF2B5EF4-FFF2-40B4-BE49-F238E27FC236}">
                  <a16:creationId xmlns:a16="http://schemas.microsoft.com/office/drawing/2014/main" id="{79505220-ED85-46B5-A218-0991FA5794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039205" y="6341355"/>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1" name="Freeform 21">
              <a:extLst>
                <a:ext uri="{FF2B5EF4-FFF2-40B4-BE49-F238E27FC236}">
                  <a16:creationId xmlns:a16="http://schemas.microsoft.com/office/drawing/2014/main" id="{A8513416-DF87-4A83-8026-AF40654BAE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730057" y="6318096"/>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2" name="Freeform 25">
              <a:extLst>
                <a:ext uri="{FF2B5EF4-FFF2-40B4-BE49-F238E27FC236}">
                  <a16:creationId xmlns:a16="http://schemas.microsoft.com/office/drawing/2014/main" id="{AF0489C4-7984-4A49-9D02-ACE2DD3EC8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930591" y="6309120"/>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3" name="Freeform 29">
              <a:extLst>
                <a:ext uri="{FF2B5EF4-FFF2-40B4-BE49-F238E27FC236}">
                  <a16:creationId xmlns:a16="http://schemas.microsoft.com/office/drawing/2014/main" id="{3DB0DE7C-BF6D-4059-94C4-FD4D6E7BA9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497041" y="6299934"/>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 name="Freeform 31">
              <a:extLst>
                <a:ext uri="{FF2B5EF4-FFF2-40B4-BE49-F238E27FC236}">
                  <a16:creationId xmlns:a16="http://schemas.microsoft.com/office/drawing/2014/main" id="{5B58E23E-6D06-4F24-B6F8-98AE632C2A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207517" y="6336989"/>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 name="Freeform 32">
              <a:extLst>
                <a:ext uri="{FF2B5EF4-FFF2-40B4-BE49-F238E27FC236}">
                  <a16:creationId xmlns:a16="http://schemas.microsoft.com/office/drawing/2014/main" id="{7D87D95A-4B48-4140-BB5C-9A33AACBFA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094795" y="6039831"/>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6" name="Freeform 33">
              <a:extLst>
                <a:ext uri="{FF2B5EF4-FFF2-40B4-BE49-F238E27FC236}">
                  <a16:creationId xmlns:a16="http://schemas.microsoft.com/office/drawing/2014/main" id="{6D78BEA4-B995-4BEC-A3B4-C580D646AD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015443" y="608879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7" name="Freeform 34">
              <a:extLst>
                <a:ext uri="{FF2B5EF4-FFF2-40B4-BE49-F238E27FC236}">
                  <a16:creationId xmlns:a16="http://schemas.microsoft.com/office/drawing/2014/main" id="{C075F1AC-7155-4487-8B7A-0C74E2C65D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022051" y="607981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8" name="Freeform 35">
              <a:extLst>
                <a:ext uri="{FF2B5EF4-FFF2-40B4-BE49-F238E27FC236}">
                  <a16:creationId xmlns:a16="http://schemas.microsoft.com/office/drawing/2014/main" id="{2923812A-0930-464A-B863-8232CDF9BE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806684" y="6076799"/>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9" name="Freeform 36">
              <a:extLst>
                <a:ext uri="{FF2B5EF4-FFF2-40B4-BE49-F238E27FC236}">
                  <a16:creationId xmlns:a16="http://schemas.microsoft.com/office/drawing/2014/main" id="{5B22D5AF-1F95-4943-ADBD-50BF0DDC9B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345904" y="60430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0" name="Freeform 37">
              <a:extLst>
                <a:ext uri="{FF2B5EF4-FFF2-40B4-BE49-F238E27FC236}">
                  <a16:creationId xmlns:a16="http://schemas.microsoft.com/office/drawing/2014/main" id="{09709304-5160-4325-BE4E-F970450FA8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337604" y="6030855"/>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1" name="Freeform 38">
              <a:extLst>
                <a:ext uri="{FF2B5EF4-FFF2-40B4-BE49-F238E27FC236}">
                  <a16:creationId xmlns:a16="http://schemas.microsoft.com/office/drawing/2014/main" id="{6086BD94-D139-4DEE-9FB6-849360DABF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517418" y="6070840"/>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 name="Freeform 39">
              <a:extLst>
                <a:ext uri="{FF2B5EF4-FFF2-40B4-BE49-F238E27FC236}">
                  <a16:creationId xmlns:a16="http://schemas.microsoft.com/office/drawing/2014/main" id="{84B8A4B1-C709-4864-851E-6A76DE4E52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268404" y="6058600"/>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 name="Freeform 40">
              <a:extLst>
                <a:ext uri="{FF2B5EF4-FFF2-40B4-BE49-F238E27FC236}">
                  <a16:creationId xmlns:a16="http://schemas.microsoft.com/office/drawing/2014/main" id="{51183B3E-65BA-45BB-9238-E5553DA7E2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809931" y="6055336"/>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4" name="Freeform 41">
              <a:extLst>
                <a:ext uri="{FF2B5EF4-FFF2-40B4-BE49-F238E27FC236}">
                  <a16:creationId xmlns:a16="http://schemas.microsoft.com/office/drawing/2014/main" id="{B456CBC6-D8DB-4226-8743-8355D0C1E2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126136" y="6055335"/>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5" name="Freeform 42">
              <a:extLst>
                <a:ext uri="{FF2B5EF4-FFF2-40B4-BE49-F238E27FC236}">
                  <a16:creationId xmlns:a16="http://schemas.microsoft.com/office/drawing/2014/main" id="{2A43AE63-9201-415C-A88E-C52685BF9A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798736" y="60341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6" name="Freeform 44">
              <a:extLst>
                <a:ext uri="{FF2B5EF4-FFF2-40B4-BE49-F238E27FC236}">
                  <a16:creationId xmlns:a16="http://schemas.microsoft.com/office/drawing/2014/main" id="{0BB8C75E-6B9A-4E95-85CF-ACD2D2AD2B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327374" y="603738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7" name="Freeform 45">
              <a:extLst>
                <a:ext uri="{FF2B5EF4-FFF2-40B4-BE49-F238E27FC236}">
                  <a16:creationId xmlns:a16="http://schemas.microsoft.com/office/drawing/2014/main" id="{F593E6EC-FB46-40CB-825C-C1305B1FB1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555926" y="6012902"/>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8" name="Freeform 46">
              <a:extLst>
                <a:ext uri="{FF2B5EF4-FFF2-40B4-BE49-F238E27FC236}">
                  <a16:creationId xmlns:a16="http://schemas.microsoft.com/office/drawing/2014/main" id="{517F36F0-8630-4831-9057-6CA9B217BE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583957" y="606104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9" name="Freeform 47">
              <a:extLst>
                <a:ext uri="{FF2B5EF4-FFF2-40B4-BE49-F238E27FC236}">
                  <a16:creationId xmlns:a16="http://schemas.microsoft.com/office/drawing/2014/main" id="{9614B5E6-3CE1-465E-8381-646179E1B1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553346" y="6034118"/>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0" name="Freeform 48">
              <a:extLst>
                <a:ext uri="{FF2B5EF4-FFF2-40B4-BE49-F238E27FC236}">
                  <a16:creationId xmlns:a16="http://schemas.microsoft.com/office/drawing/2014/main" id="{5A40C31A-16AE-42C0-AC3B-52DCA2F5A2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804575" y="6052072"/>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1" name="Freeform 49">
              <a:extLst>
                <a:ext uri="{FF2B5EF4-FFF2-40B4-BE49-F238E27FC236}">
                  <a16:creationId xmlns:a16="http://schemas.microsoft.com/office/drawing/2014/main" id="{CE95CDB5-B8FA-431B-B9BE-7791AD92C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903707" y="6016166"/>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pic>
        <p:nvPicPr>
          <p:cNvPr id="6" name="Picture 5">
            <a:extLst>
              <a:ext uri="{FF2B5EF4-FFF2-40B4-BE49-F238E27FC236}">
                <a16:creationId xmlns:a16="http://schemas.microsoft.com/office/drawing/2014/main" id="{14552CCE-F826-40B0-E4E9-E21AC1541E4D}"/>
              </a:ext>
            </a:extLst>
          </p:cNvPr>
          <p:cNvPicPr>
            <a:picLocks noChangeAspect="1"/>
          </p:cNvPicPr>
          <p:nvPr/>
        </p:nvPicPr>
        <p:blipFill>
          <a:blip r:embed="rId3"/>
          <a:stretch>
            <a:fillRect/>
          </a:stretch>
        </p:blipFill>
        <p:spPr>
          <a:xfrm>
            <a:off x="367940" y="5227832"/>
            <a:ext cx="1182727" cy="1085182"/>
          </a:xfrm>
          <a:prstGeom prst="rect">
            <a:avLst/>
          </a:prstGeom>
        </p:spPr>
      </p:pic>
    </p:spTree>
    <p:extLst>
      <p:ext uri="{BB962C8B-B14F-4D97-AF65-F5344CB8AC3E}">
        <p14:creationId xmlns:p14="http://schemas.microsoft.com/office/powerpoint/2010/main" val="181014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697D25-3D98-4690-9E3D-C65732E5D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C634FA-4936-4EA7-9BFB-F34843C0F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283"/>
            <a:ext cx="12192000" cy="1864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741FDE-DCA7-7BCE-F903-1E41875AC8AF}"/>
              </a:ext>
            </a:extLst>
          </p:cNvPr>
          <p:cNvSpPr>
            <a:spLocks noGrp="1"/>
          </p:cNvSpPr>
          <p:nvPr>
            <p:ph type="title"/>
          </p:nvPr>
        </p:nvSpPr>
        <p:spPr>
          <a:xfrm>
            <a:off x="1073811" y="648757"/>
            <a:ext cx="10492667" cy="1065321"/>
          </a:xfrm>
        </p:spPr>
        <p:txBody>
          <a:bodyPr>
            <a:normAutofit/>
          </a:bodyPr>
          <a:lstStyle/>
          <a:p>
            <a:r>
              <a:rPr lang="en-GB" dirty="0">
                <a:latin typeface="Congenial Light" panose="02000503040000020004" pitchFamily="2" charset="0"/>
              </a:rPr>
              <a:t>School lunches and snacks</a:t>
            </a:r>
          </a:p>
        </p:txBody>
      </p:sp>
      <p:sp>
        <p:nvSpPr>
          <p:cNvPr id="10" name="Content Placeholder 2">
            <a:extLst>
              <a:ext uri="{FF2B5EF4-FFF2-40B4-BE49-F238E27FC236}">
                <a16:creationId xmlns:a16="http://schemas.microsoft.com/office/drawing/2014/main" id="{752B97FD-C9E1-EB69-CE25-E8E4821B8FD4}"/>
              </a:ext>
            </a:extLst>
          </p:cNvPr>
          <p:cNvSpPr>
            <a:spLocks noGrp="1"/>
          </p:cNvSpPr>
          <p:nvPr>
            <p:ph idx="1"/>
          </p:nvPr>
        </p:nvSpPr>
        <p:spPr>
          <a:xfrm>
            <a:off x="470898" y="1843185"/>
            <a:ext cx="11436037" cy="4366058"/>
          </a:xfrm>
        </p:spPr>
        <p:txBody>
          <a:bodyPr>
            <a:normAutofit fontScale="55000" lnSpcReduction="20000"/>
          </a:bodyPr>
          <a:lstStyle/>
          <a:p>
            <a:pPr marL="0" indent="0">
              <a:lnSpc>
                <a:spcPct val="140000"/>
              </a:lnSpc>
              <a:buNone/>
            </a:pPr>
            <a:r>
              <a:rPr lang="en-GB" sz="2500" dirty="0">
                <a:latin typeface="Congenial Light" panose="02000503040000020004" pitchFamily="2" charset="0"/>
              </a:rPr>
              <a:t>School lunches:</a:t>
            </a:r>
          </a:p>
          <a:p>
            <a:pPr>
              <a:lnSpc>
                <a:spcPct val="140000"/>
              </a:lnSpc>
            </a:pPr>
            <a:r>
              <a:rPr lang="en-GB" sz="2500" u="sng" dirty="0">
                <a:latin typeface="Congenial Light" panose="02000503040000020004" pitchFamily="2" charset="0"/>
              </a:rPr>
              <a:t>Reception</a:t>
            </a:r>
            <a:r>
              <a:rPr lang="en-GB" sz="2500" dirty="0">
                <a:latin typeface="Congenial Light" panose="02000503040000020004" pitchFamily="2" charset="0"/>
              </a:rPr>
              <a:t> aged children are entitled to Universal Free School Meals - free entitlement to a school lunch time meal</a:t>
            </a:r>
          </a:p>
          <a:p>
            <a:pPr>
              <a:lnSpc>
                <a:spcPct val="140000"/>
              </a:lnSpc>
            </a:pPr>
            <a:r>
              <a:rPr lang="en-GB" sz="2500" u="sng" dirty="0">
                <a:latin typeface="Congenial Light" panose="02000503040000020004" pitchFamily="2" charset="0"/>
              </a:rPr>
              <a:t>Nursery</a:t>
            </a:r>
            <a:r>
              <a:rPr lang="en-GB" sz="2500" dirty="0">
                <a:latin typeface="Congenial Light" panose="02000503040000020004" pitchFamily="2" charset="0"/>
              </a:rPr>
              <a:t> aged children do not qualify for the Universal Free School Meals – but you are welcome to have a school meal at a charge </a:t>
            </a:r>
            <a:r>
              <a:rPr lang="en-GB" sz="2500" dirty="0">
                <a:highlight>
                  <a:srgbClr val="FFFF00"/>
                </a:highlight>
                <a:latin typeface="Congenial Light" panose="02000503040000020004" pitchFamily="2" charset="0"/>
              </a:rPr>
              <a:t>of £1.90</a:t>
            </a:r>
          </a:p>
          <a:p>
            <a:pPr>
              <a:lnSpc>
                <a:spcPct val="140000"/>
              </a:lnSpc>
            </a:pPr>
            <a:r>
              <a:rPr lang="en-GB" sz="2500" dirty="0">
                <a:latin typeface="Congenial Light" panose="02000503040000020004" pitchFamily="2" charset="0"/>
              </a:rPr>
              <a:t>Lunches provided by Rochdale Council and prepared on site at school</a:t>
            </a:r>
          </a:p>
          <a:p>
            <a:pPr>
              <a:lnSpc>
                <a:spcPct val="140000"/>
              </a:lnSpc>
            </a:pPr>
            <a:r>
              <a:rPr lang="en-GB" sz="2500" dirty="0">
                <a:latin typeface="Congenial Light" panose="02000503040000020004" pitchFamily="2" charset="0"/>
              </a:rPr>
              <a:t>Parents chose the meals daily with your child (online app)</a:t>
            </a:r>
          </a:p>
          <a:p>
            <a:pPr>
              <a:lnSpc>
                <a:spcPct val="140000"/>
              </a:lnSpc>
            </a:pPr>
            <a:r>
              <a:rPr lang="en-GB" sz="2500" dirty="0">
                <a:latin typeface="Congenial Light" panose="02000503040000020004" pitchFamily="2" charset="0"/>
              </a:rPr>
              <a:t>You can bring own packed lunch if you would prefer – we advise to pack around 4 items (including a drink)</a:t>
            </a:r>
          </a:p>
          <a:p>
            <a:pPr>
              <a:lnSpc>
                <a:spcPct val="140000"/>
              </a:lnSpc>
            </a:pPr>
            <a:r>
              <a:rPr lang="en-GB" sz="2500" dirty="0">
                <a:latin typeface="Congenial Light" panose="02000503040000020004" pitchFamily="2" charset="0"/>
              </a:rPr>
              <a:t>EYFS children will eat their lunches in the school hall</a:t>
            </a:r>
          </a:p>
          <a:p>
            <a:pPr marL="0" indent="0">
              <a:lnSpc>
                <a:spcPct val="140000"/>
              </a:lnSpc>
              <a:buNone/>
            </a:pPr>
            <a:endParaRPr lang="en-GB" sz="2500" dirty="0">
              <a:latin typeface="Congenial Light" panose="02000503040000020004" pitchFamily="2" charset="0"/>
            </a:endParaRPr>
          </a:p>
          <a:p>
            <a:pPr marL="0" indent="0">
              <a:lnSpc>
                <a:spcPct val="140000"/>
              </a:lnSpc>
              <a:buNone/>
            </a:pPr>
            <a:r>
              <a:rPr lang="en-GB" sz="2500" dirty="0">
                <a:latin typeface="Congenial Light" panose="02000503040000020004" pitchFamily="2" charset="0"/>
              </a:rPr>
              <a:t>Snacks:</a:t>
            </a:r>
          </a:p>
          <a:p>
            <a:pPr>
              <a:lnSpc>
                <a:spcPct val="140000"/>
              </a:lnSpc>
            </a:pPr>
            <a:r>
              <a:rPr lang="en-GB" sz="2500" dirty="0">
                <a:latin typeface="Congenial Light" panose="02000503040000020004" pitchFamily="2" charset="0"/>
              </a:rPr>
              <a:t>A drink of milk or water and a snack is available during the course of the morning for the children</a:t>
            </a:r>
          </a:p>
          <a:p>
            <a:pPr>
              <a:lnSpc>
                <a:spcPct val="140000"/>
              </a:lnSpc>
            </a:pPr>
            <a:r>
              <a:rPr lang="en-GB" sz="2500" dirty="0">
                <a:latin typeface="Congenial Light" panose="02000503040000020004" pitchFamily="2" charset="0"/>
              </a:rPr>
              <a:t>Voluntary snack and resources fund – text will be sent via the school office with a link to contribute to the fund each half term</a:t>
            </a:r>
          </a:p>
          <a:p>
            <a:pPr marL="0" indent="0">
              <a:lnSpc>
                <a:spcPct val="140000"/>
              </a:lnSpc>
              <a:buNone/>
            </a:pPr>
            <a:endParaRPr lang="en-GB" sz="1500" dirty="0">
              <a:latin typeface="+mj-lt"/>
            </a:endParaRPr>
          </a:p>
          <a:p>
            <a:pPr marL="0" indent="0">
              <a:lnSpc>
                <a:spcPct val="140000"/>
              </a:lnSpc>
              <a:buNone/>
            </a:pPr>
            <a:endParaRPr lang="en-GB" sz="1300" dirty="0">
              <a:latin typeface="+mj-lt"/>
            </a:endParaRPr>
          </a:p>
        </p:txBody>
      </p:sp>
      <p:grpSp>
        <p:nvGrpSpPr>
          <p:cNvPr id="13" name="Group 12">
            <a:extLst>
              <a:ext uri="{FF2B5EF4-FFF2-40B4-BE49-F238E27FC236}">
                <a16:creationId xmlns:a16="http://schemas.microsoft.com/office/drawing/2014/main" id="{A9A3B735-54E2-4D95-A245-5BA856818C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951" y="5916267"/>
            <a:ext cx="12062645" cy="539682"/>
            <a:chOff x="50951" y="5916267"/>
            <a:chExt cx="12062645" cy="539682"/>
          </a:xfrm>
        </p:grpSpPr>
        <p:sp>
          <p:nvSpPr>
            <p:cNvPr id="14" name="Freeform 6">
              <a:extLst>
                <a:ext uri="{FF2B5EF4-FFF2-40B4-BE49-F238E27FC236}">
                  <a16:creationId xmlns:a16="http://schemas.microsoft.com/office/drawing/2014/main" id="{0AA7D8B6-D845-468C-AEEA-041E24C002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4587" y="6001132"/>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22">
              <a:extLst>
                <a:ext uri="{FF2B5EF4-FFF2-40B4-BE49-F238E27FC236}">
                  <a16:creationId xmlns:a16="http://schemas.microsoft.com/office/drawing/2014/main" id="{11769E07-4D97-44F0-925C-A14602491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29334" y="5964936"/>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27">
              <a:extLst>
                <a:ext uri="{FF2B5EF4-FFF2-40B4-BE49-F238E27FC236}">
                  <a16:creationId xmlns:a16="http://schemas.microsoft.com/office/drawing/2014/main" id="{E4A2189D-5B4E-42D2-B6E0-2A2CFBDA11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59830" y="6286449"/>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9">
              <a:extLst>
                <a:ext uri="{FF2B5EF4-FFF2-40B4-BE49-F238E27FC236}">
                  <a16:creationId xmlns:a16="http://schemas.microsoft.com/office/drawing/2014/main" id="{66FD54A5-B674-4D17-A65B-944971C786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9871" y="6206364"/>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80">
              <a:extLst>
                <a:ext uri="{FF2B5EF4-FFF2-40B4-BE49-F238E27FC236}">
                  <a16:creationId xmlns:a16="http://schemas.microsoft.com/office/drawing/2014/main" id="{B54F4C78-F4CD-4D0F-B253-88D228F6A7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3557" y="5938924"/>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81">
              <a:extLst>
                <a:ext uri="{FF2B5EF4-FFF2-40B4-BE49-F238E27FC236}">
                  <a16:creationId xmlns:a16="http://schemas.microsoft.com/office/drawing/2014/main" id="{FFFF9C25-70A8-42C2-A7DE-574D066DF5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64487" y="5925243"/>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82">
              <a:extLst>
                <a:ext uri="{FF2B5EF4-FFF2-40B4-BE49-F238E27FC236}">
                  <a16:creationId xmlns:a16="http://schemas.microsoft.com/office/drawing/2014/main" id="{E98277E5-59FD-41F1-82B6-91AE3F11CC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37629" y="5934219"/>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83">
              <a:extLst>
                <a:ext uri="{FF2B5EF4-FFF2-40B4-BE49-F238E27FC236}">
                  <a16:creationId xmlns:a16="http://schemas.microsoft.com/office/drawing/2014/main" id="{14EBCE55-C6D3-4D3C-9F20-C4BD18A1CB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5577" y="5916267"/>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9">
              <a:extLst>
                <a:ext uri="{FF2B5EF4-FFF2-40B4-BE49-F238E27FC236}">
                  <a16:creationId xmlns:a16="http://schemas.microsoft.com/office/drawing/2014/main" id="{5D5866ED-D858-4C92-BA1D-48FAF78338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2839" y="5933571"/>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0">
              <a:extLst>
                <a:ext uri="{FF2B5EF4-FFF2-40B4-BE49-F238E27FC236}">
                  <a16:creationId xmlns:a16="http://schemas.microsoft.com/office/drawing/2014/main" id="{E87100F3-948D-4243-84CB-29EF2A39BE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66124" y="6001132"/>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5">
              <a:extLst>
                <a:ext uri="{FF2B5EF4-FFF2-40B4-BE49-F238E27FC236}">
                  <a16:creationId xmlns:a16="http://schemas.microsoft.com/office/drawing/2014/main" id="{D6649540-9040-4EEE-A0C4-572615E2A8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97089" y="6176579"/>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07">
              <a:extLst>
                <a:ext uri="{FF2B5EF4-FFF2-40B4-BE49-F238E27FC236}">
                  <a16:creationId xmlns:a16="http://schemas.microsoft.com/office/drawing/2014/main" id="{3A896369-1B66-4309-8586-65CA1CD103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71801" y="620024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08">
              <a:extLst>
                <a:ext uri="{FF2B5EF4-FFF2-40B4-BE49-F238E27FC236}">
                  <a16:creationId xmlns:a16="http://schemas.microsoft.com/office/drawing/2014/main" id="{496CEF3A-A9D0-4437-A1DB-411327542F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3527" y="6200243"/>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9">
              <a:extLst>
                <a:ext uri="{FF2B5EF4-FFF2-40B4-BE49-F238E27FC236}">
                  <a16:creationId xmlns:a16="http://schemas.microsoft.com/office/drawing/2014/main" id="{34CCF3A1-3274-4DB2-B7EF-219D0A5C87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4654" y="6203509"/>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11">
              <a:extLst>
                <a:ext uri="{FF2B5EF4-FFF2-40B4-BE49-F238E27FC236}">
                  <a16:creationId xmlns:a16="http://schemas.microsoft.com/office/drawing/2014/main" id="{9A605FE2-6A58-494D-927A-B82AEC8915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5893" y="621574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12">
              <a:extLst>
                <a:ext uri="{FF2B5EF4-FFF2-40B4-BE49-F238E27FC236}">
                  <a16:creationId xmlns:a16="http://schemas.microsoft.com/office/drawing/2014/main" id="{E1B36634-086A-4A82-8CAF-8110ECE649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5065" y="596619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22">
              <a:extLst>
                <a:ext uri="{FF2B5EF4-FFF2-40B4-BE49-F238E27FC236}">
                  <a16:creationId xmlns:a16="http://schemas.microsoft.com/office/drawing/2014/main" id="{543B9DA6-0A96-4903-B621-2407440363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05488" y="6316001"/>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62">
              <a:extLst>
                <a:ext uri="{FF2B5EF4-FFF2-40B4-BE49-F238E27FC236}">
                  <a16:creationId xmlns:a16="http://schemas.microsoft.com/office/drawing/2014/main" id="{42763548-E8B0-4544-84B5-7B889ED774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99497" y="59510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63">
              <a:extLst>
                <a:ext uri="{FF2B5EF4-FFF2-40B4-BE49-F238E27FC236}">
                  <a16:creationId xmlns:a16="http://schemas.microsoft.com/office/drawing/2014/main" id="{1A45674C-6A86-4F7E-AE7E-6E5B851EAA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10552" y="5972713"/>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64">
              <a:extLst>
                <a:ext uri="{FF2B5EF4-FFF2-40B4-BE49-F238E27FC236}">
                  <a16:creationId xmlns:a16="http://schemas.microsoft.com/office/drawing/2014/main" id="{242E34B3-4E6E-4B6D-BBF4-4ECFB6D2EE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50483" y="596575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65">
              <a:extLst>
                <a:ext uri="{FF2B5EF4-FFF2-40B4-BE49-F238E27FC236}">
                  <a16:creationId xmlns:a16="http://schemas.microsoft.com/office/drawing/2014/main" id="{8F84DCA9-8C6F-4F39-8103-2B8FA8EE39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191864" y="5983705"/>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66">
              <a:extLst>
                <a:ext uri="{FF2B5EF4-FFF2-40B4-BE49-F238E27FC236}">
                  <a16:creationId xmlns:a16="http://schemas.microsoft.com/office/drawing/2014/main" id="{54980C00-FBE5-4175-B3B9-6087A03AE2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49748" y="5974729"/>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67">
              <a:extLst>
                <a:ext uri="{FF2B5EF4-FFF2-40B4-BE49-F238E27FC236}">
                  <a16:creationId xmlns:a16="http://schemas.microsoft.com/office/drawing/2014/main" id="{056A1AA1-39CA-4F27-90E5-6C61700B80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955742" y="5977993"/>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68">
              <a:extLst>
                <a:ext uri="{FF2B5EF4-FFF2-40B4-BE49-F238E27FC236}">
                  <a16:creationId xmlns:a16="http://schemas.microsoft.com/office/drawing/2014/main" id="{FBAB5483-5590-4051-98D4-6AE210CF25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37125" y="5969016"/>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69">
              <a:extLst>
                <a:ext uri="{FF2B5EF4-FFF2-40B4-BE49-F238E27FC236}">
                  <a16:creationId xmlns:a16="http://schemas.microsoft.com/office/drawing/2014/main" id="{66DCC39E-7F5C-4041-BDE1-D661699B57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25347" y="5981258"/>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70">
              <a:extLst>
                <a:ext uri="{FF2B5EF4-FFF2-40B4-BE49-F238E27FC236}">
                  <a16:creationId xmlns:a16="http://schemas.microsoft.com/office/drawing/2014/main" id="{FAD30A9E-4601-4025-9567-23015EF0F6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605784" y="6041644"/>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71">
              <a:extLst>
                <a:ext uri="{FF2B5EF4-FFF2-40B4-BE49-F238E27FC236}">
                  <a16:creationId xmlns:a16="http://schemas.microsoft.com/office/drawing/2014/main" id="{BD8A0A08-4CB0-45A8-A312-F69FED6A4D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00734" y="5986969"/>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72">
              <a:extLst>
                <a:ext uri="{FF2B5EF4-FFF2-40B4-BE49-F238E27FC236}">
                  <a16:creationId xmlns:a16="http://schemas.microsoft.com/office/drawing/2014/main" id="{D56B6120-B694-4D67-AE19-BFD713EAE8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73875" y="5990232"/>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73">
              <a:extLst>
                <a:ext uri="{FF2B5EF4-FFF2-40B4-BE49-F238E27FC236}">
                  <a16:creationId xmlns:a16="http://schemas.microsoft.com/office/drawing/2014/main" id="{5FC2F0B0-76D3-4103-A460-73572B5DC9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75850" y="5993497"/>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74">
              <a:extLst>
                <a:ext uri="{FF2B5EF4-FFF2-40B4-BE49-F238E27FC236}">
                  <a16:creationId xmlns:a16="http://schemas.microsoft.com/office/drawing/2014/main" id="{9F31AF69-9EF8-4598-AC0D-40824CAEDE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66519" y="5999210"/>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75">
              <a:extLst>
                <a:ext uri="{FF2B5EF4-FFF2-40B4-BE49-F238E27FC236}">
                  <a16:creationId xmlns:a16="http://schemas.microsoft.com/office/drawing/2014/main" id="{BABFA31C-08A2-4A84-BC24-57620041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04129" y="5929847"/>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77">
              <a:extLst>
                <a:ext uri="{FF2B5EF4-FFF2-40B4-BE49-F238E27FC236}">
                  <a16:creationId xmlns:a16="http://schemas.microsoft.com/office/drawing/2014/main" id="{2E14A454-CFDC-469D-AAC8-0AECD34369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55260" y="601471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85">
              <a:extLst>
                <a:ext uri="{FF2B5EF4-FFF2-40B4-BE49-F238E27FC236}">
                  <a16:creationId xmlns:a16="http://schemas.microsoft.com/office/drawing/2014/main" id="{4F28944F-2222-438F-B8BF-289400FA48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06059" y="6029402"/>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87">
              <a:extLst>
                <a:ext uri="{FF2B5EF4-FFF2-40B4-BE49-F238E27FC236}">
                  <a16:creationId xmlns:a16="http://schemas.microsoft.com/office/drawing/2014/main" id="{10583A59-F6FC-4383-951E-4DEA803E3B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22284" y="6041642"/>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88">
              <a:extLst>
                <a:ext uri="{FF2B5EF4-FFF2-40B4-BE49-F238E27FC236}">
                  <a16:creationId xmlns:a16="http://schemas.microsoft.com/office/drawing/2014/main" id="{01E36E36-80DB-4588-B48C-C10A2CC640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90921" y="6047354"/>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91">
              <a:extLst>
                <a:ext uri="{FF2B5EF4-FFF2-40B4-BE49-F238E27FC236}">
                  <a16:creationId xmlns:a16="http://schemas.microsoft.com/office/drawing/2014/main" id="{82340FC1-013D-48B7-B3F7-917F649FA1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84593" y="6214548"/>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92">
              <a:extLst>
                <a:ext uri="{FF2B5EF4-FFF2-40B4-BE49-F238E27FC236}">
                  <a16:creationId xmlns:a16="http://schemas.microsoft.com/office/drawing/2014/main" id="{2A4816D6-34F0-433A-9ACB-C1D2A52C00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88834" y="622280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93">
              <a:extLst>
                <a:ext uri="{FF2B5EF4-FFF2-40B4-BE49-F238E27FC236}">
                  <a16:creationId xmlns:a16="http://schemas.microsoft.com/office/drawing/2014/main" id="{67942CD3-43C9-4530-9C50-47E288DB54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00129" y="6222800"/>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94">
              <a:extLst>
                <a:ext uri="{FF2B5EF4-FFF2-40B4-BE49-F238E27FC236}">
                  <a16:creationId xmlns:a16="http://schemas.microsoft.com/office/drawing/2014/main" id="{11861164-AD4A-41ED-AF99-4972D60EAB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688824" y="6250545"/>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95">
              <a:extLst>
                <a:ext uri="{FF2B5EF4-FFF2-40B4-BE49-F238E27FC236}">
                  <a16:creationId xmlns:a16="http://schemas.microsoft.com/office/drawing/2014/main" id="{E2B208F9-EDC1-4C32-9D59-30C273C08E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38524" y="624564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96">
              <a:extLst>
                <a:ext uri="{FF2B5EF4-FFF2-40B4-BE49-F238E27FC236}">
                  <a16:creationId xmlns:a16="http://schemas.microsoft.com/office/drawing/2014/main" id="{7A7C7DA6-7A32-4CCE-AB8E-59036A6C50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95222" y="6259521"/>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97">
              <a:extLst>
                <a:ext uri="{FF2B5EF4-FFF2-40B4-BE49-F238E27FC236}">
                  <a16:creationId xmlns:a16="http://schemas.microsoft.com/office/drawing/2014/main" id="{510879FA-373B-43C3-9332-BBE87A6FC6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88890" y="6261969"/>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98">
              <a:extLst>
                <a:ext uri="{FF2B5EF4-FFF2-40B4-BE49-F238E27FC236}">
                  <a16:creationId xmlns:a16="http://schemas.microsoft.com/office/drawing/2014/main" id="{66AFA0BE-4521-4076-A5AD-FC70317490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70482" y="6261969"/>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99">
              <a:extLst>
                <a:ext uri="{FF2B5EF4-FFF2-40B4-BE49-F238E27FC236}">
                  <a16:creationId xmlns:a16="http://schemas.microsoft.com/office/drawing/2014/main" id="{0598DD74-9791-420B-B5ED-355B654B17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39874" y="626074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00">
              <a:extLst>
                <a:ext uri="{FF2B5EF4-FFF2-40B4-BE49-F238E27FC236}">
                  <a16:creationId xmlns:a16="http://schemas.microsoft.com/office/drawing/2014/main" id="{038F7AA7-B635-4496-AD3E-A234340BD6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16015" y="626196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5E017948-9D66-4417-8B88-4BD1532ACF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13228" y="6268498"/>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02">
              <a:extLst>
                <a:ext uri="{FF2B5EF4-FFF2-40B4-BE49-F238E27FC236}">
                  <a16:creationId xmlns:a16="http://schemas.microsoft.com/office/drawing/2014/main" id="{AB333295-A36E-46DB-82A5-E78E0498D4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91006" y="6271761"/>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03">
              <a:extLst>
                <a:ext uri="{FF2B5EF4-FFF2-40B4-BE49-F238E27FC236}">
                  <a16:creationId xmlns:a16="http://schemas.microsoft.com/office/drawing/2014/main" id="{D10C99A3-BB78-4269-87D4-8287B83637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53313" y="627747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04">
              <a:extLst>
                <a:ext uri="{FF2B5EF4-FFF2-40B4-BE49-F238E27FC236}">
                  <a16:creationId xmlns:a16="http://schemas.microsoft.com/office/drawing/2014/main" id="{856A8AAC-D0EA-4685-9283-E8A01ED70B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02579" y="6277473"/>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13">
              <a:extLst>
                <a:ext uri="{FF2B5EF4-FFF2-40B4-BE49-F238E27FC236}">
                  <a16:creationId xmlns:a16="http://schemas.microsoft.com/office/drawing/2014/main" id="{EE545004-D464-4D04-B11F-4759090429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90800" y="6323170"/>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14">
              <a:extLst>
                <a:ext uri="{FF2B5EF4-FFF2-40B4-BE49-F238E27FC236}">
                  <a16:creationId xmlns:a16="http://schemas.microsoft.com/office/drawing/2014/main" id="{50289B97-B071-455F-8540-982742C43E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57254" y="632317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15">
              <a:extLst>
                <a:ext uri="{FF2B5EF4-FFF2-40B4-BE49-F238E27FC236}">
                  <a16:creationId xmlns:a16="http://schemas.microsoft.com/office/drawing/2014/main" id="{CEF2EFFE-7947-4C37-8ABD-398F392C07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20108" y="6328883"/>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17">
              <a:extLst>
                <a:ext uri="{FF2B5EF4-FFF2-40B4-BE49-F238E27FC236}">
                  <a16:creationId xmlns:a16="http://schemas.microsoft.com/office/drawing/2014/main" id="{E8391CC5-D4B9-4E26-ABCD-D6C4BC235F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15345" y="634112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18">
              <a:extLst>
                <a:ext uri="{FF2B5EF4-FFF2-40B4-BE49-F238E27FC236}">
                  <a16:creationId xmlns:a16="http://schemas.microsoft.com/office/drawing/2014/main" id="{71A5B932-E608-49E3-8ED1-4DBAAE919F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05534" y="627747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119">
              <a:extLst>
                <a:ext uri="{FF2B5EF4-FFF2-40B4-BE49-F238E27FC236}">
                  <a16:creationId xmlns:a16="http://schemas.microsoft.com/office/drawing/2014/main" id="{EAA3BF46-C387-4232-844F-B2D45C1D29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610731" y="6246640"/>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00">
              <a:extLst>
                <a:ext uri="{FF2B5EF4-FFF2-40B4-BE49-F238E27FC236}">
                  <a16:creationId xmlns:a16="http://schemas.microsoft.com/office/drawing/2014/main" id="{AB415331-61BA-49F4-9FFD-39B6284819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67614" y="6261967"/>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79">
              <a:extLst>
                <a:ext uri="{FF2B5EF4-FFF2-40B4-BE49-F238E27FC236}">
                  <a16:creationId xmlns:a16="http://schemas.microsoft.com/office/drawing/2014/main" id="{8FF6D6DA-64DD-4D39-931B-9B97E01A33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76945" y="6278756"/>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80">
              <a:extLst>
                <a:ext uri="{FF2B5EF4-FFF2-40B4-BE49-F238E27FC236}">
                  <a16:creationId xmlns:a16="http://schemas.microsoft.com/office/drawing/2014/main" id="{2CEBA427-3E6A-48B0-9040-931C62AAC3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270631" y="6011316"/>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81">
              <a:extLst>
                <a:ext uri="{FF2B5EF4-FFF2-40B4-BE49-F238E27FC236}">
                  <a16:creationId xmlns:a16="http://schemas.microsoft.com/office/drawing/2014/main" id="{65D81449-8208-4635-9339-4C8FE89BB6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61561" y="5997635"/>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82">
              <a:extLst>
                <a:ext uri="{FF2B5EF4-FFF2-40B4-BE49-F238E27FC236}">
                  <a16:creationId xmlns:a16="http://schemas.microsoft.com/office/drawing/2014/main" id="{954A6F89-BF29-464D-9561-97822F0997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34703" y="6006611"/>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83">
              <a:extLst>
                <a:ext uri="{FF2B5EF4-FFF2-40B4-BE49-F238E27FC236}">
                  <a16:creationId xmlns:a16="http://schemas.microsoft.com/office/drawing/2014/main" id="{67C81528-252F-43EA-BAC6-ED0A11863B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62651" y="5988659"/>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89">
              <a:extLst>
                <a:ext uri="{FF2B5EF4-FFF2-40B4-BE49-F238E27FC236}">
                  <a16:creationId xmlns:a16="http://schemas.microsoft.com/office/drawing/2014/main" id="{D4AAA683-AC21-4857-A7D8-552A3DC9BA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49913" y="6005963"/>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90">
              <a:extLst>
                <a:ext uri="{FF2B5EF4-FFF2-40B4-BE49-F238E27FC236}">
                  <a16:creationId xmlns:a16="http://schemas.microsoft.com/office/drawing/2014/main" id="{BFD93668-5C98-45C9-BA73-EBDE215100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63198" y="6073524"/>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105">
              <a:extLst>
                <a:ext uri="{FF2B5EF4-FFF2-40B4-BE49-F238E27FC236}">
                  <a16:creationId xmlns:a16="http://schemas.microsoft.com/office/drawing/2014/main" id="{76866F09-A7B0-420E-A8F1-CC0C5CC240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094163" y="6248971"/>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07">
              <a:extLst>
                <a:ext uri="{FF2B5EF4-FFF2-40B4-BE49-F238E27FC236}">
                  <a16:creationId xmlns:a16="http://schemas.microsoft.com/office/drawing/2014/main" id="{9D2D6D19-1C81-46DC-B49C-E7AA081792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68875" y="6272635"/>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08">
              <a:extLst>
                <a:ext uri="{FF2B5EF4-FFF2-40B4-BE49-F238E27FC236}">
                  <a16:creationId xmlns:a16="http://schemas.microsoft.com/office/drawing/2014/main" id="{4AF7B011-7C75-48AD-BBBF-4FE1834A6E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300601" y="6272635"/>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09">
              <a:extLst>
                <a:ext uri="{FF2B5EF4-FFF2-40B4-BE49-F238E27FC236}">
                  <a16:creationId xmlns:a16="http://schemas.microsoft.com/office/drawing/2014/main" id="{305124B5-EFC4-4F14-9182-23A3280AE5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01728" y="6275901"/>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11">
              <a:extLst>
                <a:ext uri="{FF2B5EF4-FFF2-40B4-BE49-F238E27FC236}">
                  <a16:creationId xmlns:a16="http://schemas.microsoft.com/office/drawing/2014/main" id="{45166B1B-FC43-48DA-A810-13BADEF816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42967" y="6288141"/>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12">
              <a:extLst>
                <a:ext uri="{FF2B5EF4-FFF2-40B4-BE49-F238E27FC236}">
                  <a16:creationId xmlns:a16="http://schemas.microsoft.com/office/drawing/2014/main" id="{15846AE5-CF5B-452A-BDBB-ABC69690D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025342" y="599314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62">
              <a:extLst>
                <a:ext uri="{FF2B5EF4-FFF2-40B4-BE49-F238E27FC236}">
                  <a16:creationId xmlns:a16="http://schemas.microsoft.com/office/drawing/2014/main" id="{3DB2496D-CE28-4700-AA6B-FA4E60A944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096571" y="6023456"/>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63">
              <a:extLst>
                <a:ext uri="{FF2B5EF4-FFF2-40B4-BE49-F238E27FC236}">
                  <a16:creationId xmlns:a16="http://schemas.microsoft.com/office/drawing/2014/main" id="{561D8232-C449-46E2-BB87-922BD4DAE8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307626" y="6045105"/>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64">
              <a:extLst>
                <a:ext uri="{FF2B5EF4-FFF2-40B4-BE49-F238E27FC236}">
                  <a16:creationId xmlns:a16="http://schemas.microsoft.com/office/drawing/2014/main" id="{C0352A08-1998-4E8B-9E16-ABE077AF06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47557" y="6038145"/>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65">
              <a:extLst>
                <a:ext uri="{FF2B5EF4-FFF2-40B4-BE49-F238E27FC236}">
                  <a16:creationId xmlns:a16="http://schemas.microsoft.com/office/drawing/2014/main" id="{9FD7260F-CF29-4931-A348-235EFAFB65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88938" y="6056097"/>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66">
              <a:extLst>
                <a:ext uri="{FF2B5EF4-FFF2-40B4-BE49-F238E27FC236}">
                  <a16:creationId xmlns:a16="http://schemas.microsoft.com/office/drawing/2014/main" id="{CCF55F8B-03C0-4AA3-B4A7-2F6C21D344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46822" y="6047121"/>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67">
              <a:extLst>
                <a:ext uri="{FF2B5EF4-FFF2-40B4-BE49-F238E27FC236}">
                  <a16:creationId xmlns:a16="http://schemas.microsoft.com/office/drawing/2014/main" id="{2157B0E0-DFE1-40C8-93E2-25059E0106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752816" y="6050385"/>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68">
              <a:extLst>
                <a:ext uri="{FF2B5EF4-FFF2-40B4-BE49-F238E27FC236}">
                  <a16:creationId xmlns:a16="http://schemas.microsoft.com/office/drawing/2014/main" id="{90A4BF9D-CDDE-435D-BB05-D240632FED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434199" y="6041408"/>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69">
              <a:extLst>
                <a:ext uri="{FF2B5EF4-FFF2-40B4-BE49-F238E27FC236}">
                  <a16:creationId xmlns:a16="http://schemas.microsoft.com/office/drawing/2014/main" id="{9BDEA0B2-531B-48B0-AB13-4B34515683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22421" y="6053650"/>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71">
              <a:extLst>
                <a:ext uri="{FF2B5EF4-FFF2-40B4-BE49-F238E27FC236}">
                  <a16:creationId xmlns:a16="http://schemas.microsoft.com/office/drawing/2014/main" id="{A8BFB17A-EAE6-4C93-885B-6299466A29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7808" y="6059361"/>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72">
              <a:extLst>
                <a:ext uri="{FF2B5EF4-FFF2-40B4-BE49-F238E27FC236}">
                  <a16:creationId xmlns:a16="http://schemas.microsoft.com/office/drawing/2014/main" id="{07A67F34-97BE-480B-A85B-DEAEEB45BB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70949" y="6062624"/>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73">
              <a:extLst>
                <a:ext uri="{FF2B5EF4-FFF2-40B4-BE49-F238E27FC236}">
                  <a16:creationId xmlns:a16="http://schemas.microsoft.com/office/drawing/2014/main" id="{6C4408FA-D405-4819-A9B5-7E4137AEB9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72924" y="6065889"/>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74">
              <a:extLst>
                <a:ext uri="{FF2B5EF4-FFF2-40B4-BE49-F238E27FC236}">
                  <a16:creationId xmlns:a16="http://schemas.microsoft.com/office/drawing/2014/main" id="{83277647-FA05-4345-8145-D5ED7903A2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951" y="5947800"/>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75">
              <a:extLst>
                <a:ext uri="{FF2B5EF4-FFF2-40B4-BE49-F238E27FC236}">
                  <a16:creationId xmlns:a16="http://schemas.microsoft.com/office/drawing/2014/main" id="{4386FD15-4921-4493-A215-FEA31801B3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601203" y="6002239"/>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77">
              <a:extLst>
                <a:ext uri="{FF2B5EF4-FFF2-40B4-BE49-F238E27FC236}">
                  <a16:creationId xmlns:a16="http://schemas.microsoft.com/office/drawing/2014/main" id="{625D89BA-3D96-4949-8D68-AD594D3229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52334" y="6087105"/>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88">
              <a:extLst>
                <a:ext uri="{FF2B5EF4-FFF2-40B4-BE49-F238E27FC236}">
                  <a16:creationId xmlns:a16="http://schemas.microsoft.com/office/drawing/2014/main" id="{58041442-9F1D-4E5E-A088-6727B2CF8D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87995" y="6119746"/>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91">
              <a:extLst>
                <a:ext uri="{FF2B5EF4-FFF2-40B4-BE49-F238E27FC236}">
                  <a16:creationId xmlns:a16="http://schemas.microsoft.com/office/drawing/2014/main" id="{E732CC8A-1A71-462B-8562-DA75D35B5D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81667" y="6286940"/>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92">
              <a:extLst>
                <a:ext uri="{FF2B5EF4-FFF2-40B4-BE49-F238E27FC236}">
                  <a16:creationId xmlns:a16="http://schemas.microsoft.com/office/drawing/2014/main" id="{603E6FD8-AE4D-479C-92F3-A08E54E461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85908" y="6295192"/>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93">
              <a:extLst>
                <a:ext uri="{FF2B5EF4-FFF2-40B4-BE49-F238E27FC236}">
                  <a16:creationId xmlns:a16="http://schemas.microsoft.com/office/drawing/2014/main" id="{61C5ED2E-B41D-4C39-88BE-D67806E6B8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97203" y="6295192"/>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94">
              <a:extLst>
                <a:ext uri="{FF2B5EF4-FFF2-40B4-BE49-F238E27FC236}">
                  <a16:creationId xmlns:a16="http://schemas.microsoft.com/office/drawing/2014/main" id="{474F444C-C4D9-489A-B836-F83ED8070D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85898" y="6322937"/>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95">
              <a:extLst>
                <a:ext uri="{FF2B5EF4-FFF2-40B4-BE49-F238E27FC236}">
                  <a16:creationId xmlns:a16="http://schemas.microsoft.com/office/drawing/2014/main" id="{FF589F3A-B301-484D-B5EF-D9E96DE835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35598" y="631804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96">
              <a:extLst>
                <a:ext uri="{FF2B5EF4-FFF2-40B4-BE49-F238E27FC236}">
                  <a16:creationId xmlns:a16="http://schemas.microsoft.com/office/drawing/2014/main" id="{97E0AEB5-AD04-4BE2-924F-FA1BB8BD61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92296" y="6331913"/>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97">
              <a:extLst>
                <a:ext uri="{FF2B5EF4-FFF2-40B4-BE49-F238E27FC236}">
                  <a16:creationId xmlns:a16="http://schemas.microsoft.com/office/drawing/2014/main" id="{CE0B2D17-C3F7-4A41-BA4C-1FC311B9DC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85964" y="6334361"/>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98">
              <a:extLst>
                <a:ext uri="{FF2B5EF4-FFF2-40B4-BE49-F238E27FC236}">
                  <a16:creationId xmlns:a16="http://schemas.microsoft.com/office/drawing/2014/main" id="{F15034BD-6C17-469B-85AF-148EA0F74F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367556" y="6334361"/>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99">
              <a:extLst>
                <a:ext uri="{FF2B5EF4-FFF2-40B4-BE49-F238E27FC236}">
                  <a16:creationId xmlns:a16="http://schemas.microsoft.com/office/drawing/2014/main" id="{7B6742E3-DB37-4077-8690-AC1A02780B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84758" y="6333136"/>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00">
              <a:extLst>
                <a:ext uri="{FF2B5EF4-FFF2-40B4-BE49-F238E27FC236}">
                  <a16:creationId xmlns:a16="http://schemas.microsoft.com/office/drawing/2014/main" id="{745F2439-5B8E-4E05-866E-896C0F5BE7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3089" y="6334360"/>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101">
              <a:extLst>
                <a:ext uri="{FF2B5EF4-FFF2-40B4-BE49-F238E27FC236}">
                  <a16:creationId xmlns:a16="http://schemas.microsoft.com/office/drawing/2014/main" id="{4CD231E8-DFF5-4403-AFD6-EDB105AF23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68469" y="6340890"/>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02">
              <a:extLst>
                <a:ext uri="{FF2B5EF4-FFF2-40B4-BE49-F238E27FC236}">
                  <a16:creationId xmlns:a16="http://schemas.microsoft.com/office/drawing/2014/main" id="{186F08A0-4B07-4ED4-AA2E-F53E61E77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88080" y="6344153"/>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03">
              <a:extLst>
                <a:ext uri="{FF2B5EF4-FFF2-40B4-BE49-F238E27FC236}">
                  <a16:creationId xmlns:a16="http://schemas.microsoft.com/office/drawing/2014/main" id="{143F4736-A980-42E1-B7AA-4154BD0FA9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72695" y="6302055"/>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04">
              <a:extLst>
                <a:ext uri="{FF2B5EF4-FFF2-40B4-BE49-F238E27FC236}">
                  <a16:creationId xmlns:a16="http://schemas.microsoft.com/office/drawing/2014/main" id="{2B7EF984-B6CC-4990-B9D8-E999A41F97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99653" y="6349865"/>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13">
              <a:extLst>
                <a:ext uri="{FF2B5EF4-FFF2-40B4-BE49-F238E27FC236}">
                  <a16:creationId xmlns:a16="http://schemas.microsoft.com/office/drawing/2014/main" id="{701390DA-498F-40EE-B86D-9C1288CCDD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7874" y="6395562"/>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14">
              <a:extLst>
                <a:ext uri="{FF2B5EF4-FFF2-40B4-BE49-F238E27FC236}">
                  <a16:creationId xmlns:a16="http://schemas.microsoft.com/office/drawing/2014/main" id="{8349FDB4-AF3A-4F35-82C0-1D40929655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54328" y="6395562"/>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15">
              <a:extLst>
                <a:ext uri="{FF2B5EF4-FFF2-40B4-BE49-F238E27FC236}">
                  <a16:creationId xmlns:a16="http://schemas.microsoft.com/office/drawing/2014/main" id="{96A26B04-1F0B-4D75-8922-93B734D75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17182" y="6401275"/>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117">
              <a:extLst>
                <a:ext uri="{FF2B5EF4-FFF2-40B4-BE49-F238E27FC236}">
                  <a16:creationId xmlns:a16="http://schemas.microsoft.com/office/drawing/2014/main" id="{C6200836-2571-4275-B8D2-450E99ED2A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070586" y="6413516"/>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3" name="Picture 2">
            <a:extLst>
              <a:ext uri="{FF2B5EF4-FFF2-40B4-BE49-F238E27FC236}">
                <a16:creationId xmlns:a16="http://schemas.microsoft.com/office/drawing/2014/main" id="{D9051197-3637-36F4-F178-C5D8CF9A0528}"/>
              </a:ext>
            </a:extLst>
          </p:cNvPr>
          <p:cNvPicPr>
            <a:picLocks noChangeAspect="1"/>
          </p:cNvPicPr>
          <p:nvPr/>
        </p:nvPicPr>
        <p:blipFill>
          <a:blip r:embed="rId2"/>
          <a:stretch>
            <a:fillRect/>
          </a:stretch>
        </p:blipFill>
        <p:spPr>
          <a:xfrm>
            <a:off x="10489152" y="369285"/>
            <a:ext cx="1188823" cy="1085182"/>
          </a:xfrm>
          <a:prstGeom prst="rect">
            <a:avLst/>
          </a:prstGeom>
        </p:spPr>
      </p:pic>
    </p:spTree>
    <p:extLst>
      <p:ext uri="{BB962C8B-B14F-4D97-AF65-F5344CB8AC3E}">
        <p14:creationId xmlns:p14="http://schemas.microsoft.com/office/powerpoint/2010/main" val="2890202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0" name="Rectangle 119">
            <a:extLst>
              <a:ext uri="{FF2B5EF4-FFF2-40B4-BE49-F238E27FC236}">
                <a16:creationId xmlns:a16="http://schemas.microsoft.com/office/drawing/2014/main" id="{95697D25-3D98-4690-9E3D-C65732E5D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56C634FA-4936-4EA7-9BFB-F34843C0F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283"/>
            <a:ext cx="12192000" cy="1864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741FDE-DCA7-7BCE-F903-1E41875AC8AF}"/>
              </a:ext>
            </a:extLst>
          </p:cNvPr>
          <p:cNvSpPr>
            <a:spLocks noGrp="1"/>
          </p:cNvSpPr>
          <p:nvPr>
            <p:ph type="title"/>
          </p:nvPr>
        </p:nvSpPr>
        <p:spPr>
          <a:xfrm>
            <a:off x="1073811" y="648757"/>
            <a:ext cx="10492667" cy="1065321"/>
          </a:xfrm>
        </p:spPr>
        <p:txBody>
          <a:bodyPr>
            <a:normAutofit/>
          </a:bodyPr>
          <a:lstStyle/>
          <a:p>
            <a:r>
              <a:rPr lang="en-GB" dirty="0">
                <a:latin typeface="Congenial Light" panose="02000503040000020004" pitchFamily="2" charset="0"/>
              </a:rPr>
              <a:t>Communication with school</a:t>
            </a:r>
          </a:p>
        </p:txBody>
      </p:sp>
      <p:sp>
        <p:nvSpPr>
          <p:cNvPr id="10" name="Content Placeholder 2">
            <a:extLst>
              <a:ext uri="{FF2B5EF4-FFF2-40B4-BE49-F238E27FC236}">
                <a16:creationId xmlns:a16="http://schemas.microsoft.com/office/drawing/2014/main" id="{752B97FD-C9E1-EB69-CE25-E8E4821B8FD4}"/>
              </a:ext>
            </a:extLst>
          </p:cNvPr>
          <p:cNvSpPr>
            <a:spLocks noGrp="1"/>
          </p:cNvSpPr>
          <p:nvPr>
            <p:ph idx="1"/>
          </p:nvPr>
        </p:nvSpPr>
        <p:spPr>
          <a:xfrm>
            <a:off x="1073811" y="2371813"/>
            <a:ext cx="6788839" cy="3280174"/>
          </a:xfrm>
        </p:spPr>
        <p:txBody>
          <a:bodyPr>
            <a:normAutofit fontScale="92500" lnSpcReduction="20000"/>
          </a:bodyPr>
          <a:lstStyle/>
          <a:p>
            <a:pPr>
              <a:lnSpc>
                <a:spcPct val="140000"/>
              </a:lnSpc>
            </a:pPr>
            <a:r>
              <a:rPr lang="en-GB" dirty="0">
                <a:latin typeface="Congenial Light" panose="02000503040000020004" pitchFamily="2" charset="0"/>
              </a:rPr>
              <a:t>Speaking to the EYFS team and when we need to speak to you</a:t>
            </a:r>
          </a:p>
          <a:p>
            <a:pPr>
              <a:lnSpc>
                <a:spcPct val="140000"/>
              </a:lnSpc>
            </a:pPr>
            <a:r>
              <a:rPr lang="en-GB" dirty="0">
                <a:latin typeface="Congenial Light" panose="02000503040000020004" pitchFamily="2" charset="0"/>
              </a:rPr>
              <a:t>Class Dojo – Class Stories</a:t>
            </a:r>
          </a:p>
          <a:p>
            <a:pPr>
              <a:lnSpc>
                <a:spcPct val="140000"/>
              </a:lnSpc>
            </a:pPr>
            <a:r>
              <a:rPr lang="en-GB" dirty="0">
                <a:latin typeface="Congenial Light" panose="02000503040000020004" pitchFamily="2" charset="0"/>
              </a:rPr>
              <a:t>Phone calls, text message service, letters and newsletters</a:t>
            </a:r>
          </a:p>
          <a:p>
            <a:pPr>
              <a:lnSpc>
                <a:spcPct val="140000"/>
              </a:lnSpc>
            </a:pPr>
            <a:r>
              <a:rPr lang="en-GB" dirty="0">
                <a:latin typeface="Congenial Light" panose="02000503040000020004" pitchFamily="2" charset="0"/>
              </a:rPr>
              <a:t>Arbor</a:t>
            </a:r>
          </a:p>
          <a:p>
            <a:pPr>
              <a:lnSpc>
                <a:spcPct val="140000"/>
              </a:lnSpc>
            </a:pPr>
            <a:r>
              <a:rPr lang="en-GB" dirty="0">
                <a:latin typeface="Congenial Light" panose="02000503040000020004" pitchFamily="2" charset="0"/>
              </a:rPr>
              <a:t>Tapestry</a:t>
            </a:r>
          </a:p>
          <a:p>
            <a:pPr>
              <a:lnSpc>
                <a:spcPct val="140000"/>
              </a:lnSpc>
            </a:pPr>
            <a:r>
              <a:rPr lang="en-GB" dirty="0">
                <a:latin typeface="Congenial Light" panose="02000503040000020004" pitchFamily="2" charset="0"/>
              </a:rPr>
              <a:t>Please ensure all contact details are always up-to-date</a:t>
            </a:r>
            <a:endParaRPr lang="en-GB" sz="1800" dirty="0">
              <a:latin typeface="Congenial Light" panose="02000503040000020004" pitchFamily="2" charset="0"/>
            </a:endParaRPr>
          </a:p>
        </p:txBody>
      </p:sp>
      <p:pic>
        <p:nvPicPr>
          <p:cNvPr id="3" name="Picture 2">
            <a:extLst>
              <a:ext uri="{FF2B5EF4-FFF2-40B4-BE49-F238E27FC236}">
                <a16:creationId xmlns:a16="http://schemas.microsoft.com/office/drawing/2014/main" id="{D9051197-3637-36F4-F178-C5D8CF9A0528}"/>
              </a:ext>
            </a:extLst>
          </p:cNvPr>
          <p:cNvPicPr>
            <a:picLocks noChangeAspect="1"/>
          </p:cNvPicPr>
          <p:nvPr/>
        </p:nvPicPr>
        <p:blipFill>
          <a:blip r:embed="rId2"/>
          <a:stretch>
            <a:fillRect/>
          </a:stretch>
        </p:blipFill>
        <p:spPr>
          <a:xfrm>
            <a:off x="9508578" y="2715532"/>
            <a:ext cx="1798133" cy="1641373"/>
          </a:xfrm>
          <a:prstGeom prst="rect">
            <a:avLst/>
          </a:prstGeom>
        </p:spPr>
      </p:pic>
      <p:grpSp>
        <p:nvGrpSpPr>
          <p:cNvPr id="124" name="Group 123">
            <a:extLst>
              <a:ext uri="{FF2B5EF4-FFF2-40B4-BE49-F238E27FC236}">
                <a16:creationId xmlns:a16="http://schemas.microsoft.com/office/drawing/2014/main" id="{A9A3B735-54E2-4D95-A245-5BA856818C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951" y="5916267"/>
            <a:ext cx="12062645" cy="539682"/>
            <a:chOff x="50951" y="5916267"/>
            <a:chExt cx="12062645" cy="539682"/>
          </a:xfrm>
        </p:grpSpPr>
        <p:sp>
          <p:nvSpPr>
            <p:cNvPr id="125" name="Freeform 6">
              <a:extLst>
                <a:ext uri="{FF2B5EF4-FFF2-40B4-BE49-F238E27FC236}">
                  <a16:creationId xmlns:a16="http://schemas.microsoft.com/office/drawing/2014/main" id="{0AA7D8B6-D845-468C-AEEA-041E24C002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4587" y="6001132"/>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22">
              <a:extLst>
                <a:ext uri="{FF2B5EF4-FFF2-40B4-BE49-F238E27FC236}">
                  <a16:creationId xmlns:a16="http://schemas.microsoft.com/office/drawing/2014/main" id="{11769E07-4D97-44F0-925C-A14602491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29334" y="5964936"/>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27">
              <a:extLst>
                <a:ext uri="{FF2B5EF4-FFF2-40B4-BE49-F238E27FC236}">
                  <a16:creationId xmlns:a16="http://schemas.microsoft.com/office/drawing/2014/main" id="{E4A2189D-5B4E-42D2-B6E0-2A2CFBDA11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59830" y="6286449"/>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79">
              <a:extLst>
                <a:ext uri="{FF2B5EF4-FFF2-40B4-BE49-F238E27FC236}">
                  <a16:creationId xmlns:a16="http://schemas.microsoft.com/office/drawing/2014/main" id="{66FD54A5-B674-4D17-A65B-944971C786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9871" y="6206364"/>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80">
              <a:extLst>
                <a:ext uri="{FF2B5EF4-FFF2-40B4-BE49-F238E27FC236}">
                  <a16:creationId xmlns:a16="http://schemas.microsoft.com/office/drawing/2014/main" id="{B54F4C78-F4CD-4D0F-B253-88D228F6A7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3557" y="5938924"/>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81">
              <a:extLst>
                <a:ext uri="{FF2B5EF4-FFF2-40B4-BE49-F238E27FC236}">
                  <a16:creationId xmlns:a16="http://schemas.microsoft.com/office/drawing/2014/main" id="{FFFF9C25-70A8-42C2-A7DE-574D066DF5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64487" y="5925243"/>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82">
              <a:extLst>
                <a:ext uri="{FF2B5EF4-FFF2-40B4-BE49-F238E27FC236}">
                  <a16:creationId xmlns:a16="http://schemas.microsoft.com/office/drawing/2014/main" id="{E98277E5-59FD-41F1-82B6-91AE3F11CC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37629" y="5934219"/>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83">
              <a:extLst>
                <a:ext uri="{FF2B5EF4-FFF2-40B4-BE49-F238E27FC236}">
                  <a16:creationId xmlns:a16="http://schemas.microsoft.com/office/drawing/2014/main" id="{14EBCE55-C6D3-4D3C-9F20-C4BD18A1CB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5577" y="5916267"/>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89">
              <a:extLst>
                <a:ext uri="{FF2B5EF4-FFF2-40B4-BE49-F238E27FC236}">
                  <a16:creationId xmlns:a16="http://schemas.microsoft.com/office/drawing/2014/main" id="{5D5866ED-D858-4C92-BA1D-48FAF78338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2839" y="5933571"/>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90">
              <a:extLst>
                <a:ext uri="{FF2B5EF4-FFF2-40B4-BE49-F238E27FC236}">
                  <a16:creationId xmlns:a16="http://schemas.microsoft.com/office/drawing/2014/main" id="{E87100F3-948D-4243-84CB-29EF2A39BE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66124" y="6001132"/>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105">
              <a:extLst>
                <a:ext uri="{FF2B5EF4-FFF2-40B4-BE49-F238E27FC236}">
                  <a16:creationId xmlns:a16="http://schemas.microsoft.com/office/drawing/2014/main" id="{D6649540-9040-4EEE-A0C4-572615E2A8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97089" y="6176579"/>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107">
              <a:extLst>
                <a:ext uri="{FF2B5EF4-FFF2-40B4-BE49-F238E27FC236}">
                  <a16:creationId xmlns:a16="http://schemas.microsoft.com/office/drawing/2014/main" id="{3A896369-1B66-4309-8586-65CA1CD103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71801" y="620024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108">
              <a:extLst>
                <a:ext uri="{FF2B5EF4-FFF2-40B4-BE49-F238E27FC236}">
                  <a16:creationId xmlns:a16="http://schemas.microsoft.com/office/drawing/2014/main" id="{496CEF3A-A9D0-4437-A1DB-411327542F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3527" y="6200243"/>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109">
              <a:extLst>
                <a:ext uri="{FF2B5EF4-FFF2-40B4-BE49-F238E27FC236}">
                  <a16:creationId xmlns:a16="http://schemas.microsoft.com/office/drawing/2014/main" id="{34CCF3A1-3274-4DB2-B7EF-219D0A5C87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4654" y="6203509"/>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111">
              <a:extLst>
                <a:ext uri="{FF2B5EF4-FFF2-40B4-BE49-F238E27FC236}">
                  <a16:creationId xmlns:a16="http://schemas.microsoft.com/office/drawing/2014/main" id="{9A605FE2-6A58-494D-927A-B82AEC8915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5893" y="621574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112">
              <a:extLst>
                <a:ext uri="{FF2B5EF4-FFF2-40B4-BE49-F238E27FC236}">
                  <a16:creationId xmlns:a16="http://schemas.microsoft.com/office/drawing/2014/main" id="{E1B36634-086A-4A82-8CAF-8110ECE649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5065" y="596619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122">
              <a:extLst>
                <a:ext uri="{FF2B5EF4-FFF2-40B4-BE49-F238E27FC236}">
                  <a16:creationId xmlns:a16="http://schemas.microsoft.com/office/drawing/2014/main" id="{543B9DA6-0A96-4903-B621-2407440363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05488" y="6316001"/>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62">
              <a:extLst>
                <a:ext uri="{FF2B5EF4-FFF2-40B4-BE49-F238E27FC236}">
                  <a16:creationId xmlns:a16="http://schemas.microsoft.com/office/drawing/2014/main" id="{42763548-E8B0-4544-84B5-7B889ED774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99497" y="59510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63">
              <a:extLst>
                <a:ext uri="{FF2B5EF4-FFF2-40B4-BE49-F238E27FC236}">
                  <a16:creationId xmlns:a16="http://schemas.microsoft.com/office/drawing/2014/main" id="{1A45674C-6A86-4F7E-AE7E-6E5B851EAA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10552" y="5972713"/>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64">
              <a:extLst>
                <a:ext uri="{FF2B5EF4-FFF2-40B4-BE49-F238E27FC236}">
                  <a16:creationId xmlns:a16="http://schemas.microsoft.com/office/drawing/2014/main" id="{242E34B3-4E6E-4B6D-BBF4-4ECFB6D2EE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50483" y="596575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65">
              <a:extLst>
                <a:ext uri="{FF2B5EF4-FFF2-40B4-BE49-F238E27FC236}">
                  <a16:creationId xmlns:a16="http://schemas.microsoft.com/office/drawing/2014/main" id="{8F84DCA9-8C6F-4F39-8103-2B8FA8EE39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191864" y="5983705"/>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66">
              <a:extLst>
                <a:ext uri="{FF2B5EF4-FFF2-40B4-BE49-F238E27FC236}">
                  <a16:creationId xmlns:a16="http://schemas.microsoft.com/office/drawing/2014/main" id="{54980C00-FBE5-4175-B3B9-6087A03AE2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49748" y="5974729"/>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67">
              <a:extLst>
                <a:ext uri="{FF2B5EF4-FFF2-40B4-BE49-F238E27FC236}">
                  <a16:creationId xmlns:a16="http://schemas.microsoft.com/office/drawing/2014/main" id="{056A1AA1-39CA-4F27-90E5-6C61700B80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955742" y="5977993"/>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68">
              <a:extLst>
                <a:ext uri="{FF2B5EF4-FFF2-40B4-BE49-F238E27FC236}">
                  <a16:creationId xmlns:a16="http://schemas.microsoft.com/office/drawing/2014/main" id="{FBAB5483-5590-4051-98D4-6AE210CF25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37125" y="5969016"/>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69">
              <a:extLst>
                <a:ext uri="{FF2B5EF4-FFF2-40B4-BE49-F238E27FC236}">
                  <a16:creationId xmlns:a16="http://schemas.microsoft.com/office/drawing/2014/main" id="{66DCC39E-7F5C-4041-BDE1-D661699B57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25347" y="5981258"/>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70">
              <a:extLst>
                <a:ext uri="{FF2B5EF4-FFF2-40B4-BE49-F238E27FC236}">
                  <a16:creationId xmlns:a16="http://schemas.microsoft.com/office/drawing/2014/main" id="{FAD30A9E-4601-4025-9567-23015EF0F6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605784" y="6041644"/>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71">
              <a:extLst>
                <a:ext uri="{FF2B5EF4-FFF2-40B4-BE49-F238E27FC236}">
                  <a16:creationId xmlns:a16="http://schemas.microsoft.com/office/drawing/2014/main" id="{BD8A0A08-4CB0-45A8-A312-F69FED6A4D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00734" y="5986969"/>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72">
              <a:extLst>
                <a:ext uri="{FF2B5EF4-FFF2-40B4-BE49-F238E27FC236}">
                  <a16:creationId xmlns:a16="http://schemas.microsoft.com/office/drawing/2014/main" id="{D56B6120-B694-4D67-AE19-BFD713EAE8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73875" y="5990232"/>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73">
              <a:extLst>
                <a:ext uri="{FF2B5EF4-FFF2-40B4-BE49-F238E27FC236}">
                  <a16:creationId xmlns:a16="http://schemas.microsoft.com/office/drawing/2014/main" id="{5FC2F0B0-76D3-4103-A460-73572B5DC9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75850" y="5993497"/>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74">
              <a:extLst>
                <a:ext uri="{FF2B5EF4-FFF2-40B4-BE49-F238E27FC236}">
                  <a16:creationId xmlns:a16="http://schemas.microsoft.com/office/drawing/2014/main" id="{9F31AF69-9EF8-4598-AC0D-40824CAEDE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66519" y="5999210"/>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75">
              <a:extLst>
                <a:ext uri="{FF2B5EF4-FFF2-40B4-BE49-F238E27FC236}">
                  <a16:creationId xmlns:a16="http://schemas.microsoft.com/office/drawing/2014/main" id="{BABFA31C-08A2-4A84-BC24-57620041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04129" y="5929847"/>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77">
              <a:extLst>
                <a:ext uri="{FF2B5EF4-FFF2-40B4-BE49-F238E27FC236}">
                  <a16:creationId xmlns:a16="http://schemas.microsoft.com/office/drawing/2014/main" id="{2E14A454-CFDC-469D-AAC8-0AECD34369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55260" y="601471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85">
              <a:extLst>
                <a:ext uri="{FF2B5EF4-FFF2-40B4-BE49-F238E27FC236}">
                  <a16:creationId xmlns:a16="http://schemas.microsoft.com/office/drawing/2014/main" id="{4F28944F-2222-438F-B8BF-289400FA48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06059" y="6029402"/>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87">
              <a:extLst>
                <a:ext uri="{FF2B5EF4-FFF2-40B4-BE49-F238E27FC236}">
                  <a16:creationId xmlns:a16="http://schemas.microsoft.com/office/drawing/2014/main" id="{10583A59-F6FC-4383-951E-4DEA803E3B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22284" y="6041642"/>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88">
              <a:extLst>
                <a:ext uri="{FF2B5EF4-FFF2-40B4-BE49-F238E27FC236}">
                  <a16:creationId xmlns:a16="http://schemas.microsoft.com/office/drawing/2014/main" id="{01E36E36-80DB-4588-B48C-C10A2CC640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90921" y="6047354"/>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91">
              <a:extLst>
                <a:ext uri="{FF2B5EF4-FFF2-40B4-BE49-F238E27FC236}">
                  <a16:creationId xmlns:a16="http://schemas.microsoft.com/office/drawing/2014/main" id="{82340FC1-013D-48B7-B3F7-917F649FA1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84593" y="6214548"/>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1" name="Freeform 92">
              <a:extLst>
                <a:ext uri="{FF2B5EF4-FFF2-40B4-BE49-F238E27FC236}">
                  <a16:creationId xmlns:a16="http://schemas.microsoft.com/office/drawing/2014/main" id="{2A4816D6-34F0-433A-9ACB-C1D2A52C00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88834" y="622280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2" name="Freeform 93">
              <a:extLst>
                <a:ext uri="{FF2B5EF4-FFF2-40B4-BE49-F238E27FC236}">
                  <a16:creationId xmlns:a16="http://schemas.microsoft.com/office/drawing/2014/main" id="{67942CD3-43C9-4530-9C50-47E288DB54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00129" y="6222800"/>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3" name="Freeform 94">
              <a:extLst>
                <a:ext uri="{FF2B5EF4-FFF2-40B4-BE49-F238E27FC236}">
                  <a16:creationId xmlns:a16="http://schemas.microsoft.com/office/drawing/2014/main" id="{11861164-AD4A-41ED-AF99-4972D60EAB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688824" y="6250545"/>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4" name="Freeform 95">
              <a:extLst>
                <a:ext uri="{FF2B5EF4-FFF2-40B4-BE49-F238E27FC236}">
                  <a16:creationId xmlns:a16="http://schemas.microsoft.com/office/drawing/2014/main" id="{E2B208F9-EDC1-4C32-9D59-30C273C08E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38524" y="624564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5" name="Freeform 96">
              <a:extLst>
                <a:ext uri="{FF2B5EF4-FFF2-40B4-BE49-F238E27FC236}">
                  <a16:creationId xmlns:a16="http://schemas.microsoft.com/office/drawing/2014/main" id="{7A7C7DA6-7A32-4CCE-AB8E-59036A6C50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95222" y="6259521"/>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6" name="Freeform 97">
              <a:extLst>
                <a:ext uri="{FF2B5EF4-FFF2-40B4-BE49-F238E27FC236}">
                  <a16:creationId xmlns:a16="http://schemas.microsoft.com/office/drawing/2014/main" id="{510879FA-373B-43C3-9332-BBE87A6FC6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88890" y="6261969"/>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7" name="Freeform 98">
              <a:extLst>
                <a:ext uri="{FF2B5EF4-FFF2-40B4-BE49-F238E27FC236}">
                  <a16:creationId xmlns:a16="http://schemas.microsoft.com/office/drawing/2014/main" id="{66AFA0BE-4521-4076-A5AD-FC70317490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70482" y="6261969"/>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8" name="Freeform 99">
              <a:extLst>
                <a:ext uri="{FF2B5EF4-FFF2-40B4-BE49-F238E27FC236}">
                  <a16:creationId xmlns:a16="http://schemas.microsoft.com/office/drawing/2014/main" id="{0598DD74-9791-420B-B5ED-355B654B17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39874" y="626074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9" name="Freeform 100">
              <a:extLst>
                <a:ext uri="{FF2B5EF4-FFF2-40B4-BE49-F238E27FC236}">
                  <a16:creationId xmlns:a16="http://schemas.microsoft.com/office/drawing/2014/main" id="{038F7AA7-B635-4496-AD3E-A234340BD6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16015" y="626196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0" name="Freeform 101">
              <a:extLst>
                <a:ext uri="{FF2B5EF4-FFF2-40B4-BE49-F238E27FC236}">
                  <a16:creationId xmlns:a16="http://schemas.microsoft.com/office/drawing/2014/main" id="{5E017948-9D66-4417-8B88-4BD1532ACF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13228" y="6268498"/>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1" name="Freeform 102">
              <a:extLst>
                <a:ext uri="{FF2B5EF4-FFF2-40B4-BE49-F238E27FC236}">
                  <a16:creationId xmlns:a16="http://schemas.microsoft.com/office/drawing/2014/main" id="{AB333295-A36E-46DB-82A5-E78E0498D4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91006" y="6271761"/>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2" name="Freeform 103">
              <a:extLst>
                <a:ext uri="{FF2B5EF4-FFF2-40B4-BE49-F238E27FC236}">
                  <a16:creationId xmlns:a16="http://schemas.microsoft.com/office/drawing/2014/main" id="{D10C99A3-BB78-4269-87D4-8287B83637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53313" y="627747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3" name="Freeform 104">
              <a:extLst>
                <a:ext uri="{FF2B5EF4-FFF2-40B4-BE49-F238E27FC236}">
                  <a16:creationId xmlns:a16="http://schemas.microsoft.com/office/drawing/2014/main" id="{856A8AAC-D0EA-4685-9283-E8A01ED70B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02579" y="6277473"/>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 name="Freeform 113">
              <a:extLst>
                <a:ext uri="{FF2B5EF4-FFF2-40B4-BE49-F238E27FC236}">
                  <a16:creationId xmlns:a16="http://schemas.microsoft.com/office/drawing/2014/main" id="{EE545004-D464-4D04-B11F-4759090429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90800" y="6323170"/>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5" name="Freeform 114">
              <a:extLst>
                <a:ext uri="{FF2B5EF4-FFF2-40B4-BE49-F238E27FC236}">
                  <a16:creationId xmlns:a16="http://schemas.microsoft.com/office/drawing/2014/main" id="{50289B97-B071-455F-8540-982742C43E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57254" y="632317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6" name="Freeform 115">
              <a:extLst>
                <a:ext uri="{FF2B5EF4-FFF2-40B4-BE49-F238E27FC236}">
                  <a16:creationId xmlns:a16="http://schemas.microsoft.com/office/drawing/2014/main" id="{CEF2EFFE-7947-4C37-8ABD-398F392C07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20108" y="6328883"/>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7" name="Freeform 117">
              <a:extLst>
                <a:ext uri="{FF2B5EF4-FFF2-40B4-BE49-F238E27FC236}">
                  <a16:creationId xmlns:a16="http://schemas.microsoft.com/office/drawing/2014/main" id="{E8391CC5-D4B9-4E26-ABCD-D6C4BC235F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15345" y="634112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8" name="Freeform 118">
              <a:extLst>
                <a:ext uri="{FF2B5EF4-FFF2-40B4-BE49-F238E27FC236}">
                  <a16:creationId xmlns:a16="http://schemas.microsoft.com/office/drawing/2014/main" id="{71A5B932-E608-49E3-8ED1-4DBAAE919F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05534" y="627747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9" name="Freeform 119">
              <a:extLst>
                <a:ext uri="{FF2B5EF4-FFF2-40B4-BE49-F238E27FC236}">
                  <a16:creationId xmlns:a16="http://schemas.microsoft.com/office/drawing/2014/main" id="{EAA3BF46-C387-4232-844F-B2D45C1D29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610731" y="6246640"/>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0" name="Freeform 100">
              <a:extLst>
                <a:ext uri="{FF2B5EF4-FFF2-40B4-BE49-F238E27FC236}">
                  <a16:creationId xmlns:a16="http://schemas.microsoft.com/office/drawing/2014/main" id="{AB415331-61BA-49F4-9FFD-39B6284819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67614" y="6261967"/>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1" name="Freeform 79">
              <a:extLst>
                <a:ext uri="{FF2B5EF4-FFF2-40B4-BE49-F238E27FC236}">
                  <a16:creationId xmlns:a16="http://schemas.microsoft.com/office/drawing/2014/main" id="{8FF6D6DA-64DD-4D39-931B-9B97E01A33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76945" y="6278756"/>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2" name="Freeform 80">
              <a:extLst>
                <a:ext uri="{FF2B5EF4-FFF2-40B4-BE49-F238E27FC236}">
                  <a16:creationId xmlns:a16="http://schemas.microsoft.com/office/drawing/2014/main" id="{2CEBA427-3E6A-48B0-9040-931C62AAC3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270631" y="6011316"/>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3" name="Freeform 81">
              <a:extLst>
                <a:ext uri="{FF2B5EF4-FFF2-40B4-BE49-F238E27FC236}">
                  <a16:creationId xmlns:a16="http://schemas.microsoft.com/office/drawing/2014/main" id="{65D81449-8208-4635-9339-4C8FE89BB6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61561" y="5997635"/>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4" name="Freeform 82">
              <a:extLst>
                <a:ext uri="{FF2B5EF4-FFF2-40B4-BE49-F238E27FC236}">
                  <a16:creationId xmlns:a16="http://schemas.microsoft.com/office/drawing/2014/main" id="{954A6F89-BF29-464D-9561-97822F0997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34703" y="6006611"/>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5" name="Freeform 83">
              <a:extLst>
                <a:ext uri="{FF2B5EF4-FFF2-40B4-BE49-F238E27FC236}">
                  <a16:creationId xmlns:a16="http://schemas.microsoft.com/office/drawing/2014/main" id="{67C81528-252F-43EA-BAC6-ED0A11863B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62651" y="5988659"/>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6" name="Freeform 89">
              <a:extLst>
                <a:ext uri="{FF2B5EF4-FFF2-40B4-BE49-F238E27FC236}">
                  <a16:creationId xmlns:a16="http://schemas.microsoft.com/office/drawing/2014/main" id="{D4AAA683-AC21-4857-A7D8-552A3DC9BA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49913" y="6005963"/>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7" name="Freeform 90">
              <a:extLst>
                <a:ext uri="{FF2B5EF4-FFF2-40B4-BE49-F238E27FC236}">
                  <a16:creationId xmlns:a16="http://schemas.microsoft.com/office/drawing/2014/main" id="{BFD93668-5C98-45C9-BA73-EBDE215100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63198" y="6073524"/>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8" name="Freeform 105">
              <a:extLst>
                <a:ext uri="{FF2B5EF4-FFF2-40B4-BE49-F238E27FC236}">
                  <a16:creationId xmlns:a16="http://schemas.microsoft.com/office/drawing/2014/main" id="{76866F09-A7B0-420E-A8F1-CC0C5CC240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094163" y="6248971"/>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9" name="Freeform 107">
              <a:extLst>
                <a:ext uri="{FF2B5EF4-FFF2-40B4-BE49-F238E27FC236}">
                  <a16:creationId xmlns:a16="http://schemas.microsoft.com/office/drawing/2014/main" id="{9D2D6D19-1C81-46DC-B49C-E7AA081792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68875" y="6272635"/>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0" name="Freeform 108">
              <a:extLst>
                <a:ext uri="{FF2B5EF4-FFF2-40B4-BE49-F238E27FC236}">
                  <a16:creationId xmlns:a16="http://schemas.microsoft.com/office/drawing/2014/main" id="{4AF7B011-7C75-48AD-BBBF-4FE1834A6E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300601" y="6272635"/>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1" name="Freeform 109">
              <a:extLst>
                <a:ext uri="{FF2B5EF4-FFF2-40B4-BE49-F238E27FC236}">
                  <a16:creationId xmlns:a16="http://schemas.microsoft.com/office/drawing/2014/main" id="{305124B5-EFC4-4F14-9182-23A3280AE5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01728" y="6275901"/>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2" name="Freeform 111">
              <a:extLst>
                <a:ext uri="{FF2B5EF4-FFF2-40B4-BE49-F238E27FC236}">
                  <a16:creationId xmlns:a16="http://schemas.microsoft.com/office/drawing/2014/main" id="{45166B1B-FC43-48DA-A810-13BADEF816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42967" y="6288141"/>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3" name="Freeform 112">
              <a:extLst>
                <a:ext uri="{FF2B5EF4-FFF2-40B4-BE49-F238E27FC236}">
                  <a16:creationId xmlns:a16="http://schemas.microsoft.com/office/drawing/2014/main" id="{15846AE5-CF5B-452A-BDBB-ABC69690D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025342" y="599314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4" name="Freeform 62">
              <a:extLst>
                <a:ext uri="{FF2B5EF4-FFF2-40B4-BE49-F238E27FC236}">
                  <a16:creationId xmlns:a16="http://schemas.microsoft.com/office/drawing/2014/main" id="{3DB2496D-CE28-4700-AA6B-FA4E60A944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096571" y="6023456"/>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5" name="Freeform 63">
              <a:extLst>
                <a:ext uri="{FF2B5EF4-FFF2-40B4-BE49-F238E27FC236}">
                  <a16:creationId xmlns:a16="http://schemas.microsoft.com/office/drawing/2014/main" id="{561D8232-C449-46E2-BB87-922BD4DAE8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307626" y="6045105"/>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6" name="Freeform 64">
              <a:extLst>
                <a:ext uri="{FF2B5EF4-FFF2-40B4-BE49-F238E27FC236}">
                  <a16:creationId xmlns:a16="http://schemas.microsoft.com/office/drawing/2014/main" id="{C0352A08-1998-4E8B-9E16-ABE077AF06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47557" y="6038145"/>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65">
              <a:extLst>
                <a:ext uri="{FF2B5EF4-FFF2-40B4-BE49-F238E27FC236}">
                  <a16:creationId xmlns:a16="http://schemas.microsoft.com/office/drawing/2014/main" id="{9FD7260F-CF29-4931-A348-235EFAFB65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88938" y="6056097"/>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8" name="Freeform 66">
              <a:extLst>
                <a:ext uri="{FF2B5EF4-FFF2-40B4-BE49-F238E27FC236}">
                  <a16:creationId xmlns:a16="http://schemas.microsoft.com/office/drawing/2014/main" id="{CCF55F8B-03C0-4AA3-B4A7-2F6C21D344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46822" y="6047121"/>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9" name="Freeform 67">
              <a:extLst>
                <a:ext uri="{FF2B5EF4-FFF2-40B4-BE49-F238E27FC236}">
                  <a16:creationId xmlns:a16="http://schemas.microsoft.com/office/drawing/2014/main" id="{2157B0E0-DFE1-40C8-93E2-25059E0106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752816" y="6050385"/>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0" name="Freeform 68">
              <a:extLst>
                <a:ext uri="{FF2B5EF4-FFF2-40B4-BE49-F238E27FC236}">
                  <a16:creationId xmlns:a16="http://schemas.microsoft.com/office/drawing/2014/main" id="{90A4BF9D-CDDE-435D-BB05-D240632FED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434199" y="6041408"/>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1" name="Freeform 69">
              <a:extLst>
                <a:ext uri="{FF2B5EF4-FFF2-40B4-BE49-F238E27FC236}">
                  <a16:creationId xmlns:a16="http://schemas.microsoft.com/office/drawing/2014/main" id="{9BDEA0B2-531B-48B0-AB13-4B34515683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22421" y="6053650"/>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2" name="Freeform 71">
              <a:extLst>
                <a:ext uri="{FF2B5EF4-FFF2-40B4-BE49-F238E27FC236}">
                  <a16:creationId xmlns:a16="http://schemas.microsoft.com/office/drawing/2014/main" id="{A8BFB17A-EAE6-4C93-885B-6299466A29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7808" y="6059361"/>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3" name="Freeform 72">
              <a:extLst>
                <a:ext uri="{FF2B5EF4-FFF2-40B4-BE49-F238E27FC236}">
                  <a16:creationId xmlns:a16="http://schemas.microsoft.com/office/drawing/2014/main" id="{07A67F34-97BE-480B-A85B-DEAEEB45BB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70949" y="6062624"/>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4" name="Freeform 73">
              <a:extLst>
                <a:ext uri="{FF2B5EF4-FFF2-40B4-BE49-F238E27FC236}">
                  <a16:creationId xmlns:a16="http://schemas.microsoft.com/office/drawing/2014/main" id="{6C4408FA-D405-4819-A9B5-7E4137AEB9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72924" y="6065889"/>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5" name="Freeform 74">
              <a:extLst>
                <a:ext uri="{FF2B5EF4-FFF2-40B4-BE49-F238E27FC236}">
                  <a16:creationId xmlns:a16="http://schemas.microsoft.com/office/drawing/2014/main" id="{83277647-FA05-4345-8145-D5ED7903A2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951" y="5947800"/>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 name="Freeform 75">
              <a:extLst>
                <a:ext uri="{FF2B5EF4-FFF2-40B4-BE49-F238E27FC236}">
                  <a16:creationId xmlns:a16="http://schemas.microsoft.com/office/drawing/2014/main" id="{4386FD15-4921-4493-A215-FEA31801B3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601203" y="6002239"/>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7" name="Freeform 77">
              <a:extLst>
                <a:ext uri="{FF2B5EF4-FFF2-40B4-BE49-F238E27FC236}">
                  <a16:creationId xmlns:a16="http://schemas.microsoft.com/office/drawing/2014/main" id="{625D89BA-3D96-4949-8D68-AD594D3229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52334" y="6087105"/>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8" name="Freeform 88">
              <a:extLst>
                <a:ext uri="{FF2B5EF4-FFF2-40B4-BE49-F238E27FC236}">
                  <a16:creationId xmlns:a16="http://schemas.microsoft.com/office/drawing/2014/main" id="{58041442-9F1D-4E5E-A088-6727B2CF8D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87995" y="6119746"/>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9" name="Freeform 91">
              <a:extLst>
                <a:ext uri="{FF2B5EF4-FFF2-40B4-BE49-F238E27FC236}">
                  <a16:creationId xmlns:a16="http://schemas.microsoft.com/office/drawing/2014/main" id="{E732CC8A-1A71-462B-8562-DA75D35B5D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81667" y="6286940"/>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0" name="Freeform 92">
              <a:extLst>
                <a:ext uri="{FF2B5EF4-FFF2-40B4-BE49-F238E27FC236}">
                  <a16:creationId xmlns:a16="http://schemas.microsoft.com/office/drawing/2014/main" id="{603E6FD8-AE4D-479C-92F3-A08E54E461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85908" y="6295192"/>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1" name="Freeform 93">
              <a:extLst>
                <a:ext uri="{FF2B5EF4-FFF2-40B4-BE49-F238E27FC236}">
                  <a16:creationId xmlns:a16="http://schemas.microsoft.com/office/drawing/2014/main" id="{61C5ED2E-B41D-4C39-88BE-D67806E6B8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97203" y="6295192"/>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2" name="Freeform 94">
              <a:extLst>
                <a:ext uri="{FF2B5EF4-FFF2-40B4-BE49-F238E27FC236}">
                  <a16:creationId xmlns:a16="http://schemas.microsoft.com/office/drawing/2014/main" id="{474F444C-C4D9-489A-B836-F83ED8070D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85898" y="6322937"/>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3" name="Freeform 95">
              <a:extLst>
                <a:ext uri="{FF2B5EF4-FFF2-40B4-BE49-F238E27FC236}">
                  <a16:creationId xmlns:a16="http://schemas.microsoft.com/office/drawing/2014/main" id="{FF589F3A-B301-484D-B5EF-D9E96DE835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35598" y="631804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4" name="Freeform 96">
              <a:extLst>
                <a:ext uri="{FF2B5EF4-FFF2-40B4-BE49-F238E27FC236}">
                  <a16:creationId xmlns:a16="http://schemas.microsoft.com/office/drawing/2014/main" id="{97E0AEB5-AD04-4BE2-924F-FA1BB8BD61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92296" y="6331913"/>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5" name="Freeform 97">
              <a:extLst>
                <a:ext uri="{FF2B5EF4-FFF2-40B4-BE49-F238E27FC236}">
                  <a16:creationId xmlns:a16="http://schemas.microsoft.com/office/drawing/2014/main" id="{CE0B2D17-C3F7-4A41-BA4C-1FC311B9DC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85964" y="6334361"/>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6" name="Freeform 98">
              <a:extLst>
                <a:ext uri="{FF2B5EF4-FFF2-40B4-BE49-F238E27FC236}">
                  <a16:creationId xmlns:a16="http://schemas.microsoft.com/office/drawing/2014/main" id="{F15034BD-6C17-469B-85AF-148EA0F74F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367556" y="6334361"/>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7" name="Freeform 99">
              <a:extLst>
                <a:ext uri="{FF2B5EF4-FFF2-40B4-BE49-F238E27FC236}">
                  <a16:creationId xmlns:a16="http://schemas.microsoft.com/office/drawing/2014/main" id="{7B6742E3-DB37-4077-8690-AC1A02780B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84758" y="6333136"/>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8" name="Freeform 100">
              <a:extLst>
                <a:ext uri="{FF2B5EF4-FFF2-40B4-BE49-F238E27FC236}">
                  <a16:creationId xmlns:a16="http://schemas.microsoft.com/office/drawing/2014/main" id="{745F2439-5B8E-4E05-866E-896C0F5BE7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3089" y="6334360"/>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9" name="Freeform 101">
              <a:extLst>
                <a:ext uri="{FF2B5EF4-FFF2-40B4-BE49-F238E27FC236}">
                  <a16:creationId xmlns:a16="http://schemas.microsoft.com/office/drawing/2014/main" id="{4CD231E8-DFF5-4403-AFD6-EDB105AF23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68469" y="6340890"/>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0" name="Freeform 102">
              <a:extLst>
                <a:ext uri="{FF2B5EF4-FFF2-40B4-BE49-F238E27FC236}">
                  <a16:creationId xmlns:a16="http://schemas.microsoft.com/office/drawing/2014/main" id="{186F08A0-4B07-4ED4-AA2E-F53E61E77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88080" y="6344153"/>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1" name="Freeform 103">
              <a:extLst>
                <a:ext uri="{FF2B5EF4-FFF2-40B4-BE49-F238E27FC236}">
                  <a16:creationId xmlns:a16="http://schemas.microsoft.com/office/drawing/2014/main" id="{143F4736-A980-42E1-B7AA-4154BD0FA9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72695" y="6302055"/>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2" name="Freeform 104">
              <a:extLst>
                <a:ext uri="{FF2B5EF4-FFF2-40B4-BE49-F238E27FC236}">
                  <a16:creationId xmlns:a16="http://schemas.microsoft.com/office/drawing/2014/main" id="{2B7EF984-B6CC-4990-B9D8-E999A41F97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99653" y="6349865"/>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3" name="Freeform 113">
              <a:extLst>
                <a:ext uri="{FF2B5EF4-FFF2-40B4-BE49-F238E27FC236}">
                  <a16:creationId xmlns:a16="http://schemas.microsoft.com/office/drawing/2014/main" id="{701390DA-498F-40EE-B86D-9C1288CCDD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7874" y="6395562"/>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4" name="Freeform 114">
              <a:extLst>
                <a:ext uri="{FF2B5EF4-FFF2-40B4-BE49-F238E27FC236}">
                  <a16:creationId xmlns:a16="http://schemas.microsoft.com/office/drawing/2014/main" id="{8349FDB4-AF3A-4F35-82C0-1D40929655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54328" y="6395562"/>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5" name="Freeform 115">
              <a:extLst>
                <a:ext uri="{FF2B5EF4-FFF2-40B4-BE49-F238E27FC236}">
                  <a16:creationId xmlns:a16="http://schemas.microsoft.com/office/drawing/2014/main" id="{96A26B04-1F0B-4D75-8922-93B734D75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17182" y="6401275"/>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6" name="Freeform 117">
              <a:extLst>
                <a:ext uri="{FF2B5EF4-FFF2-40B4-BE49-F238E27FC236}">
                  <a16:creationId xmlns:a16="http://schemas.microsoft.com/office/drawing/2014/main" id="{C6200836-2571-4275-B8D2-450E99ED2A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070586" y="6413516"/>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0106844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0" name="Rectangle 119">
            <a:extLst>
              <a:ext uri="{FF2B5EF4-FFF2-40B4-BE49-F238E27FC236}">
                <a16:creationId xmlns:a16="http://schemas.microsoft.com/office/drawing/2014/main" id="{95697D25-3D98-4690-9E3D-C65732E5D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56C634FA-4936-4EA7-9BFB-F34843C0F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283"/>
            <a:ext cx="12192000" cy="1864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741FDE-DCA7-7BCE-F903-1E41875AC8AF}"/>
              </a:ext>
            </a:extLst>
          </p:cNvPr>
          <p:cNvSpPr>
            <a:spLocks noGrp="1"/>
          </p:cNvSpPr>
          <p:nvPr>
            <p:ph type="title"/>
          </p:nvPr>
        </p:nvSpPr>
        <p:spPr>
          <a:xfrm>
            <a:off x="1073811" y="648757"/>
            <a:ext cx="10492667" cy="1065321"/>
          </a:xfrm>
        </p:spPr>
        <p:txBody>
          <a:bodyPr>
            <a:normAutofit/>
          </a:bodyPr>
          <a:lstStyle/>
          <a:p>
            <a:r>
              <a:rPr lang="en-GB" dirty="0">
                <a:latin typeface="Congenial Light" panose="02000503040000020004" pitchFamily="2" charset="0"/>
              </a:rPr>
              <a:t>Useful information</a:t>
            </a:r>
          </a:p>
        </p:txBody>
      </p:sp>
      <p:sp>
        <p:nvSpPr>
          <p:cNvPr id="10" name="Content Placeholder 2">
            <a:extLst>
              <a:ext uri="{FF2B5EF4-FFF2-40B4-BE49-F238E27FC236}">
                <a16:creationId xmlns:a16="http://schemas.microsoft.com/office/drawing/2014/main" id="{752B97FD-C9E1-EB69-CE25-E8E4821B8FD4}"/>
              </a:ext>
            </a:extLst>
          </p:cNvPr>
          <p:cNvSpPr>
            <a:spLocks noGrp="1"/>
          </p:cNvSpPr>
          <p:nvPr>
            <p:ph idx="1"/>
          </p:nvPr>
        </p:nvSpPr>
        <p:spPr>
          <a:xfrm>
            <a:off x="1073811" y="1924736"/>
            <a:ext cx="8394678" cy="4511653"/>
          </a:xfrm>
        </p:spPr>
        <p:txBody>
          <a:bodyPr>
            <a:normAutofit/>
          </a:bodyPr>
          <a:lstStyle/>
          <a:p>
            <a:pPr>
              <a:lnSpc>
                <a:spcPct val="140000"/>
              </a:lnSpc>
            </a:pPr>
            <a:r>
              <a:rPr lang="en-GB" sz="1800" dirty="0">
                <a:latin typeface="Congenial Light" panose="02000503040000020004" pitchFamily="2" charset="0"/>
              </a:rPr>
              <a:t>We are a </a:t>
            </a:r>
            <a:r>
              <a:rPr lang="en-GB" sz="1800" u="sng" dirty="0">
                <a:latin typeface="Congenial Light" panose="02000503040000020004" pitchFamily="2" charset="0"/>
              </a:rPr>
              <a:t>‘Nut Free’ </a:t>
            </a:r>
            <a:r>
              <a:rPr lang="en-GB" sz="1800" dirty="0">
                <a:latin typeface="Congenial Light" panose="02000503040000020004" pitchFamily="2" charset="0"/>
              </a:rPr>
              <a:t>environment – if you are sending a packed lunch for your child, please ensure that the items sent in are ‘nut free’</a:t>
            </a:r>
          </a:p>
          <a:p>
            <a:pPr>
              <a:lnSpc>
                <a:spcPct val="140000"/>
              </a:lnSpc>
            </a:pPr>
            <a:r>
              <a:rPr lang="en-GB" sz="1800" dirty="0">
                <a:latin typeface="Congenial Light" panose="02000503040000020004" pitchFamily="2" charset="0"/>
              </a:rPr>
              <a:t>The Annex – Breakfast/After School Club </a:t>
            </a:r>
          </a:p>
          <a:p>
            <a:pPr>
              <a:lnSpc>
                <a:spcPct val="140000"/>
              </a:lnSpc>
            </a:pPr>
            <a:r>
              <a:rPr lang="en-GB" sz="1800" dirty="0">
                <a:latin typeface="Congenial Light" panose="02000503040000020004" pitchFamily="2" charset="0"/>
              </a:rPr>
              <a:t>What to do if your child is unwell</a:t>
            </a:r>
          </a:p>
          <a:p>
            <a:pPr>
              <a:lnSpc>
                <a:spcPct val="140000"/>
              </a:lnSpc>
            </a:pPr>
            <a:r>
              <a:rPr lang="en-GB" sz="1800" dirty="0">
                <a:latin typeface="Congenial Light" panose="02000503040000020004" pitchFamily="2" charset="0"/>
              </a:rPr>
              <a:t>What we do if your child is unwell</a:t>
            </a:r>
          </a:p>
          <a:p>
            <a:pPr>
              <a:lnSpc>
                <a:spcPct val="140000"/>
              </a:lnSpc>
            </a:pPr>
            <a:r>
              <a:rPr lang="en-GB" sz="1800" dirty="0">
                <a:latin typeface="Congenial Light" panose="02000503040000020004" pitchFamily="2" charset="0"/>
              </a:rPr>
              <a:t>PE Kits (Reception children only) – further information about PE will be issued in September</a:t>
            </a:r>
          </a:p>
          <a:p>
            <a:pPr>
              <a:lnSpc>
                <a:spcPct val="140000"/>
              </a:lnSpc>
            </a:pPr>
            <a:r>
              <a:rPr lang="en-GB" sz="1800" dirty="0">
                <a:latin typeface="Congenial Light" panose="02000503040000020004" pitchFamily="2" charset="0"/>
              </a:rPr>
              <a:t>Backpacks and bags</a:t>
            </a:r>
          </a:p>
        </p:txBody>
      </p:sp>
      <p:pic>
        <p:nvPicPr>
          <p:cNvPr id="3" name="Picture 2">
            <a:extLst>
              <a:ext uri="{FF2B5EF4-FFF2-40B4-BE49-F238E27FC236}">
                <a16:creationId xmlns:a16="http://schemas.microsoft.com/office/drawing/2014/main" id="{D9051197-3637-36F4-F178-C5D8CF9A0528}"/>
              </a:ext>
            </a:extLst>
          </p:cNvPr>
          <p:cNvPicPr>
            <a:picLocks noChangeAspect="1"/>
          </p:cNvPicPr>
          <p:nvPr/>
        </p:nvPicPr>
        <p:blipFill>
          <a:blip r:embed="rId2"/>
          <a:stretch>
            <a:fillRect/>
          </a:stretch>
        </p:blipFill>
        <p:spPr>
          <a:xfrm>
            <a:off x="9468489" y="3150771"/>
            <a:ext cx="1798133" cy="1641373"/>
          </a:xfrm>
          <a:prstGeom prst="rect">
            <a:avLst/>
          </a:prstGeom>
        </p:spPr>
      </p:pic>
      <p:grpSp>
        <p:nvGrpSpPr>
          <p:cNvPr id="124" name="Group 123">
            <a:extLst>
              <a:ext uri="{FF2B5EF4-FFF2-40B4-BE49-F238E27FC236}">
                <a16:creationId xmlns:a16="http://schemas.microsoft.com/office/drawing/2014/main" id="{A9A3B735-54E2-4D95-A245-5BA856818C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951" y="5916267"/>
            <a:ext cx="12062645" cy="539682"/>
            <a:chOff x="50951" y="5916267"/>
            <a:chExt cx="12062645" cy="539682"/>
          </a:xfrm>
        </p:grpSpPr>
        <p:sp>
          <p:nvSpPr>
            <p:cNvPr id="125" name="Freeform 6">
              <a:extLst>
                <a:ext uri="{FF2B5EF4-FFF2-40B4-BE49-F238E27FC236}">
                  <a16:creationId xmlns:a16="http://schemas.microsoft.com/office/drawing/2014/main" id="{0AA7D8B6-D845-468C-AEEA-041E24C002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4587" y="6001132"/>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22">
              <a:extLst>
                <a:ext uri="{FF2B5EF4-FFF2-40B4-BE49-F238E27FC236}">
                  <a16:creationId xmlns:a16="http://schemas.microsoft.com/office/drawing/2014/main" id="{11769E07-4D97-44F0-925C-A14602491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29334" y="5964936"/>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27">
              <a:extLst>
                <a:ext uri="{FF2B5EF4-FFF2-40B4-BE49-F238E27FC236}">
                  <a16:creationId xmlns:a16="http://schemas.microsoft.com/office/drawing/2014/main" id="{E4A2189D-5B4E-42D2-B6E0-2A2CFBDA11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59830" y="6286449"/>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79">
              <a:extLst>
                <a:ext uri="{FF2B5EF4-FFF2-40B4-BE49-F238E27FC236}">
                  <a16:creationId xmlns:a16="http://schemas.microsoft.com/office/drawing/2014/main" id="{66FD54A5-B674-4D17-A65B-944971C786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9871" y="6206364"/>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80">
              <a:extLst>
                <a:ext uri="{FF2B5EF4-FFF2-40B4-BE49-F238E27FC236}">
                  <a16:creationId xmlns:a16="http://schemas.microsoft.com/office/drawing/2014/main" id="{B54F4C78-F4CD-4D0F-B253-88D228F6A7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3557" y="5938924"/>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81">
              <a:extLst>
                <a:ext uri="{FF2B5EF4-FFF2-40B4-BE49-F238E27FC236}">
                  <a16:creationId xmlns:a16="http://schemas.microsoft.com/office/drawing/2014/main" id="{FFFF9C25-70A8-42C2-A7DE-574D066DF5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64487" y="5925243"/>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82">
              <a:extLst>
                <a:ext uri="{FF2B5EF4-FFF2-40B4-BE49-F238E27FC236}">
                  <a16:creationId xmlns:a16="http://schemas.microsoft.com/office/drawing/2014/main" id="{E98277E5-59FD-41F1-82B6-91AE3F11CC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37629" y="5934219"/>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83">
              <a:extLst>
                <a:ext uri="{FF2B5EF4-FFF2-40B4-BE49-F238E27FC236}">
                  <a16:creationId xmlns:a16="http://schemas.microsoft.com/office/drawing/2014/main" id="{14EBCE55-C6D3-4D3C-9F20-C4BD18A1CB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5577" y="5916267"/>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89">
              <a:extLst>
                <a:ext uri="{FF2B5EF4-FFF2-40B4-BE49-F238E27FC236}">
                  <a16:creationId xmlns:a16="http://schemas.microsoft.com/office/drawing/2014/main" id="{5D5866ED-D858-4C92-BA1D-48FAF78338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2839" y="5933571"/>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90">
              <a:extLst>
                <a:ext uri="{FF2B5EF4-FFF2-40B4-BE49-F238E27FC236}">
                  <a16:creationId xmlns:a16="http://schemas.microsoft.com/office/drawing/2014/main" id="{E87100F3-948D-4243-84CB-29EF2A39BE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66124" y="6001132"/>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105">
              <a:extLst>
                <a:ext uri="{FF2B5EF4-FFF2-40B4-BE49-F238E27FC236}">
                  <a16:creationId xmlns:a16="http://schemas.microsoft.com/office/drawing/2014/main" id="{D6649540-9040-4EEE-A0C4-572615E2A8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97089" y="6176579"/>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107">
              <a:extLst>
                <a:ext uri="{FF2B5EF4-FFF2-40B4-BE49-F238E27FC236}">
                  <a16:creationId xmlns:a16="http://schemas.microsoft.com/office/drawing/2014/main" id="{3A896369-1B66-4309-8586-65CA1CD103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71801" y="620024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108">
              <a:extLst>
                <a:ext uri="{FF2B5EF4-FFF2-40B4-BE49-F238E27FC236}">
                  <a16:creationId xmlns:a16="http://schemas.microsoft.com/office/drawing/2014/main" id="{496CEF3A-A9D0-4437-A1DB-411327542F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3527" y="6200243"/>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109">
              <a:extLst>
                <a:ext uri="{FF2B5EF4-FFF2-40B4-BE49-F238E27FC236}">
                  <a16:creationId xmlns:a16="http://schemas.microsoft.com/office/drawing/2014/main" id="{34CCF3A1-3274-4DB2-B7EF-219D0A5C87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4654" y="6203509"/>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111">
              <a:extLst>
                <a:ext uri="{FF2B5EF4-FFF2-40B4-BE49-F238E27FC236}">
                  <a16:creationId xmlns:a16="http://schemas.microsoft.com/office/drawing/2014/main" id="{9A605FE2-6A58-494D-927A-B82AEC8915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5893" y="621574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112">
              <a:extLst>
                <a:ext uri="{FF2B5EF4-FFF2-40B4-BE49-F238E27FC236}">
                  <a16:creationId xmlns:a16="http://schemas.microsoft.com/office/drawing/2014/main" id="{E1B36634-086A-4A82-8CAF-8110ECE649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5065" y="596619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122">
              <a:extLst>
                <a:ext uri="{FF2B5EF4-FFF2-40B4-BE49-F238E27FC236}">
                  <a16:creationId xmlns:a16="http://schemas.microsoft.com/office/drawing/2014/main" id="{543B9DA6-0A96-4903-B621-2407440363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05488" y="6316001"/>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62">
              <a:extLst>
                <a:ext uri="{FF2B5EF4-FFF2-40B4-BE49-F238E27FC236}">
                  <a16:creationId xmlns:a16="http://schemas.microsoft.com/office/drawing/2014/main" id="{42763548-E8B0-4544-84B5-7B889ED774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99497" y="59510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63">
              <a:extLst>
                <a:ext uri="{FF2B5EF4-FFF2-40B4-BE49-F238E27FC236}">
                  <a16:creationId xmlns:a16="http://schemas.microsoft.com/office/drawing/2014/main" id="{1A45674C-6A86-4F7E-AE7E-6E5B851EAA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10552" y="5972713"/>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64">
              <a:extLst>
                <a:ext uri="{FF2B5EF4-FFF2-40B4-BE49-F238E27FC236}">
                  <a16:creationId xmlns:a16="http://schemas.microsoft.com/office/drawing/2014/main" id="{242E34B3-4E6E-4B6D-BBF4-4ECFB6D2EE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50483" y="596575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65">
              <a:extLst>
                <a:ext uri="{FF2B5EF4-FFF2-40B4-BE49-F238E27FC236}">
                  <a16:creationId xmlns:a16="http://schemas.microsoft.com/office/drawing/2014/main" id="{8F84DCA9-8C6F-4F39-8103-2B8FA8EE39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191864" y="5983705"/>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66">
              <a:extLst>
                <a:ext uri="{FF2B5EF4-FFF2-40B4-BE49-F238E27FC236}">
                  <a16:creationId xmlns:a16="http://schemas.microsoft.com/office/drawing/2014/main" id="{54980C00-FBE5-4175-B3B9-6087A03AE2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49748" y="5974729"/>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67">
              <a:extLst>
                <a:ext uri="{FF2B5EF4-FFF2-40B4-BE49-F238E27FC236}">
                  <a16:creationId xmlns:a16="http://schemas.microsoft.com/office/drawing/2014/main" id="{056A1AA1-39CA-4F27-90E5-6C61700B80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955742" y="5977993"/>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68">
              <a:extLst>
                <a:ext uri="{FF2B5EF4-FFF2-40B4-BE49-F238E27FC236}">
                  <a16:creationId xmlns:a16="http://schemas.microsoft.com/office/drawing/2014/main" id="{FBAB5483-5590-4051-98D4-6AE210CF25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37125" y="5969016"/>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69">
              <a:extLst>
                <a:ext uri="{FF2B5EF4-FFF2-40B4-BE49-F238E27FC236}">
                  <a16:creationId xmlns:a16="http://schemas.microsoft.com/office/drawing/2014/main" id="{66DCC39E-7F5C-4041-BDE1-D661699B57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25347" y="5981258"/>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70">
              <a:extLst>
                <a:ext uri="{FF2B5EF4-FFF2-40B4-BE49-F238E27FC236}">
                  <a16:creationId xmlns:a16="http://schemas.microsoft.com/office/drawing/2014/main" id="{FAD30A9E-4601-4025-9567-23015EF0F6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605784" y="6041644"/>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71">
              <a:extLst>
                <a:ext uri="{FF2B5EF4-FFF2-40B4-BE49-F238E27FC236}">
                  <a16:creationId xmlns:a16="http://schemas.microsoft.com/office/drawing/2014/main" id="{BD8A0A08-4CB0-45A8-A312-F69FED6A4D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00734" y="5986969"/>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72">
              <a:extLst>
                <a:ext uri="{FF2B5EF4-FFF2-40B4-BE49-F238E27FC236}">
                  <a16:creationId xmlns:a16="http://schemas.microsoft.com/office/drawing/2014/main" id="{D56B6120-B694-4D67-AE19-BFD713EAE8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73875" y="5990232"/>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73">
              <a:extLst>
                <a:ext uri="{FF2B5EF4-FFF2-40B4-BE49-F238E27FC236}">
                  <a16:creationId xmlns:a16="http://schemas.microsoft.com/office/drawing/2014/main" id="{5FC2F0B0-76D3-4103-A460-73572B5DC9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75850" y="5993497"/>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74">
              <a:extLst>
                <a:ext uri="{FF2B5EF4-FFF2-40B4-BE49-F238E27FC236}">
                  <a16:creationId xmlns:a16="http://schemas.microsoft.com/office/drawing/2014/main" id="{9F31AF69-9EF8-4598-AC0D-40824CAEDE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66519" y="5999210"/>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75">
              <a:extLst>
                <a:ext uri="{FF2B5EF4-FFF2-40B4-BE49-F238E27FC236}">
                  <a16:creationId xmlns:a16="http://schemas.microsoft.com/office/drawing/2014/main" id="{BABFA31C-08A2-4A84-BC24-57620041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04129" y="5929847"/>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77">
              <a:extLst>
                <a:ext uri="{FF2B5EF4-FFF2-40B4-BE49-F238E27FC236}">
                  <a16:creationId xmlns:a16="http://schemas.microsoft.com/office/drawing/2014/main" id="{2E14A454-CFDC-469D-AAC8-0AECD34369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55260" y="601471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85">
              <a:extLst>
                <a:ext uri="{FF2B5EF4-FFF2-40B4-BE49-F238E27FC236}">
                  <a16:creationId xmlns:a16="http://schemas.microsoft.com/office/drawing/2014/main" id="{4F28944F-2222-438F-B8BF-289400FA48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06059" y="6029402"/>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87">
              <a:extLst>
                <a:ext uri="{FF2B5EF4-FFF2-40B4-BE49-F238E27FC236}">
                  <a16:creationId xmlns:a16="http://schemas.microsoft.com/office/drawing/2014/main" id="{10583A59-F6FC-4383-951E-4DEA803E3B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22284" y="6041642"/>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88">
              <a:extLst>
                <a:ext uri="{FF2B5EF4-FFF2-40B4-BE49-F238E27FC236}">
                  <a16:creationId xmlns:a16="http://schemas.microsoft.com/office/drawing/2014/main" id="{01E36E36-80DB-4588-B48C-C10A2CC640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90921" y="6047354"/>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91">
              <a:extLst>
                <a:ext uri="{FF2B5EF4-FFF2-40B4-BE49-F238E27FC236}">
                  <a16:creationId xmlns:a16="http://schemas.microsoft.com/office/drawing/2014/main" id="{82340FC1-013D-48B7-B3F7-917F649FA1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84593" y="6214548"/>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1" name="Freeform 92">
              <a:extLst>
                <a:ext uri="{FF2B5EF4-FFF2-40B4-BE49-F238E27FC236}">
                  <a16:creationId xmlns:a16="http://schemas.microsoft.com/office/drawing/2014/main" id="{2A4816D6-34F0-433A-9ACB-C1D2A52C00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88834" y="622280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2" name="Freeform 93">
              <a:extLst>
                <a:ext uri="{FF2B5EF4-FFF2-40B4-BE49-F238E27FC236}">
                  <a16:creationId xmlns:a16="http://schemas.microsoft.com/office/drawing/2014/main" id="{67942CD3-43C9-4530-9C50-47E288DB54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00129" y="6222800"/>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3" name="Freeform 94">
              <a:extLst>
                <a:ext uri="{FF2B5EF4-FFF2-40B4-BE49-F238E27FC236}">
                  <a16:creationId xmlns:a16="http://schemas.microsoft.com/office/drawing/2014/main" id="{11861164-AD4A-41ED-AF99-4972D60EAB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688824" y="6250545"/>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4" name="Freeform 95">
              <a:extLst>
                <a:ext uri="{FF2B5EF4-FFF2-40B4-BE49-F238E27FC236}">
                  <a16:creationId xmlns:a16="http://schemas.microsoft.com/office/drawing/2014/main" id="{E2B208F9-EDC1-4C32-9D59-30C273C08E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38524" y="624564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5" name="Freeform 96">
              <a:extLst>
                <a:ext uri="{FF2B5EF4-FFF2-40B4-BE49-F238E27FC236}">
                  <a16:creationId xmlns:a16="http://schemas.microsoft.com/office/drawing/2014/main" id="{7A7C7DA6-7A32-4CCE-AB8E-59036A6C50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95222" y="6259521"/>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6" name="Freeform 97">
              <a:extLst>
                <a:ext uri="{FF2B5EF4-FFF2-40B4-BE49-F238E27FC236}">
                  <a16:creationId xmlns:a16="http://schemas.microsoft.com/office/drawing/2014/main" id="{510879FA-373B-43C3-9332-BBE87A6FC6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88890" y="6261969"/>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7" name="Freeform 98">
              <a:extLst>
                <a:ext uri="{FF2B5EF4-FFF2-40B4-BE49-F238E27FC236}">
                  <a16:creationId xmlns:a16="http://schemas.microsoft.com/office/drawing/2014/main" id="{66AFA0BE-4521-4076-A5AD-FC70317490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70482" y="6261969"/>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8" name="Freeform 99">
              <a:extLst>
                <a:ext uri="{FF2B5EF4-FFF2-40B4-BE49-F238E27FC236}">
                  <a16:creationId xmlns:a16="http://schemas.microsoft.com/office/drawing/2014/main" id="{0598DD74-9791-420B-B5ED-355B654B17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39874" y="626074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9" name="Freeform 100">
              <a:extLst>
                <a:ext uri="{FF2B5EF4-FFF2-40B4-BE49-F238E27FC236}">
                  <a16:creationId xmlns:a16="http://schemas.microsoft.com/office/drawing/2014/main" id="{038F7AA7-B635-4496-AD3E-A234340BD6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16015" y="626196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0" name="Freeform 101">
              <a:extLst>
                <a:ext uri="{FF2B5EF4-FFF2-40B4-BE49-F238E27FC236}">
                  <a16:creationId xmlns:a16="http://schemas.microsoft.com/office/drawing/2014/main" id="{5E017948-9D66-4417-8B88-4BD1532ACF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13228" y="6268498"/>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1" name="Freeform 102">
              <a:extLst>
                <a:ext uri="{FF2B5EF4-FFF2-40B4-BE49-F238E27FC236}">
                  <a16:creationId xmlns:a16="http://schemas.microsoft.com/office/drawing/2014/main" id="{AB333295-A36E-46DB-82A5-E78E0498D4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91006" y="6271761"/>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2" name="Freeform 103">
              <a:extLst>
                <a:ext uri="{FF2B5EF4-FFF2-40B4-BE49-F238E27FC236}">
                  <a16:creationId xmlns:a16="http://schemas.microsoft.com/office/drawing/2014/main" id="{D10C99A3-BB78-4269-87D4-8287B83637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53313" y="627747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3" name="Freeform 104">
              <a:extLst>
                <a:ext uri="{FF2B5EF4-FFF2-40B4-BE49-F238E27FC236}">
                  <a16:creationId xmlns:a16="http://schemas.microsoft.com/office/drawing/2014/main" id="{856A8AAC-D0EA-4685-9283-E8A01ED70B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02579" y="6277473"/>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 name="Freeform 113">
              <a:extLst>
                <a:ext uri="{FF2B5EF4-FFF2-40B4-BE49-F238E27FC236}">
                  <a16:creationId xmlns:a16="http://schemas.microsoft.com/office/drawing/2014/main" id="{EE545004-D464-4D04-B11F-4759090429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90800" y="6323170"/>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5" name="Freeform 114">
              <a:extLst>
                <a:ext uri="{FF2B5EF4-FFF2-40B4-BE49-F238E27FC236}">
                  <a16:creationId xmlns:a16="http://schemas.microsoft.com/office/drawing/2014/main" id="{50289B97-B071-455F-8540-982742C43E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57254" y="632317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6" name="Freeform 115">
              <a:extLst>
                <a:ext uri="{FF2B5EF4-FFF2-40B4-BE49-F238E27FC236}">
                  <a16:creationId xmlns:a16="http://schemas.microsoft.com/office/drawing/2014/main" id="{CEF2EFFE-7947-4C37-8ABD-398F392C07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20108" y="6328883"/>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7" name="Freeform 117">
              <a:extLst>
                <a:ext uri="{FF2B5EF4-FFF2-40B4-BE49-F238E27FC236}">
                  <a16:creationId xmlns:a16="http://schemas.microsoft.com/office/drawing/2014/main" id="{E8391CC5-D4B9-4E26-ABCD-D6C4BC235F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15345" y="634112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8" name="Freeform 118">
              <a:extLst>
                <a:ext uri="{FF2B5EF4-FFF2-40B4-BE49-F238E27FC236}">
                  <a16:creationId xmlns:a16="http://schemas.microsoft.com/office/drawing/2014/main" id="{71A5B932-E608-49E3-8ED1-4DBAAE919F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05534" y="627747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9" name="Freeform 119">
              <a:extLst>
                <a:ext uri="{FF2B5EF4-FFF2-40B4-BE49-F238E27FC236}">
                  <a16:creationId xmlns:a16="http://schemas.microsoft.com/office/drawing/2014/main" id="{EAA3BF46-C387-4232-844F-B2D45C1D29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610731" y="6246640"/>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0" name="Freeform 100">
              <a:extLst>
                <a:ext uri="{FF2B5EF4-FFF2-40B4-BE49-F238E27FC236}">
                  <a16:creationId xmlns:a16="http://schemas.microsoft.com/office/drawing/2014/main" id="{AB415331-61BA-49F4-9FFD-39B6284819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67614" y="6261967"/>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1" name="Freeform 79">
              <a:extLst>
                <a:ext uri="{FF2B5EF4-FFF2-40B4-BE49-F238E27FC236}">
                  <a16:creationId xmlns:a16="http://schemas.microsoft.com/office/drawing/2014/main" id="{8FF6D6DA-64DD-4D39-931B-9B97E01A33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76945" y="6278756"/>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2" name="Freeform 80">
              <a:extLst>
                <a:ext uri="{FF2B5EF4-FFF2-40B4-BE49-F238E27FC236}">
                  <a16:creationId xmlns:a16="http://schemas.microsoft.com/office/drawing/2014/main" id="{2CEBA427-3E6A-48B0-9040-931C62AAC3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270631" y="6011316"/>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3" name="Freeform 81">
              <a:extLst>
                <a:ext uri="{FF2B5EF4-FFF2-40B4-BE49-F238E27FC236}">
                  <a16:creationId xmlns:a16="http://schemas.microsoft.com/office/drawing/2014/main" id="{65D81449-8208-4635-9339-4C8FE89BB6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61561" y="5997635"/>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4" name="Freeform 82">
              <a:extLst>
                <a:ext uri="{FF2B5EF4-FFF2-40B4-BE49-F238E27FC236}">
                  <a16:creationId xmlns:a16="http://schemas.microsoft.com/office/drawing/2014/main" id="{954A6F89-BF29-464D-9561-97822F0997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34703" y="6006611"/>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5" name="Freeform 83">
              <a:extLst>
                <a:ext uri="{FF2B5EF4-FFF2-40B4-BE49-F238E27FC236}">
                  <a16:creationId xmlns:a16="http://schemas.microsoft.com/office/drawing/2014/main" id="{67C81528-252F-43EA-BAC6-ED0A11863B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62651" y="5988659"/>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6" name="Freeform 89">
              <a:extLst>
                <a:ext uri="{FF2B5EF4-FFF2-40B4-BE49-F238E27FC236}">
                  <a16:creationId xmlns:a16="http://schemas.microsoft.com/office/drawing/2014/main" id="{D4AAA683-AC21-4857-A7D8-552A3DC9BA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49913" y="6005963"/>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7" name="Freeform 90">
              <a:extLst>
                <a:ext uri="{FF2B5EF4-FFF2-40B4-BE49-F238E27FC236}">
                  <a16:creationId xmlns:a16="http://schemas.microsoft.com/office/drawing/2014/main" id="{BFD93668-5C98-45C9-BA73-EBDE215100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63198" y="6073524"/>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8" name="Freeform 105">
              <a:extLst>
                <a:ext uri="{FF2B5EF4-FFF2-40B4-BE49-F238E27FC236}">
                  <a16:creationId xmlns:a16="http://schemas.microsoft.com/office/drawing/2014/main" id="{76866F09-A7B0-420E-A8F1-CC0C5CC240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094163" y="6248971"/>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9" name="Freeform 107">
              <a:extLst>
                <a:ext uri="{FF2B5EF4-FFF2-40B4-BE49-F238E27FC236}">
                  <a16:creationId xmlns:a16="http://schemas.microsoft.com/office/drawing/2014/main" id="{9D2D6D19-1C81-46DC-B49C-E7AA081792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68875" y="6272635"/>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0" name="Freeform 108">
              <a:extLst>
                <a:ext uri="{FF2B5EF4-FFF2-40B4-BE49-F238E27FC236}">
                  <a16:creationId xmlns:a16="http://schemas.microsoft.com/office/drawing/2014/main" id="{4AF7B011-7C75-48AD-BBBF-4FE1834A6E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300601" y="6272635"/>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1" name="Freeform 109">
              <a:extLst>
                <a:ext uri="{FF2B5EF4-FFF2-40B4-BE49-F238E27FC236}">
                  <a16:creationId xmlns:a16="http://schemas.microsoft.com/office/drawing/2014/main" id="{305124B5-EFC4-4F14-9182-23A3280AE5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01728" y="6275901"/>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2" name="Freeform 111">
              <a:extLst>
                <a:ext uri="{FF2B5EF4-FFF2-40B4-BE49-F238E27FC236}">
                  <a16:creationId xmlns:a16="http://schemas.microsoft.com/office/drawing/2014/main" id="{45166B1B-FC43-48DA-A810-13BADEF816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42967" y="6288141"/>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3" name="Freeform 112">
              <a:extLst>
                <a:ext uri="{FF2B5EF4-FFF2-40B4-BE49-F238E27FC236}">
                  <a16:creationId xmlns:a16="http://schemas.microsoft.com/office/drawing/2014/main" id="{15846AE5-CF5B-452A-BDBB-ABC69690D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025342" y="599314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4" name="Freeform 62">
              <a:extLst>
                <a:ext uri="{FF2B5EF4-FFF2-40B4-BE49-F238E27FC236}">
                  <a16:creationId xmlns:a16="http://schemas.microsoft.com/office/drawing/2014/main" id="{3DB2496D-CE28-4700-AA6B-FA4E60A944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096571" y="6023456"/>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5" name="Freeform 63">
              <a:extLst>
                <a:ext uri="{FF2B5EF4-FFF2-40B4-BE49-F238E27FC236}">
                  <a16:creationId xmlns:a16="http://schemas.microsoft.com/office/drawing/2014/main" id="{561D8232-C449-46E2-BB87-922BD4DAE8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307626" y="6045105"/>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6" name="Freeform 64">
              <a:extLst>
                <a:ext uri="{FF2B5EF4-FFF2-40B4-BE49-F238E27FC236}">
                  <a16:creationId xmlns:a16="http://schemas.microsoft.com/office/drawing/2014/main" id="{C0352A08-1998-4E8B-9E16-ABE077AF06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47557" y="6038145"/>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65">
              <a:extLst>
                <a:ext uri="{FF2B5EF4-FFF2-40B4-BE49-F238E27FC236}">
                  <a16:creationId xmlns:a16="http://schemas.microsoft.com/office/drawing/2014/main" id="{9FD7260F-CF29-4931-A348-235EFAFB65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88938" y="6056097"/>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8" name="Freeform 66">
              <a:extLst>
                <a:ext uri="{FF2B5EF4-FFF2-40B4-BE49-F238E27FC236}">
                  <a16:creationId xmlns:a16="http://schemas.microsoft.com/office/drawing/2014/main" id="{CCF55F8B-03C0-4AA3-B4A7-2F6C21D344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46822" y="6047121"/>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9" name="Freeform 67">
              <a:extLst>
                <a:ext uri="{FF2B5EF4-FFF2-40B4-BE49-F238E27FC236}">
                  <a16:creationId xmlns:a16="http://schemas.microsoft.com/office/drawing/2014/main" id="{2157B0E0-DFE1-40C8-93E2-25059E0106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752816" y="6050385"/>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0" name="Freeform 68">
              <a:extLst>
                <a:ext uri="{FF2B5EF4-FFF2-40B4-BE49-F238E27FC236}">
                  <a16:creationId xmlns:a16="http://schemas.microsoft.com/office/drawing/2014/main" id="{90A4BF9D-CDDE-435D-BB05-D240632FED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434199" y="6041408"/>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1" name="Freeform 69">
              <a:extLst>
                <a:ext uri="{FF2B5EF4-FFF2-40B4-BE49-F238E27FC236}">
                  <a16:creationId xmlns:a16="http://schemas.microsoft.com/office/drawing/2014/main" id="{9BDEA0B2-531B-48B0-AB13-4B34515683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22421" y="6053650"/>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2" name="Freeform 71">
              <a:extLst>
                <a:ext uri="{FF2B5EF4-FFF2-40B4-BE49-F238E27FC236}">
                  <a16:creationId xmlns:a16="http://schemas.microsoft.com/office/drawing/2014/main" id="{A8BFB17A-EAE6-4C93-885B-6299466A29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7808" y="6059361"/>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3" name="Freeform 72">
              <a:extLst>
                <a:ext uri="{FF2B5EF4-FFF2-40B4-BE49-F238E27FC236}">
                  <a16:creationId xmlns:a16="http://schemas.microsoft.com/office/drawing/2014/main" id="{07A67F34-97BE-480B-A85B-DEAEEB45BB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70949" y="6062624"/>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4" name="Freeform 73">
              <a:extLst>
                <a:ext uri="{FF2B5EF4-FFF2-40B4-BE49-F238E27FC236}">
                  <a16:creationId xmlns:a16="http://schemas.microsoft.com/office/drawing/2014/main" id="{6C4408FA-D405-4819-A9B5-7E4137AEB9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72924" y="6065889"/>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5" name="Freeform 74">
              <a:extLst>
                <a:ext uri="{FF2B5EF4-FFF2-40B4-BE49-F238E27FC236}">
                  <a16:creationId xmlns:a16="http://schemas.microsoft.com/office/drawing/2014/main" id="{83277647-FA05-4345-8145-D5ED7903A2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951" y="5947800"/>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 name="Freeform 75">
              <a:extLst>
                <a:ext uri="{FF2B5EF4-FFF2-40B4-BE49-F238E27FC236}">
                  <a16:creationId xmlns:a16="http://schemas.microsoft.com/office/drawing/2014/main" id="{4386FD15-4921-4493-A215-FEA31801B3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601203" y="6002239"/>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7" name="Freeform 77">
              <a:extLst>
                <a:ext uri="{FF2B5EF4-FFF2-40B4-BE49-F238E27FC236}">
                  <a16:creationId xmlns:a16="http://schemas.microsoft.com/office/drawing/2014/main" id="{625D89BA-3D96-4949-8D68-AD594D3229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52334" y="6087105"/>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8" name="Freeform 88">
              <a:extLst>
                <a:ext uri="{FF2B5EF4-FFF2-40B4-BE49-F238E27FC236}">
                  <a16:creationId xmlns:a16="http://schemas.microsoft.com/office/drawing/2014/main" id="{58041442-9F1D-4E5E-A088-6727B2CF8D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87995" y="6119746"/>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9" name="Freeform 91">
              <a:extLst>
                <a:ext uri="{FF2B5EF4-FFF2-40B4-BE49-F238E27FC236}">
                  <a16:creationId xmlns:a16="http://schemas.microsoft.com/office/drawing/2014/main" id="{E732CC8A-1A71-462B-8562-DA75D35B5D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81667" y="6286940"/>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0" name="Freeform 92">
              <a:extLst>
                <a:ext uri="{FF2B5EF4-FFF2-40B4-BE49-F238E27FC236}">
                  <a16:creationId xmlns:a16="http://schemas.microsoft.com/office/drawing/2014/main" id="{603E6FD8-AE4D-479C-92F3-A08E54E461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85908" y="6295192"/>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1" name="Freeform 93">
              <a:extLst>
                <a:ext uri="{FF2B5EF4-FFF2-40B4-BE49-F238E27FC236}">
                  <a16:creationId xmlns:a16="http://schemas.microsoft.com/office/drawing/2014/main" id="{61C5ED2E-B41D-4C39-88BE-D67806E6B8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97203" y="6295192"/>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2" name="Freeform 94">
              <a:extLst>
                <a:ext uri="{FF2B5EF4-FFF2-40B4-BE49-F238E27FC236}">
                  <a16:creationId xmlns:a16="http://schemas.microsoft.com/office/drawing/2014/main" id="{474F444C-C4D9-489A-B836-F83ED8070D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85898" y="6322937"/>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3" name="Freeform 95">
              <a:extLst>
                <a:ext uri="{FF2B5EF4-FFF2-40B4-BE49-F238E27FC236}">
                  <a16:creationId xmlns:a16="http://schemas.microsoft.com/office/drawing/2014/main" id="{FF589F3A-B301-484D-B5EF-D9E96DE835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35598" y="631804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4" name="Freeform 96">
              <a:extLst>
                <a:ext uri="{FF2B5EF4-FFF2-40B4-BE49-F238E27FC236}">
                  <a16:creationId xmlns:a16="http://schemas.microsoft.com/office/drawing/2014/main" id="{97E0AEB5-AD04-4BE2-924F-FA1BB8BD61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92296" y="6331913"/>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5" name="Freeform 97">
              <a:extLst>
                <a:ext uri="{FF2B5EF4-FFF2-40B4-BE49-F238E27FC236}">
                  <a16:creationId xmlns:a16="http://schemas.microsoft.com/office/drawing/2014/main" id="{CE0B2D17-C3F7-4A41-BA4C-1FC311B9DC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85964" y="6334361"/>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6" name="Freeform 98">
              <a:extLst>
                <a:ext uri="{FF2B5EF4-FFF2-40B4-BE49-F238E27FC236}">
                  <a16:creationId xmlns:a16="http://schemas.microsoft.com/office/drawing/2014/main" id="{F15034BD-6C17-469B-85AF-148EA0F74F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367556" y="6334361"/>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7" name="Freeform 99">
              <a:extLst>
                <a:ext uri="{FF2B5EF4-FFF2-40B4-BE49-F238E27FC236}">
                  <a16:creationId xmlns:a16="http://schemas.microsoft.com/office/drawing/2014/main" id="{7B6742E3-DB37-4077-8690-AC1A02780B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84758" y="6333136"/>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8" name="Freeform 100">
              <a:extLst>
                <a:ext uri="{FF2B5EF4-FFF2-40B4-BE49-F238E27FC236}">
                  <a16:creationId xmlns:a16="http://schemas.microsoft.com/office/drawing/2014/main" id="{745F2439-5B8E-4E05-866E-896C0F5BE7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3089" y="6334360"/>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9" name="Freeform 101">
              <a:extLst>
                <a:ext uri="{FF2B5EF4-FFF2-40B4-BE49-F238E27FC236}">
                  <a16:creationId xmlns:a16="http://schemas.microsoft.com/office/drawing/2014/main" id="{4CD231E8-DFF5-4403-AFD6-EDB105AF23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68469" y="6340890"/>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0" name="Freeform 102">
              <a:extLst>
                <a:ext uri="{FF2B5EF4-FFF2-40B4-BE49-F238E27FC236}">
                  <a16:creationId xmlns:a16="http://schemas.microsoft.com/office/drawing/2014/main" id="{186F08A0-4B07-4ED4-AA2E-F53E61E77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88080" y="6344153"/>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1" name="Freeform 103">
              <a:extLst>
                <a:ext uri="{FF2B5EF4-FFF2-40B4-BE49-F238E27FC236}">
                  <a16:creationId xmlns:a16="http://schemas.microsoft.com/office/drawing/2014/main" id="{143F4736-A980-42E1-B7AA-4154BD0FA9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72695" y="6302055"/>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2" name="Freeform 104">
              <a:extLst>
                <a:ext uri="{FF2B5EF4-FFF2-40B4-BE49-F238E27FC236}">
                  <a16:creationId xmlns:a16="http://schemas.microsoft.com/office/drawing/2014/main" id="{2B7EF984-B6CC-4990-B9D8-E999A41F97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99653" y="6349865"/>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3" name="Freeform 113">
              <a:extLst>
                <a:ext uri="{FF2B5EF4-FFF2-40B4-BE49-F238E27FC236}">
                  <a16:creationId xmlns:a16="http://schemas.microsoft.com/office/drawing/2014/main" id="{701390DA-498F-40EE-B86D-9C1288CCDD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7874" y="6395562"/>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4" name="Freeform 114">
              <a:extLst>
                <a:ext uri="{FF2B5EF4-FFF2-40B4-BE49-F238E27FC236}">
                  <a16:creationId xmlns:a16="http://schemas.microsoft.com/office/drawing/2014/main" id="{8349FDB4-AF3A-4F35-82C0-1D40929655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54328" y="6395562"/>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5" name="Freeform 115">
              <a:extLst>
                <a:ext uri="{FF2B5EF4-FFF2-40B4-BE49-F238E27FC236}">
                  <a16:creationId xmlns:a16="http://schemas.microsoft.com/office/drawing/2014/main" id="{96A26B04-1F0B-4D75-8922-93B734D75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17182" y="6401275"/>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6" name="Freeform 117">
              <a:extLst>
                <a:ext uri="{FF2B5EF4-FFF2-40B4-BE49-F238E27FC236}">
                  <a16:creationId xmlns:a16="http://schemas.microsoft.com/office/drawing/2014/main" id="{C6200836-2571-4275-B8D2-450E99ED2A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070586" y="6413516"/>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1374367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0" name="Rectangle 119">
            <a:extLst>
              <a:ext uri="{FF2B5EF4-FFF2-40B4-BE49-F238E27FC236}">
                <a16:creationId xmlns:a16="http://schemas.microsoft.com/office/drawing/2014/main" id="{95697D25-3D98-4690-9E3D-C65732E5D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56C634FA-4936-4EA7-9BFB-F34843C0F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283"/>
            <a:ext cx="12192000" cy="1864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741FDE-DCA7-7BCE-F903-1E41875AC8AF}"/>
              </a:ext>
            </a:extLst>
          </p:cNvPr>
          <p:cNvSpPr>
            <a:spLocks noGrp="1"/>
          </p:cNvSpPr>
          <p:nvPr>
            <p:ph type="title"/>
          </p:nvPr>
        </p:nvSpPr>
        <p:spPr>
          <a:xfrm>
            <a:off x="992487" y="482544"/>
            <a:ext cx="10492667" cy="1065321"/>
          </a:xfrm>
        </p:spPr>
        <p:txBody>
          <a:bodyPr>
            <a:normAutofit/>
          </a:bodyPr>
          <a:lstStyle/>
          <a:p>
            <a:r>
              <a:rPr lang="en-GB" dirty="0">
                <a:latin typeface="Congenial Light" panose="02000503040000020004" pitchFamily="2" charset="0"/>
              </a:rPr>
              <a:t>Preparing for September</a:t>
            </a:r>
          </a:p>
        </p:txBody>
      </p:sp>
      <p:grpSp>
        <p:nvGrpSpPr>
          <p:cNvPr id="124" name="Group 123">
            <a:extLst>
              <a:ext uri="{FF2B5EF4-FFF2-40B4-BE49-F238E27FC236}">
                <a16:creationId xmlns:a16="http://schemas.microsoft.com/office/drawing/2014/main" id="{A9A3B735-54E2-4D95-A245-5BA856818C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951" y="5916267"/>
            <a:ext cx="12062645" cy="539682"/>
            <a:chOff x="50951" y="5916267"/>
            <a:chExt cx="12062645" cy="539682"/>
          </a:xfrm>
        </p:grpSpPr>
        <p:sp>
          <p:nvSpPr>
            <p:cNvPr id="125" name="Freeform 6">
              <a:extLst>
                <a:ext uri="{FF2B5EF4-FFF2-40B4-BE49-F238E27FC236}">
                  <a16:creationId xmlns:a16="http://schemas.microsoft.com/office/drawing/2014/main" id="{0AA7D8B6-D845-468C-AEEA-041E24C002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4587" y="6001132"/>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22">
              <a:extLst>
                <a:ext uri="{FF2B5EF4-FFF2-40B4-BE49-F238E27FC236}">
                  <a16:creationId xmlns:a16="http://schemas.microsoft.com/office/drawing/2014/main" id="{11769E07-4D97-44F0-925C-A14602491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29334" y="5964936"/>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27">
              <a:extLst>
                <a:ext uri="{FF2B5EF4-FFF2-40B4-BE49-F238E27FC236}">
                  <a16:creationId xmlns:a16="http://schemas.microsoft.com/office/drawing/2014/main" id="{E4A2189D-5B4E-42D2-B6E0-2A2CFBDA11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59830" y="6286449"/>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79">
              <a:extLst>
                <a:ext uri="{FF2B5EF4-FFF2-40B4-BE49-F238E27FC236}">
                  <a16:creationId xmlns:a16="http://schemas.microsoft.com/office/drawing/2014/main" id="{66FD54A5-B674-4D17-A65B-944971C786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9871" y="6206364"/>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80">
              <a:extLst>
                <a:ext uri="{FF2B5EF4-FFF2-40B4-BE49-F238E27FC236}">
                  <a16:creationId xmlns:a16="http://schemas.microsoft.com/office/drawing/2014/main" id="{B54F4C78-F4CD-4D0F-B253-88D228F6A7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3557" y="5938924"/>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81">
              <a:extLst>
                <a:ext uri="{FF2B5EF4-FFF2-40B4-BE49-F238E27FC236}">
                  <a16:creationId xmlns:a16="http://schemas.microsoft.com/office/drawing/2014/main" id="{FFFF9C25-70A8-42C2-A7DE-574D066DF5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64487" y="5925243"/>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82">
              <a:extLst>
                <a:ext uri="{FF2B5EF4-FFF2-40B4-BE49-F238E27FC236}">
                  <a16:creationId xmlns:a16="http://schemas.microsoft.com/office/drawing/2014/main" id="{E98277E5-59FD-41F1-82B6-91AE3F11CC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37629" y="5934219"/>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83">
              <a:extLst>
                <a:ext uri="{FF2B5EF4-FFF2-40B4-BE49-F238E27FC236}">
                  <a16:creationId xmlns:a16="http://schemas.microsoft.com/office/drawing/2014/main" id="{14EBCE55-C6D3-4D3C-9F20-C4BD18A1CB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5577" y="5916267"/>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89">
              <a:extLst>
                <a:ext uri="{FF2B5EF4-FFF2-40B4-BE49-F238E27FC236}">
                  <a16:creationId xmlns:a16="http://schemas.microsoft.com/office/drawing/2014/main" id="{5D5866ED-D858-4C92-BA1D-48FAF78338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2839" y="5933571"/>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90">
              <a:extLst>
                <a:ext uri="{FF2B5EF4-FFF2-40B4-BE49-F238E27FC236}">
                  <a16:creationId xmlns:a16="http://schemas.microsoft.com/office/drawing/2014/main" id="{E87100F3-948D-4243-84CB-29EF2A39BE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66124" y="6001132"/>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105">
              <a:extLst>
                <a:ext uri="{FF2B5EF4-FFF2-40B4-BE49-F238E27FC236}">
                  <a16:creationId xmlns:a16="http://schemas.microsoft.com/office/drawing/2014/main" id="{D6649540-9040-4EEE-A0C4-572615E2A8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97089" y="6176579"/>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107">
              <a:extLst>
                <a:ext uri="{FF2B5EF4-FFF2-40B4-BE49-F238E27FC236}">
                  <a16:creationId xmlns:a16="http://schemas.microsoft.com/office/drawing/2014/main" id="{3A896369-1B66-4309-8586-65CA1CD103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71801" y="620024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108">
              <a:extLst>
                <a:ext uri="{FF2B5EF4-FFF2-40B4-BE49-F238E27FC236}">
                  <a16:creationId xmlns:a16="http://schemas.microsoft.com/office/drawing/2014/main" id="{496CEF3A-A9D0-4437-A1DB-411327542F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3527" y="6200243"/>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109">
              <a:extLst>
                <a:ext uri="{FF2B5EF4-FFF2-40B4-BE49-F238E27FC236}">
                  <a16:creationId xmlns:a16="http://schemas.microsoft.com/office/drawing/2014/main" id="{34CCF3A1-3274-4DB2-B7EF-219D0A5C87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4654" y="6203509"/>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111">
              <a:extLst>
                <a:ext uri="{FF2B5EF4-FFF2-40B4-BE49-F238E27FC236}">
                  <a16:creationId xmlns:a16="http://schemas.microsoft.com/office/drawing/2014/main" id="{9A605FE2-6A58-494D-927A-B82AEC8915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5893" y="621574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112">
              <a:extLst>
                <a:ext uri="{FF2B5EF4-FFF2-40B4-BE49-F238E27FC236}">
                  <a16:creationId xmlns:a16="http://schemas.microsoft.com/office/drawing/2014/main" id="{E1B36634-086A-4A82-8CAF-8110ECE649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5065" y="596619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122">
              <a:extLst>
                <a:ext uri="{FF2B5EF4-FFF2-40B4-BE49-F238E27FC236}">
                  <a16:creationId xmlns:a16="http://schemas.microsoft.com/office/drawing/2014/main" id="{543B9DA6-0A96-4903-B621-2407440363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05488" y="6316001"/>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62">
              <a:extLst>
                <a:ext uri="{FF2B5EF4-FFF2-40B4-BE49-F238E27FC236}">
                  <a16:creationId xmlns:a16="http://schemas.microsoft.com/office/drawing/2014/main" id="{42763548-E8B0-4544-84B5-7B889ED774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99497" y="59510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63">
              <a:extLst>
                <a:ext uri="{FF2B5EF4-FFF2-40B4-BE49-F238E27FC236}">
                  <a16:creationId xmlns:a16="http://schemas.microsoft.com/office/drawing/2014/main" id="{1A45674C-6A86-4F7E-AE7E-6E5B851EAA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10552" y="5972713"/>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64">
              <a:extLst>
                <a:ext uri="{FF2B5EF4-FFF2-40B4-BE49-F238E27FC236}">
                  <a16:creationId xmlns:a16="http://schemas.microsoft.com/office/drawing/2014/main" id="{242E34B3-4E6E-4B6D-BBF4-4ECFB6D2EE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50483" y="596575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65">
              <a:extLst>
                <a:ext uri="{FF2B5EF4-FFF2-40B4-BE49-F238E27FC236}">
                  <a16:creationId xmlns:a16="http://schemas.microsoft.com/office/drawing/2014/main" id="{8F84DCA9-8C6F-4F39-8103-2B8FA8EE39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191864" y="5983705"/>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66">
              <a:extLst>
                <a:ext uri="{FF2B5EF4-FFF2-40B4-BE49-F238E27FC236}">
                  <a16:creationId xmlns:a16="http://schemas.microsoft.com/office/drawing/2014/main" id="{54980C00-FBE5-4175-B3B9-6087A03AE2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49748" y="5974729"/>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67">
              <a:extLst>
                <a:ext uri="{FF2B5EF4-FFF2-40B4-BE49-F238E27FC236}">
                  <a16:creationId xmlns:a16="http://schemas.microsoft.com/office/drawing/2014/main" id="{056A1AA1-39CA-4F27-90E5-6C61700B80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955742" y="5977993"/>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68">
              <a:extLst>
                <a:ext uri="{FF2B5EF4-FFF2-40B4-BE49-F238E27FC236}">
                  <a16:creationId xmlns:a16="http://schemas.microsoft.com/office/drawing/2014/main" id="{FBAB5483-5590-4051-98D4-6AE210CF25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37125" y="5969016"/>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69">
              <a:extLst>
                <a:ext uri="{FF2B5EF4-FFF2-40B4-BE49-F238E27FC236}">
                  <a16:creationId xmlns:a16="http://schemas.microsoft.com/office/drawing/2014/main" id="{66DCC39E-7F5C-4041-BDE1-D661699B57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25347" y="5981258"/>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70">
              <a:extLst>
                <a:ext uri="{FF2B5EF4-FFF2-40B4-BE49-F238E27FC236}">
                  <a16:creationId xmlns:a16="http://schemas.microsoft.com/office/drawing/2014/main" id="{FAD30A9E-4601-4025-9567-23015EF0F6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605784" y="6041644"/>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71">
              <a:extLst>
                <a:ext uri="{FF2B5EF4-FFF2-40B4-BE49-F238E27FC236}">
                  <a16:creationId xmlns:a16="http://schemas.microsoft.com/office/drawing/2014/main" id="{BD8A0A08-4CB0-45A8-A312-F69FED6A4D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00734" y="5986969"/>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72">
              <a:extLst>
                <a:ext uri="{FF2B5EF4-FFF2-40B4-BE49-F238E27FC236}">
                  <a16:creationId xmlns:a16="http://schemas.microsoft.com/office/drawing/2014/main" id="{D56B6120-B694-4D67-AE19-BFD713EAE8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73875" y="5990232"/>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73">
              <a:extLst>
                <a:ext uri="{FF2B5EF4-FFF2-40B4-BE49-F238E27FC236}">
                  <a16:creationId xmlns:a16="http://schemas.microsoft.com/office/drawing/2014/main" id="{5FC2F0B0-76D3-4103-A460-73572B5DC9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75850" y="5993497"/>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74">
              <a:extLst>
                <a:ext uri="{FF2B5EF4-FFF2-40B4-BE49-F238E27FC236}">
                  <a16:creationId xmlns:a16="http://schemas.microsoft.com/office/drawing/2014/main" id="{9F31AF69-9EF8-4598-AC0D-40824CAEDE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66519" y="5999210"/>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75">
              <a:extLst>
                <a:ext uri="{FF2B5EF4-FFF2-40B4-BE49-F238E27FC236}">
                  <a16:creationId xmlns:a16="http://schemas.microsoft.com/office/drawing/2014/main" id="{BABFA31C-08A2-4A84-BC24-57620041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04129" y="5929847"/>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77">
              <a:extLst>
                <a:ext uri="{FF2B5EF4-FFF2-40B4-BE49-F238E27FC236}">
                  <a16:creationId xmlns:a16="http://schemas.microsoft.com/office/drawing/2014/main" id="{2E14A454-CFDC-469D-AAC8-0AECD34369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55260" y="601471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85">
              <a:extLst>
                <a:ext uri="{FF2B5EF4-FFF2-40B4-BE49-F238E27FC236}">
                  <a16:creationId xmlns:a16="http://schemas.microsoft.com/office/drawing/2014/main" id="{4F28944F-2222-438F-B8BF-289400FA48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06059" y="6029402"/>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87">
              <a:extLst>
                <a:ext uri="{FF2B5EF4-FFF2-40B4-BE49-F238E27FC236}">
                  <a16:creationId xmlns:a16="http://schemas.microsoft.com/office/drawing/2014/main" id="{10583A59-F6FC-4383-951E-4DEA803E3B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22284" y="6041642"/>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88">
              <a:extLst>
                <a:ext uri="{FF2B5EF4-FFF2-40B4-BE49-F238E27FC236}">
                  <a16:creationId xmlns:a16="http://schemas.microsoft.com/office/drawing/2014/main" id="{01E36E36-80DB-4588-B48C-C10A2CC640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90921" y="6047354"/>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91">
              <a:extLst>
                <a:ext uri="{FF2B5EF4-FFF2-40B4-BE49-F238E27FC236}">
                  <a16:creationId xmlns:a16="http://schemas.microsoft.com/office/drawing/2014/main" id="{82340FC1-013D-48B7-B3F7-917F649FA1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84593" y="6214548"/>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1" name="Freeform 92">
              <a:extLst>
                <a:ext uri="{FF2B5EF4-FFF2-40B4-BE49-F238E27FC236}">
                  <a16:creationId xmlns:a16="http://schemas.microsoft.com/office/drawing/2014/main" id="{2A4816D6-34F0-433A-9ACB-C1D2A52C00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88834" y="622280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2" name="Freeform 93">
              <a:extLst>
                <a:ext uri="{FF2B5EF4-FFF2-40B4-BE49-F238E27FC236}">
                  <a16:creationId xmlns:a16="http://schemas.microsoft.com/office/drawing/2014/main" id="{67942CD3-43C9-4530-9C50-47E288DB54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00129" y="6222800"/>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3" name="Freeform 94">
              <a:extLst>
                <a:ext uri="{FF2B5EF4-FFF2-40B4-BE49-F238E27FC236}">
                  <a16:creationId xmlns:a16="http://schemas.microsoft.com/office/drawing/2014/main" id="{11861164-AD4A-41ED-AF99-4972D60EAB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688824" y="6250545"/>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4" name="Freeform 95">
              <a:extLst>
                <a:ext uri="{FF2B5EF4-FFF2-40B4-BE49-F238E27FC236}">
                  <a16:creationId xmlns:a16="http://schemas.microsoft.com/office/drawing/2014/main" id="{E2B208F9-EDC1-4C32-9D59-30C273C08E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38524" y="624564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5" name="Freeform 96">
              <a:extLst>
                <a:ext uri="{FF2B5EF4-FFF2-40B4-BE49-F238E27FC236}">
                  <a16:creationId xmlns:a16="http://schemas.microsoft.com/office/drawing/2014/main" id="{7A7C7DA6-7A32-4CCE-AB8E-59036A6C50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95222" y="6259521"/>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6" name="Freeform 97">
              <a:extLst>
                <a:ext uri="{FF2B5EF4-FFF2-40B4-BE49-F238E27FC236}">
                  <a16:creationId xmlns:a16="http://schemas.microsoft.com/office/drawing/2014/main" id="{510879FA-373B-43C3-9332-BBE87A6FC6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88890" y="6261969"/>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7" name="Freeform 98">
              <a:extLst>
                <a:ext uri="{FF2B5EF4-FFF2-40B4-BE49-F238E27FC236}">
                  <a16:creationId xmlns:a16="http://schemas.microsoft.com/office/drawing/2014/main" id="{66AFA0BE-4521-4076-A5AD-FC70317490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70482" y="6261969"/>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8" name="Freeform 99">
              <a:extLst>
                <a:ext uri="{FF2B5EF4-FFF2-40B4-BE49-F238E27FC236}">
                  <a16:creationId xmlns:a16="http://schemas.microsoft.com/office/drawing/2014/main" id="{0598DD74-9791-420B-B5ED-355B654B17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39874" y="626074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9" name="Freeform 100">
              <a:extLst>
                <a:ext uri="{FF2B5EF4-FFF2-40B4-BE49-F238E27FC236}">
                  <a16:creationId xmlns:a16="http://schemas.microsoft.com/office/drawing/2014/main" id="{038F7AA7-B635-4496-AD3E-A234340BD6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16015" y="626196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0" name="Freeform 101">
              <a:extLst>
                <a:ext uri="{FF2B5EF4-FFF2-40B4-BE49-F238E27FC236}">
                  <a16:creationId xmlns:a16="http://schemas.microsoft.com/office/drawing/2014/main" id="{5E017948-9D66-4417-8B88-4BD1532ACF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13228" y="6268498"/>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1" name="Freeform 102">
              <a:extLst>
                <a:ext uri="{FF2B5EF4-FFF2-40B4-BE49-F238E27FC236}">
                  <a16:creationId xmlns:a16="http://schemas.microsoft.com/office/drawing/2014/main" id="{AB333295-A36E-46DB-82A5-E78E0498D4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91006" y="6271761"/>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2" name="Freeform 103">
              <a:extLst>
                <a:ext uri="{FF2B5EF4-FFF2-40B4-BE49-F238E27FC236}">
                  <a16:creationId xmlns:a16="http://schemas.microsoft.com/office/drawing/2014/main" id="{D10C99A3-BB78-4269-87D4-8287B83637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53313" y="627747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3" name="Freeform 104">
              <a:extLst>
                <a:ext uri="{FF2B5EF4-FFF2-40B4-BE49-F238E27FC236}">
                  <a16:creationId xmlns:a16="http://schemas.microsoft.com/office/drawing/2014/main" id="{856A8AAC-D0EA-4685-9283-E8A01ED70B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02579" y="6277473"/>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 name="Freeform 113">
              <a:extLst>
                <a:ext uri="{FF2B5EF4-FFF2-40B4-BE49-F238E27FC236}">
                  <a16:creationId xmlns:a16="http://schemas.microsoft.com/office/drawing/2014/main" id="{EE545004-D464-4D04-B11F-4759090429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90800" y="6323170"/>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5" name="Freeform 114">
              <a:extLst>
                <a:ext uri="{FF2B5EF4-FFF2-40B4-BE49-F238E27FC236}">
                  <a16:creationId xmlns:a16="http://schemas.microsoft.com/office/drawing/2014/main" id="{50289B97-B071-455F-8540-982742C43E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57254" y="632317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6" name="Freeform 115">
              <a:extLst>
                <a:ext uri="{FF2B5EF4-FFF2-40B4-BE49-F238E27FC236}">
                  <a16:creationId xmlns:a16="http://schemas.microsoft.com/office/drawing/2014/main" id="{CEF2EFFE-7947-4C37-8ABD-398F392C07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20108" y="6328883"/>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7" name="Freeform 117">
              <a:extLst>
                <a:ext uri="{FF2B5EF4-FFF2-40B4-BE49-F238E27FC236}">
                  <a16:creationId xmlns:a16="http://schemas.microsoft.com/office/drawing/2014/main" id="{E8391CC5-D4B9-4E26-ABCD-D6C4BC235F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15345" y="634112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8" name="Freeform 118">
              <a:extLst>
                <a:ext uri="{FF2B5EF4-FFF2-40B4-BE49-F238E27FC236}">
                  <a16:creationId xmlns:a16="http://schemas.microsoft.com/office/drawing/2014/main" id="{71A5B932-E608-49E3-8ED1-4DBAAE919F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05534" y="627747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9" name="Freeform 119">
              <a:extLst>
                <a:ext uri="{FF2B5EF4-FFF2-40B4-BE49-F238E27FC236}">
                  <a16:creationId xmlns:a16="http://schemas.microsoft.com/office/drawing/2014/main" id="{EAA3BF46-C387-4232-844F-B2D45C1D29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610731" y="6246640"/>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0" name="Freeform 100">
              <a:extLst>
                <a:ext uri="{FF2B5EF4-FFF2-40B4-BE49-F238E27FC236}">
                  <a16:creationId xmlns:a16="http://schemas.microsoft.com/office/drawing/2014/main" id="{AB415331-61BA-49F4-9FFD-39B6284819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67614" y="6261967"/>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1" name="Freeform 79">
              <a:extLst>
                <a:ext uri="{FF2B5EF4-FFF2-40B4-BE49-F238E27FC236}">
                  <a16:creationId xmlns:a16="http://schemas.microsoft.com/office/drawing/2014/main" id="{8FF6D6DA-64DD-4D39-931B-9B97E01A33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76945" y="6278756"/>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2" name="Freeform 80">
              <a:extLst>
                <a:ext uri="{FF2B5EF4-FFF2-40B4-BE49-F238E27FC236}">
                  <a16:creationId xmlns:a16="http://schemas.microsoft.com/office/drawing/2014/main" id="{2CEBA427-3E6A-48B0-9040-931C62AAC3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270631" y="6011316"/>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3" name="Freeform 81">
              <a:extLst>
                <a:ext uri="{FF2B5EF4-FFF2-40B4-BE49-F238E27FC236}">
                  <a16:creationId xmlns:a16="http://schemas.microsoft.com/office/drawing/2014/main" id="{65D81449-8208-4635-9339-4C8FE89BB6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61561" y="5997635"/>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4" name="Freeform 82">
              <a:extLst>
                <a:ext uri="{FF2B5EF4-FFF2-40B4-BE49-F238E27FC236}">
                  <a16:creationId xmlns:a16="http://schemas.microsoft.com/office/drawing/2014/main" id="{954A6F89-BF29-464D-9561-97822F0997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34703" y="6006611"/>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5" name="Freeform 83">
              <a:extLst>
                <a:ext uri="{FF2B5EF4-FFF2-40B4-BE49-F238E27FC236}">
                  <a16:creationId xmlns:a16="http://schemas.microsoft.com/office/drawing/2014/main" id="{67C81528-252F-43EA-BAC6-ED0A11863B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62651" y="5988659"/>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6" name="Freeform 89">
              <a:extLst>
                <a:ext uri="{FF2B5EF4-FFF2-40B4-BE49-F238E27FC236}">
                  <a16:creationId xmlns:a16="http://schemas.microsoft.com/office/drawing/2014/main" id="{D4AAA683-AC21-4857-A7D8-552A3DC9BA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49913" y="6005963"/>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7" name="Freeform 90">
              <a:extLst>
                <a:ext uri="{FF2B5EF4-FFF2-40B4-BE49-F238E27FC236}">
                  <a16:creationId xmlns:a16="http://schemas.microsoft.com/office/drawing/2014/main" id="{BFD93668-5C98-45C9-BA73-EBDE215100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63198" y="6073524"/>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8" name="Freeform 105">
              <a:extLst>
                <a:ext uri="{FF2B5EF4-FFF2-40B4-BE49-F238E27FC236}">
                  <a16:creationId xmlns:a16="http://schemas.microsoft.com/office/drawing/2014/main" id="{76866F09-A7B0-420E-A8F1-CC0C5CC240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094163" y="6248971"/>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9" name="Freeform 107">
              <a:extLst>
                <a:ext uri="{FF2B5EF4-FFF2-40B4-BE49-F238E27FC236}">
                  <a16:creationId xmlns:a16="http://schemas.microsoft.com/office/drawing/2014/main" id="{9D2D6D19-1C81-46DC-B49C-E7AA081792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68875" y="6272635"/>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0" name="Freeform 108">
              <a:extLst>
                <a:ext uri="{FF2B5EF4-FFF2-40B4-BE49-F238E27FC236}">
                  <a16:creationId xmlns:a16="http://schemas.microsoft.com/office/drawing/2014/main" id="{4AF7B011-7C75-48AD-BBBF-4FE1834A6E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300601" y="6272635"/>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1" name="Freeform 109">
              <a:extLst>
                <a:ext uri="{FF2B5EF4-FFF2-40B4-BE49-F238E27FC236}">
                  <a16:creationId xmlns:a16="http://schemas.microsoft.com/office/drawing/2014/main" id="{305124B5-EFC4-4F14-9182-23A3280AE5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01728" y="6275901"/>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2" name="Freeform 111">
              <a:extLst>
                <a:ext uri="{FF2B5EF4-FFF2-40B4-BE49-F238E27FC236}">
                  <a16:creationId xmlns:a16="http://schemas.microsoft.com/office/drawing/2014/main" id="{45166B1B-FC43-48DA-A810-13BADEF816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42967" y="6288141"/>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3" name="Freeform 112">
              <a:extLst>
                <a:ext uri="{FF2B5EF4-FFF2-40B4-BE49-F238E27FC236}">
                  <a16:creationId xmlns:a16="http://schemas.microsoft.com/office/drawing/2014/main" id="{15846AE5-CF5B-452A-BDBB-ABC69690D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025342" y="599314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4" name="Freeform 62">
              <a:extLst>
                <a:ext uri="{FF2B5EF4-FFF2-40B4-BE49-F238E27FC236}">
                  <a16:creationId xmlns:a16="http://schemas.microsoft.com/office/drawing/2014/main" id="{3DB2496D-CE28-4700-AA6B-FA4E60A944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096571" y="6023456"/>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5" name="Freeform 63">
              <a:extLst>
                <a:ext uri="{FF2B5EF4-FFF2-40B4-BE49-F238E27FC236}">
                  <a16:creationId xmlns:a16="http://schemas.microsoft.com/office/drawing/2014/main" id="{561D8232-C449-46E2-BB87-922BD4DAE8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307626" y="6045105"/>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6" name="Freeform 64">
              <a:extLst>
                <a:ext uri="{FF2B5EF4-FFF2-40B4-BE49-F238E27FC236}">
                  <a16:creationId xmlns:a16="http://schemas.microsoft.com/office/drawing/2014/main" id="{C0352A08-1998-4E8B-9E16-ABE077AF06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47557" y="6038145"/>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65">
              <a:extLst>
                <a:ext uri="{FF2B5EF4-FFF2-40B4-BE49-F238E27FC236}">
                  <a16:creationId xmlns:a16="http://schemas.microsoft.com/office/drawing/2014/main" id="{9FD7260F-CF29-4931-A348-235EFAFB65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88938" y="6056097"/>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8" name="Freeform 66">
              <a:extLst>
                <a:ext uri="{FF2B5EF4-FFF2-40B4-BE49-F238E27FC236}">
                  <a16:creationId xmlns:a16="http://schemas.microsoft.com/office/drawing/2014/main" id="{CCF55F8B-03C0-4AA3-B4A7-2F6C21D344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46822" y="6047121"/>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9" name="Freeform 67">
              <a:extLst>
                <a:ext uri="{FF2B5EF4-FFF2-40B4-BE49-F238E27FC236}">
                  <a16:creationId xmlns:a16="http://schemas.microsoft.com/office/drawing/2014/main" id="{2157B0E0-DFE1-40C8-93E2-25059E0106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752816" y="6050385"/>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0" name="Freeform 68">
              <a:extLst>
                <a:ext uri="{FF2B5EF4-FFF2-40B4-BE49-F238E27FC236}">
                  <a16:creationId xmlns:a16="http://schemas.microsoft.com/office/drawing/2014/main" id="{90A4BF9D-CDDE-435D-BB05-D240632FED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434199" y="6041408"/>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1" name="Freeform 69">
              <a:extLst>
                <a:ext uri="{FF2B5EF4-FFF2-40B4-BE49-F238E27FC236}">
                  <a16:creationId xmlns:a16="http://schemas.microsoft.com/office/drawing/2014/main" id="{9BDEA0B2-531B-48B0-AB13-4B34515683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22421" y="6053650"/>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2" name="Freeform 71">
              <a:extLst>
                <a:ext uri="{FF2B5EF4-FFF2-40B4-BE49-F238E27FC236}">
                  <a16:creationId xmlns:a16="http://schemas.microsoft.com/office/drawing/2014/main" id="{A8BFB17A-EAE6-4C93-885B-6299466A29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7808" y="6059361"/>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3" name="Freeform 72">
              <a:extLst>
                <a:ext uri="{FF2B5EF4-FFF2-40B4-BE49-F238E27FC236}">
                  <a16:creationId xmlns:a16="http://schemas.microsoft.com/office/drawing/2014/main" id="{07A67F34-97BE-480B-A85B-DEAEEB45BB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70949" y="6062624"/>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4" name="Freeform 73">
              <a:extLst>
                <a:ext uri="{FF2B5EF4-FFF2-40B4-BE49-F238E27FC236}">
                  <a16:creationId xmlns:a16="http://schemas.microsoft.com/office/drawing/2014/main" id="{6C4408FA-D405-4819-A9B5-7E4137AEB9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72924" y="6065889"/>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5" name="Freeform 74">
              <a:extLst>
                <a:ext uri="{FF2B5EF4-FFF2-40B4-BE49-F238E27FC236}">
                  <a16:creationId xmlns:a16="http://schemas.microsoft.com/office/drawing/2014/main" id="{83277647-FA05-4345-8145-D5ED7903A2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951" y="5947800"/>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 name="Freeform 75">
              <a:extLst>
                <a:ext uri="{FF2B5EF4-FFF2-40B4-BE49-F238E27FC236}">
                  <a16:creationId xmlns:a16="http://schemas.microsoft.com/office/drawing/2014/main" id="{4386FD15-4921-4493-A215-FEA31801B3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601203" y="6002239"/>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7" name="Freeform 77">
              <a:extLst>
                <a:ext uri="{FF2B5EF4-FFF2-40B4-BE49-F238E27FC236}">
                  <a16:creationId xmlns:a16="http://schemas.microsoft.com/office/drawing/2014/main" id="{625D89BA-3D96-4949-8D68-AD594D3229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52334" y="6087105"/>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8" name="Freeform 88">
              <a:extLst>
                <a:ext uri="{FF2B5EF4-FFF2-40B4-BE49-F238E27FC236}">
                  <a16:creationId xmlns:a16="http://schemas.microsoft.com/office/drawing/2014/main" id="{58041442-9F1D-4E5E-A088-6727B2CF8D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87995" y="6119746"/>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9" name="Freeform 91">
              <a:extLst>
                <a:ext uri="{FF2B5EF4-FFF2-40B4-BE49-F238E27FC236}">
                  <a16:creationId xmlns:a16="http://schemas.microsoft.com/office/drawing/2014/main" id="{E732CC8A-1A71-462B-8562-DA75D35B5D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81667" y="6286940"/>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0" name="Freeform 92">
              <a:extLst>
                <a:ext uri="{FF2B5EF4-FFF2-40B4-BE49-F238E27FC236}">
                  <a16:creationId xmlns:a16="http://schemas.microsoft.com/office/drawing/2014/main" id="{603E6FD8-AE4D-479C-92F3-A08E54E461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85908" y="6295192"/>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1" name="Freeform 93">
              <a:extLst>
                <a:ext uri="{FF2B5EF4-FFF2-40B4-BE49-F238E27FC236}">
                  <a16:creationId xmlns:a16="http://schemas.microsoft.com/office/drawing/2014/main" id="{61C5ED2E-B41D-4C39-88BE-D67806E6B8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97203" y="6295192"/>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2" name="Freeform 94">
              <a:extLst>
                <a:ext uri="{FF2B5EF4-FFF2-40B4-BE49-F238E27FC236}">
                  <a16:creationId xmlns:a16="http://schemas.microsoft.com/office/drawing/2014/main" id="{474F444C-C4D9-489A-B836-F83ED8070D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85898" y="6322937"/>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3" name="Freeform 95">
              <a:extLst>
                <a:ext uri="{FF2B5EF4-FFF2-40B4-BE49-F238E27FC236}">
                  <a16:creationId xmlns:a16="http://schemas.microsoft.com/office/drawing/2014/main" id="{FF589F3A-B301-484D-B5EF-D9E96DE835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35598" y="631804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4" name="Freeform 96">
              <a:extLst>
                <a:ext uri="{FF2B5EF4-FFF2-40B4-BE49-F238E27FC236}">
                  <a16:creationId xmlns:a16="http://schemas.microsoft.com/office/drawing/2014/main" id="{97E0AEB5-AD04-4BE2-924F-FA1BB8BD61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92296" y="6331913"/>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5" name="Freeform 97">
              <a:extLst>
                <a:ext uri="{FF2B5EF4-FFF2-40B4-BE49-F238E27FC236}">
                  <a16:creationId xmlns:a16="http://schemas.microsoft.com/office/drawing/2014/main" id="{CE0B2D17-C3F7-4A41-BA4C-1FC311B9DC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85964" y="6334361"/>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6" name="Freeform 98">
              <a:extLst>
                <a:ext uri="{FF2B5EF4-FFF2-40B4-BE49-F238E27FC236}">
                  <a16:creationId xmlns:a16="http://schemas.microsoft.com/office/drawing/2014/main" id="{F15034BD-6C17-469B-85AF-148EA0F74F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367556" y="6334361"/>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7" name="Freeform 99">
              <a:extLst>
                <a:ext uri="{FF2B5EF4-FFF2-40B4-BE49-F238E27FC236}">
                  <a16:creationId xmlns:a16="http://schemas.microsoft.com/office/drawing/2014/main" id="{7B6742E3-DB37-4077-8690-AC1A02780B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84758" y="6333136"/>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8" name="Freeform 100">
              <a:extLst>
                <a:ext uri="{FF2B5EF4-FFF2-40B4-BE49-F238E27FC236}">
                  <a16:creationId xmlns:a16="http://schemas.microsoft.com/office/drawing/2014/main" id="{745F2439-5B8E-4E05-866E-896C0F5BE7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3089" y="6334360"/>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9" name="Freeform 101">
              <a:extLst>
                <a:ext uri="{FF2B5EF4-FFF2-40B4-BE49-F238E27FC236}">
                  <a16:creationId xmlns:a16="http://schemas.microsoft.com/office/drawing/2014/main" id="{4CD231E8-DFF5-4403-AFD6-EDB105AF23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68469" y="6340890"/>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0" name="Freeform 102">
              <a:extLst>
                <a:ext uri="{FF2B5EF4-FFF2-40B4-BE49-F238E27FC236}">
                  <a16:creationId xmlns:a16="http://schemas.microsoft.com/office/drawing/2014/main" id="{186F08A0-4B07-4ED4-AA2E-F53E61E77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88080" y="6344153"/>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1" name="Freeform 103">
              <a:extLst>
                <a:ext uri="{FF2B5EF4-FFF2-40B4-BE49-F238E27FC236}">
                  <a16:creationId xmlns:a16="http://schemas.microsoft.com/office/drawing/2014/main" id="{143F4736-A980-42E1-B7AA-4154BD0FA9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72695" y="6302055"/>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2" name="Freeform 104">
              <a:extLst>
                <a:ext uri="{FF2B5EF4-FFF2-40B4-BE49-F238E27FC236}">
                  <a16:creationId xmlns:a16="http://schemas.microsoft.com/office/drawing/2014/main" id="{2B7EF984-B6CC-4990-B9D8-E999A41F97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99653" y="6349865"/>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3" name="Freeform 113">
              <a:extLst>
                <a:ext uri="{FF2B5EF4-FFF2-40B4-BE49-F238E27FC236}">
                  <a16:creationId xmlns:a16="http://schemas.microsoft.com/office/drawing/2014/main" id="{701390DA-498F-40EE-B86D-9C1288CCDD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7874" y="6395562"/>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4" name="Freeform 114">
              <a:extLst>
                <a:ext uri="{FF2B5EF4-FFF2-40B4-BE49-F238E27FC236}">
                  <a16:creationId xmlns:a16="http://schemas.microsoft.com/office/drawing/2014/main" id="{8349FDB4-AF3A-4F35-82C0-1D40929655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54328" y="6395562"/>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5" name="Freeform 115">
              <a:extLst>
                <a:ext uri="{FF2B5EF4-FFF2-40B4-BE49-F238E27FC236}">
                  <a16:creationId xmlns:a16="http://schemas.microsoft.com/office/drawing/2014/main" id="{96A26B04-1F0B-4D75-8922-93B734D75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17182" y="6401275"/>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6" name="Freeform 117">
              <a:extLst>
                <a:ext uri="{FF2B5EF4-FFF2-40B4-BE49-F238E27FC236}">
                  <a16:creationId xmlns:a16="http://schemas.microsoft.com/office/drawing/2014/main" id="{C6200836-2571-4275-B8D2-450E99ED2A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070586" y="6413516"/>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5" name="Picture 4">
            <a:extLst>
              <a:ext uri="{FF2B5EF4-FFF2-40B4-BE49-F238E27FC236}">
                <a16:creationId xmlns:a16="http://schemas.microsoft.com/office/drawing/2014/main" id="{ADFD2DC0-EB8E-94A4-9085-A42FB79663F6}"/>
              </a:ext>
            </a:extLst>
          </p:cNvPr>
          <p:cNvPicPr>
            <a:picLocks noChangeAspect="1"/>
          </p:cNvPicPr>
          <p:nvPr/>
        </p:nvPicPr>
        <p:blipFill>
          <a:blip r:embed="rId2"/>
          <a:stretch>
            <a:fillRect/>
          </a:stretch>
        </p:blipFill>
        <p:spPr>
          <a:xfrm>
            <a:off x="10441551" y="381173"/>
            <a:ext cx="1188823" cy="1085182"/>
          </a:xfrm>
          <a:prstGeom prst="rect">
            <a:avLst/>
          </a:prstGeom>
        </p:spPr>
      </p:pic>
      <p:pic>
        <p:nvPicPr>
          <p:cNvPr id="6" name="Picture 5">
            <a:extLst>
              <a:ext uri="{FF2B5EF4-FFF2-40B4-BE49-F238E27FC236}">
                <a16:creationId xmlns:a16="http://schemas.microsoft.com/office/drawing/2014/main" id="{D7D4F9A3-A00C-5B79-B84C-9A58566C3221}"/>
              </a:ext>
            </a:extLst>
          </p:cNvPr>
          <p:cNvPicPr>
            <a:picLocks noChangeAspect="1"/>
          </p:cNvPicPr>
          <p:nvPr/>
        </p:nvPicPr>
        <p:blipFill>
          <a:blip r:embed="rId3"/>
          <a:stretch>
            <a:fillRect/>
          </a:stretch>
        </p:blipFill>
        <p:spPr>
          <a:xfrm>
            <a:off x="7840500" y="2492829"/>
            <a:ext cx="3945587" cy="3307577"/>
          </a:xfrm>
          <a:prstGeom prst="rect">
            <a:avLst/>
          </a:prstGeom>
        </p:spPr>
      </p:pic>
      <p:sp>
        <p:nvSpPr>
          <p:cNvPr id="9" name="TextBox 8">
            <a:extLst>
              <a:ext uri="{FF2B5EF4-FFF2-40B4-BE49-F238E27FC236}">
                <a16:creationId xmlns:a16="http://schemas.microsoft.com/office/drawing/2014/main" id="{4E9700F6-DCD7-67E5-AB95-5B4599E001F3}"/>
              </a:ext>
            </a:extLst>
          </p:cNvPr>
          <p:cNvSpPr txBox="1"/>
          <p:nvPr/>
        </p:nvSpPr>
        <p:spPr>
          <a:xfrm>
            <a:off x="405912" y="1949393"/>
            <a:ext cx="7296343" cy="3785652"/>
          </a:xfrm>
          <a:prstGeom prst="rect">
            <a:avLst/>
          </a:prstGeom>
          <a:noFill/>
        </p:spPr>
        <p:txBody>
          <a:bodyPr wrap="square">
            <a:spAutoFit/>
          </a:bodyPr>
          <a:lstStyle/>
          <a:p>
            <a:r>
              <a:rPr lang="en-GB" sz="1600" dirty="0">
                <a:latin typeface="Congenial Light" panose="02000503040000020004" pitchFamily="2" charset="0"/>
              </a:rPr>
              <a:t>Can your child:</a:t>
            </a:r>
          </a:p>
          <a:p>
            <a:endParaRPr lang="en-GB" sz="1600" dirty="0">
              <a:latin typeface="Congenial Light" panose="02000503040000020004" pitchFamily="2" charset="0"/>
            </a:endParaRPr>
          </a:p>
          <a:p>
            <a:r>
              <a:rPr lang="en-GB" sz="1600" dirty="0">
                <a:latin typeface="Congenial Light" panose="02000503040000020004" pitchFamily="2" charset="0"/>
              </a:rPr>
              <a:t>Respond to an adult or ask for help?</a:t>
            </a:r>
          </a:p>
          <a:p>
            <a:endParaRPr lang="en-GB" sz="1600" dirty="0">
              <a:latin typeface="Congenial Light" panose="02000503040000020004" pitchFamily="2" charset="0"/>
            </a:endParaRPr>
          </a:p>
          <a:p>
            <a:r>
              <a:rPr lang="en-GB" sz="1600" dirty="0">
                <a:latin typeface="Congenial Light" panose="02000503040000020004" pitchFamily="2" charset="0"/>
              </a:rPr>
              <a:t>Put their coat, jumper, shoes on/off and (with help) manage zips/fastenings?</a:t>
            </a:r>
          </a:p>
          <a:p>
            <a:endParaRPr lang="en-GB" sz="1600" dirty="0">
              <a:latin typeface="Congenial Light" panose="02000503040000020004" pitchFamily="2" charset="0"/>
            </a:endParaRPr>
          </a:p>
          <a:p>
            <a:r>
              <a:rPr lang="en-GB" sz="1600" dirty="0">
                <a:latin typeface="Congenial Light" panose="02000503040000020004" pitchFamily="2" charset="0"/>
              </a:rPr>
              <a:t>Go to the toilet and wash their hands independently? </a:t>
            </a:r>
          </a:p>
          <a:p>
            <a:endParaRPr lang="en-GB" sz="1600" dirty="0">
              <a:latin typeface="Congenial Light" panose="02000503040000020004" pitchFamily="2" charset="0"/>
            </a:endParaRPr>
          </a:p>
          <a:p>
            <a:r>
              <a:rPr lang="en-GB" sz="1600" dirty="0">
                <a:latin typeface="Congenial Light" panose="02000503040000020004" pitchFamily="2" charset="0"/>
              </a:rPr>
              <a:t>Get a tissue and blow their nose?</a:t>
            </a:r>
          </a:p>
          <a:p>
            <a:endParaRPr lang="en-GB" sz="1600" dirty="0">
              <a:latin typeface="Congenial Light" panose="02000503040000020004" pitchFamily="2" charset="0"/>
            </a:endParaRPr>
          </a:p>
          <a:p>
            <a:r>
              <a:rPr lang="en-GB" sz="1600" dirty="0">
                <a:latin typeface="Congenial Light" panose="02000503040000020004" pitchFamily="2" charset="0"/>
              </a:rPr>
              <a:t>Tidy up toys and put things away?</a:t>
            </a:r>
          </a:p>
          <a:p>
            <a:endParaRPr lang="en-GB" sz="1600" dirty="0">
              <a:latin typeface="Congenial Light" panose="02000503040000020004" pitchFamily="2" charset="0"/>
            </a:endParaRPr>
          </a:p>
          <a:p>
            <a:r>
              <a:rPr lang="en-GB" sz="1600" dirty="0">
                <a:latin typeface="Congenial Light" panose="02000503040000020004" pitchFamily="2" charset="0"/>
              </a:rPr>
              <a:t>Wait for their turn when an adult is busy with others?</a:t>
            </a:r>
          </a:p>
          <a:p>
            <a:endParaRPr lang="en-GB" sz="1600" dirty="0">
              <a:latin typeface="Congenial Light" panose="02000503040000020004" pitchFamily="2" charset="0"/>
            </a:endParaRPr>
          </a:p>
          <a:p>
            <a:r>
              <a:rPr lang="en-GB" sz="1600" dirty="0">
                <a:latin typeface="Congenial Light" panose="02000503040000020004" pitchFamily="2" charset="0"/>
              </a:rPr>
              <a:t>Comply with reasonable adult requests promptly and appropriately?</a:t>
            </a:r>
          </a:p>
        </p:txBody>
      </p:sp>
    </p:spTree>
    <p:extLst>
      <p:ext uri="{BB962C8B-B14F-4D97-AF65-F5344CB8AC3E}">
        <p14:creationId xmlns:p14="http://schemas.microsoft.com/office/powerpoint/2010/main" val="20895121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0" name="Rectangle 119">
            <a:extLst>
              <a:ext uri="{FF2B5EF4-FFF2-40B4-BE49-F238E27FC236}">
                <a16:creationId xmlns:a16="http://schemas.microsoft.com/office/drawing/2014/main" id="{95697D25-3D98-4690-9E3D-C65732E5D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56C634FA-4936-4EA7-9BFB-F34843C0F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283"/>
            <a:ext cx="12192000" cy="1864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741FDE-DCA7-7BCE-F903-1E41875AC8AF}"/>
              </a:ext>
            </a:extLst>
          </p:cNvPr>
          <p:cNvSpPr>
            <a:spLocks noGrp="1"/>
          </p:cNvSpPr>
          <p:nvPr>
            <p:ph type="title"/>
          </p:nvPr>
        </p:nvSpPr>
        <p:spPr>
          <a:xfrm>
            <a:off x="992487" y="482544"/>
            <a:ext cx="10492667" cy="1065321"/>
          </a:xfrm>
        </p:spPr>
        <p:txBody>
          <a:bodyPr>
            <a:normAutofit/>
          </a:bodyPr>
          <a:lstStyle/>
          <a:p>
            <a:r>
              <a:rPr lang="en-GB" dirty="0">
                <a:latin typeface="Congenial Light" panose="02000503040000020004" pitchFamily="2" charset="0"/>
              </a:rPr>
              <a:t>Preparing for September</a:t>
            </a:r>
          </a:p>
        </p:txBody>
      </p:sp>
      <p:grpSp>
        <p:nvGrpSpPr>
          <p:cNvPr id="124" name="Group 123">
            <a:extLst>
              <a:ext uri="{FF2B5EF4-FFF2-40B4-BE49-F238E27FC236}">
                <a16:creationId xmlns:a16="http://schemas.microsoft.com/office/drawing/2014/main" id="{A9A3B735-54E2-4D95-A245-5BA856818C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951" y="5916267"/>
            <a:ext cx="12062645" cy="539682"/>
            <a:chOff x="50951" y="5916267"/>
            <a:chExt cx="12062645" cy="539682"/>
          </a:xfrm>
        </p:grpSpPr>
        <p:sp>
          <p:nvSpPr>
            <p:cNvPr id="125" name="Freeform 6">
              <a:extLst>
                <a:ext uri="{FF2B5EF4-FFF2-40B4-BE49-F238E27FC236}">
                  <a16:creationId xmlns:a16="http://schemas.microsoft.com/office/drawing/2014/main" id="{0AA7D8B6-D845-468C-AEEA-041E24C002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4587" y="6001132"/>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22">
              <a:extLst>
                <a:ext uri="{FF2B5EF4-FFF2-40B4-BE49-F238E27FC236}">
                  <a16:creationId xmlns:a16="http://schemas.microsoft.com/office/drawing/2014/main" id="{11769E07-4D97-44F0-925C-A14602491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29334" y="5964936"/>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27">
              <a:extLst>
                <a:ext uri="{FF2B5EF4-FFF2-40B4-BE49-F238E27FC236}">
                  <a16:creationId xmlns:a16="http://schemas.microsoft.com/office/drawing/2014/main" id="{E4A2189D-5B4E-42D2-B6E0-2A2CFBDA11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59830" y="6286449"/>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79">
              <a:extLst>
                <a:ext uri="{FF2B5EF4-FFF2-40B4-BE49-F238E27FC236}">
                  <a16:creationId xmlns:a16="http://schemas.microsoft.com/office/drawing/2014/main" id="{66FD54A5-B674-4D17-A65B-944971C786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9871" y="6206364"/>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80">
              <a:extLst>
                <a:ext uri="{FF2B5EF4-FFF2-40B4-BE49-F238E27FC236}">
                  <a16:creationId xmlns:a16="http://schemas.microsoft.com/office/drawing/2014/main" id="{B54F4C78-F4CD-4D0F-B253-88D228F6A7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3557" y="5938924"/>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81">
              <a:extLst>
                <a:ext uri="{FF2B5EF4-FFF2-40B4-BE49-F238E27FC236}">
                  <a16:creationId xmlns:a16="http://schemas.microsoft.com/office/drawing/2014/main" id="{FFFF9C25-70A8-42C2-A7DE-574D066DF5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64487" y="5925243"/>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82">
              <a:extLst>
                <a:ext uri="{FF2B5EF4-FFF2-40B4-BE49-F238E27FC236}">
                  <a16:creationId xmlns:a16="http://schemas.microsoft.com/office/drawing/2014/main" id="{E98277E5-59FD-41F1-82B6-91AE3F11CC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37629" y="5934219"/>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83">
              <a:extLst>
                <a:ext uri="{FF2B5EF4-FFF2-40B4-BE49-F238E27FC236}">
                  <a16:creationId xmlns:a16="http://schemas.microsoft.com/office/drawing/2014/main" id="{14EBCE55-C6D3-4D3C-9F20-C4BD18A1CB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5577" y="5916267"/>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89">
              <a:extLst>
                <a:ext uri="{FF2B5EF4-FFF2-40B4-BE49-F238E27FC236}">
                  <a16:creationId xmlns:a16="http://schemas.microsoft.com/office/drawing/2014/main" id="{5D5866ED-D858-4C92-BA1D-48FAF78338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2839" y="5933571"/>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90">
              <a:extLst>
                <a:ext uri="{FF2B5EF4-FFF2-40B4-BE49-F238E27FC236}">
                  <a16:creationId xmlns:a16="http://schemas.microsoft.com/office/drawing/2014/main" id="{E87100F3-948D-4243-84CB-29EF2A39BE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66124" y="6001132"/>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105">
              <a:extLst>
                <a:ext uri="{FF2B5EF4-FFF2-40B4-BE49-F238E27FC236}">
                  <a16:creationId xmlns:a16="http://schemas.microsoft.com/office/drawing/2014/main" id="{D6649540-9040-4EEE-A0C4-572615E2A8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97089" y="6176579"/>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107">
              <a:extLst>
                <a:ext uri="{FF2B5EF4-FFF2-40B4-BE49-F238E27FC236}">
                  <a16:creationId xmlns:a16="http://schemas.microsoft.com/office/drawing/2014/main" id="{3A896369-1B66-4309-8586-65CA1CD103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71801" y="620024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108">
              <a:extLst>
                <a:ext uri="{FF2B5EF4-FFF2-40B4-BE49-F238E27FC236}">
                  <a16:creationId xmlns:a16="http://schemas.microsoft.com/office/drawing/2014/main" id="{496CEF3A-A9D0-4437-A1DB-411327542F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3527" y="6200243"/>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109">
              <a:extLst>
                <a:ext uri="{FF2B5EF4-FFF2-40B4-BE49-F238E27FC236}">
                  <a16:creationId xmlns:a16="http://schemas.microsoft.com/office/drawing/2014/main" id="{34CCF3A1-3274-4DB2-B7EF-219D0A5C87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4654" y="6203509"/>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111">
              <a:extLst>
                <a:ext uri="{FF2B5EF4-FFF2-40B4-BE49-F238E27FC236}">
                  <a16:creationId xmlns:a16="http://schemas.microsoft.com/office/drawing/2014/main" id="{9A605FE2-6A58-494D-927A-B82AEC8915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5893" y="621574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112">
              <a:extLst>
                <a:ext uri="{FF2B5EF4-FFF2-40B4-BE49-F238E27FC236}">
                  <a16:creationId xmlns:a16="http://schemas.microsoft.com/office/drawing/2014/main" id="{E1B36634-086A-4A82-8CAF-8110ECE649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5065" y="596619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122">
              <a:extLst>
                <a:ext uri="{FF2B5EF4-FFF2-40B4-BE49-F238E27FC236}">
                  <a16:creationId xmlns:a16="http://schemas.microsoft.com/office/drawing/2014/main" id="{543B9DA6-0A96-4903-B621-2407440363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05488" y="6316001"/>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62">
              <a:extLst>
                <a:ext uri="{FF2B5EF4-FFF2-40B4-BE49-F238E27FC236}">
                  <a16:creationId xmlns:a16="http://schemas.microsoft.com/office/drawing/2014/main" id="{42763548-E8B0-4544-84B5-7B889ED774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99497" y="59510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63">
              <a:extLst>
                <a:ext uri="{FF2B5EF4-FFF2-40B4-BE49-F238E27FC236}">
                  <a16:creationId xmlns:a16="http://schemas.microsoft.com/office/drawing/2014/main" id="{1A45674C-6A86-4F7E-AE7E-6E5B851EAA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10552" y="5972713"/>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64">
              <a:extLst>
                <a:ext uri="{FF2B5EF4-FFF2-40B4-BE49-F238E27FC236}">
                  <a16:creationId xmlns:a16="http://schemas.microsoft.com/office/drawing/2014/main" id="{242E34B3-4E6E-4B6D-BBF4-4ECFB6D2EE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50483" y="596575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65">
              <a:extLst>
                <a:ext uri="{FF2B5EF4-FFF2-40B4-BE49-F238E27FC236}">
                  <a16:creationId xmlns:a16="http://schemas.microsoft.com/office/drawing/2014/main" id="{8F84DCA9-8C6F-4F39-8103-2B8FA8EE39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191864" y="5983705"/>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66">
              <a:extLst>
                <a:ext uri="{FF2B5EF4-FFF2-40B4-BE49-F238E27FC236}">
                  <a16:creationId xmlns:a16="http://schemas.microsoft.com/office/drawing/2014/main" id="{54980C00-FBE5-4175-B3B9-6087A03AE2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49748" y="5974729"/>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67">
              <a:extLst>
                <a:ext uri="{FF2B5EF4-FFF2-40B4-BE49-F238E27FC236}">
                  <a16:creationId xmlns:a16="http://schemas.microsoft.com/office/drawing/2014/main" id="{056A1AA1-39CA-4F27-90E5-6C61700B80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955742" y="5977993"/>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68">
              <a:extLst>
                <a:ext uri="{FF2B5EF4-FFF2-40B4-BE49-F238E27FC236}">
                  <a16:creationId xmlns:a16="http://schemas.microsoft.com/office/drawing/2014/main" id="{FBAB5483-5590-4051-98D4-6AE210CF25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37125" y="5969016"/>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69">
              <a:extLst>
                <a:ext uri="{FF2B5EF4-FFF2-40B4-BE49-F238E27FC236}">
                  <a16:creationId xmlns:a16="http://schemas.microsoft.com/office/drawing/2014/main" id="{66DCC39E-7F5C-4041-BDE1-D661699B57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25347" y="5981258"/>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70">
              <a:extLst>
                <a:ext uri="{FF2B5EF4-FFF2-40B4-BE49-F238E27FC236}">
                  <a16:creationId xmlns:a16="http://schemas.microsoft.com/office/drawing/2014/main" id="{FAD30A9E-4601-4025-9567-23015EF0F6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605784" y="6041644"/>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71">
              <a:extLst>
                <a:ext uri="{FF2B5EF4-FFF2-40B4-BE49-F238E27FC236}">
                  <a16:creationId xmlns:a16="http://schemas.microsoft.com/office/drawing/2014/main" id="{BD8A0A08-4CB0-45A8-A312-F69FED6A4D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00734" y="5986969"/>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72">
              <a:extLst>
                <a:ext uri="{FF2B5EF4-FFF2-40B4-BE49-F238E27FC236}">
                  <a16:creationId xmlns:a16="http://schemas.microsoft.com/office/drawing/2014/main" id="{D56B6120-B694-4D67-AE19-BFD713EAE8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73875" y="5990232"/>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73">
              <a:extLst>
                <a:ext uri="{FF2B5EF4-FFF2-40B4-BE49-F238E27FC236}">
                  <a16:creationId xmlns:a16="http://schemas.microsoft.com/office/drawing/2014/main" id="{5FC2F0B0-76D3-4103-A460-73572B5DC9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75850" y="5993497"/>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74">
              <a:extLst>
                <a:ext uri="{FF2B5EF4-FFF2-40B4-BE49-F238E27FC236}">
                  <a16:creationId xmlns:a16="http://schemas.microsoft.com/office/drawing/2014/main" id="{9F31AF69-9EF8-4598-AC0D-40824CAEDE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66519" y="5999210"/>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75">
              <a:extLst>
                <a:ext uri="{FF2B5EF4-FFF2-40B4-BE49-F238E27FC236}">
                  <a16:creationId xmlns:a16="http://schemas.microsoft.com/office/drawing/2014/main" id="{BABFA31C-08A2-4A84-BC24-57620041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04129" y="5929847"/>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77">
              <a:extLst>
                <a:ext uri="{FF2B5EF4-FFF2-40B4-BE49-F238E27FC236}">
                  <a16:creationId xmlns:a16="http://schemas.microsoft.com/office/drawing/2014/main" id="{2E14A454-CFDC-469D-AAC8-0AECD34369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55260" y="601471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85">
              <a:extLst>
                <a:ext uri="{FF2B5EF4-FFF2-40B4-BE49-F238E27FC236}">
                  <a16:creationId xmlns:a16="http://schemas.microsoft.com/office/drawing/2014/main" id="{4F28944F-2222-438F-B8BF-289400FA48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06059" y="6029402"/>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87">
              <a:extLst>
                <a:ext uri="{FF2B5EF4-FFF2-40B4-BE49-F238E27FC236}">
                  <a16:creationId xmlns:a16="http://schemas.microsoft.com/office/drawing/2014/main" id="{10583A59-F6FC-4383-951E-4DEA803E3B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22284" y="6041642"/>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88">
              <a:extLst>
                <a:ext uri="{FF2B5EF4-FFF2-40B4-BE49-F238E27FC236}">
                  <a16:creationId xmlns:a16="http://schemas.microsoft.com/office/drawing/2014/main" id="{01E36E36-80DB-4588-B48C-C10A2CC640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90921" y="6047354"/>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91">
              <a:extLst>
                <a:ext uri="{FF2B5EF4-FFF2-40B4-BE49-F238E27FC236}">
                  <a16:creationId xmlns:a16="http://schemas.microsoft.com/office/drawing/2014/main" id="{82340FC1-013D-48B7-B3F7-917F649FA1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84593" y="6214548"/>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1" name="Freeform 92">
              <a:extLst>
                <a:ext uri="{FF2B5EF4-FFF2-40B4-BE49-F238E27FC236}">
                  <a16:creationId xmlns:a16="http://schemas.microsoft.com/office/drawing/2014/main" id="{2A4816D6-34F0-433A-9ACB-C1D2A52C00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88834" y="622280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2" name="Freeform 93">
              <a:extLst>
                <a:ext uri="{FF2B5EF4-FFF2-40B4-BE49-F238E27FC236}">
                  <a16:creationId xmlns:a16="http://schemas.microsoft.com/office/drawing/2014/main" id="{67942CD3-43C9-4530-9C50-47E288DB54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00129" y="6222800"/>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3" name="Freeform 94">
              <a:extLst>
                <a:ext uri="{FF2B5EF4-FFF2-40B4-BE49-F238E27FC236}">
                  <a16:creationId xmlns:a16="http://schemas.microsoft.com/office/drawing/2014/main" id="{11861164-AD4A-41ED-AF99-4972D60EAB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688824" y="6250545"/>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4" name="Freeform 95">
              <a:extLst>
                <a:ext uri="{FF2B5EF4-FFF2-40B4-BE49-F238E27FC236}">
                  <a16:creationId xmlns:a16="http://schemas.microsoft.com/office/drawing/2014/main" id="{E2B208F9-EDC1-4C32-9D59-30C273C08E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38524" y="624564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5" name="Freeform 96">
              <a:extLst>
                <a:ext uri="{FF2B5EF4-FFF2-40B4-BE49-F238E27FC236}">
                  <a16:creationId xmlns:a16="http://schemas.microsoft.com/office/drawing/2014/main" id="{7A7C7DA6-7A32-4CCE-AB8E-59036A6C50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95222" y="6259521"/>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6" name="Freeform 97">
              <a:extLst>
                <a:ext uri="{FF2B5EF4-FFF2-40B4-BE49-F238E27FC236}">
                  <a16:creationId xmlns:a16="http://schemas.microsoft.com/office/drawing/2014/main" id="{510879FA-373B-43C3-9332-BBE87A6FC6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88890" y="6261969"/>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7" name="Freeform 98">
              <a:extLst>
                <a:ext uri="{FF2B5EF4-FFF2-40B4-BE49-F238E27FC236}">
                  <a16:creationId xmlns:a16="http://schemas.microsoft.com/office/drawing/2014/main" id="{66AFA0BE-4521-4076-A5AD-FC70317490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70482" y="6261969"/>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8" name="Freeform 99">
              <a:extLst>
                <a:ext uri="{FF2B5EF4-FFF2-40B4-BE49-F238E27FC236}">
                  <a16:creationId xmlns:a16="http://schemas.microsoft.com/office/drawing/2014/main" id="{0598DD74-9791-420B-B5ED-355B654B17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39874" y="626074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9" name="Freeform 100">
              <a:extLst>
                <a:ext uri="{FF2B5EF4-FFF2-40B4-BE49-F238E27FC236}">
                  <a16:creationId xmlns:a16="http://schemas.microsoft.com/office/drawing/2014/main" id="{038F7AA7-B635-4496-AD3E-A234340BD6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16015" y="626196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0" name="Freeform 101">
              <a:extLst>
                <a:ext uri="{FF2B5EF4-FFF2-40B4-BE49-F238E27FC236}">
                  <a16:creationId xmlns:a16="http://schemas.microsoft.com/office/drawing/2014/main" id="{5E017948-9D66-4417-8B88-4BD1532ACF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13228" y="6268498"/>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1" name="Freeform 102">
              <a:extLst>
                <a:ext uri="{FF2B5EF4-FFF2-40B4-BE49-F238E27FC236}">
                  <a16:creationId xmlns:a16="http://schemas.microsoft.com/office/drawing/2014/main" id="{AB333295-A36E-46DB-82A5-E78E0498D4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91006" y="6271761"/>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2" name="Freeform 103">
              <a:extLst>
                <a:ext uri="{FF2B5EF4-FFF2-40B4-BE49-F238E27FC236}">
                  <a16:creationId xmlns:a16="http://schemas.microsoft.com/office/drawing/2014/main" id="{D10C99A3-BB78-4269-87D4-8287B83637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53313" y="627747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3" name="Freeform 104">
              <a:extLst>
                <a:ext uri="{FF2B5EF4-FFF2-40B4-BE49-F238E27FC236}">
                  <a16:creationId xmlns:a16="http://schemas.microsoft.com/office/drawing/2014/main" id="{856A8AAC-D0EA-4685-9283-E8A01ED70B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02579" y="6277473"/>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 name="Freeform 113">
              <a:extLst>
                <a:ext uri="{FF2B5EF4-FFF2-40B4-BE49-F238E27FC236}">
                  <a16:creationId xmlns:a16="http://schemas.microsoft.com/office/drawing/2014/main" id="{EE545004-D464-4D04-B11F-4759090429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90800" y="6323170"/>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5" name="Freeform 114">
              <a:extLst>
                <a:ext uri="{FF2B5EF4-FFF2-40B4-BE49-F238E27FC236}">
                  <a16:creationId xmlns:a16="http://schemas.microsoft.com/office/drawing/2014/main" id="{50289B97-B071-455F-8540-982742C43E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57254" y="632317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6" name="Freeform 115">
              <a:extLst>
                <a:ext uri="{FF2B5EF4-FFF2-40B4-BE49-F238E27FC236}">
                  <a16:creationId xmlns:a16="http://schemas.microsoft.com/office/drawing/2014/main" id="{CEF2EFFE-7947-4C37-8ABD-398F392C07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20108" y="6328883"/>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7" name="Freeform 117">
              <a:extLst>
                <a:ext uri="{FF2B5EF4-FFF2-40B4-BE49-F238E27FC236}">
                  <a16:creationId xmlns:a16="http://schemas.microsoft.com/office/drawing/2014/main" id="{E8391CC5-D4B9-4E26-ABCD-D6C4BC235F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15345" y="634112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8" name="Freeform 118">
              <a:extLst>
                <a:ext uri="{FF2B5EF4-FFF2-40B4-BE49-F238E27FC236}">
                  <a16:creationId xmlns:a16="http://schemas.microsoft.com/office/drawing/2014/main" id="{71A5B932-E608-49E3-8ED1-4DBAAE919F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05534" y="627747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9" name="Freeform 119">
              <a:extLst>
                <a:ext uri="{FF2B5EF4-FFF2-40B4-BE49-F238E27FC236}">
                  <a16:creationId xmlns:a16="http://schemas.microsoft.com/office/drawing/2014/main" id="{EAA3BF46-C387-4232-844F-B2D45C1D29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610731" y="6246640"/>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0" name="Freeform 100">
              <a:extLst>
                <a:ext uri="{FF2B5EF4-FFF2-40B4-BE49-F238E27FC236}">
                  <a16:creationId xmlns:a16="http://schemas.microsoft.com/office/drawing/2014/main" id="{AB415331-61BA-49F4-9FFD-39B6284819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67614" y="6261967"/>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1" name="Freeform 79">
              <a:extLst>
                <a:ext uri="{FF2B5EF4-FFF2-40B4-BE49-F238E27FC236}">
                  <a16:creationId xmlns:a16="http://schemas.microsoft.com/office/drawing/2014/main" id="{8FF6D6DA-64DD-4D39-931B-9B97E01A33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76945" y="6278756"/>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2" name="Freeform 80">
              <a:extLst>
                <a:ext uri="{FF2B5EF4-FFF2-40B4-BE49-F238E27FC236}">
                  <a16:creationId xmlns:a16="http://schemas.microsoft.com/office/drawing/2014/main" id="{2CEBA427-3E6A-48B0-9040-931C62AAC3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270631" y="6011316"/>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3" name="Freeform 81">
              <a:extLst>
                <a:ext uri="{FF2B5EF4-FFF2-40B4-BE49-F238E27FC236}">
                  <a16:creationId xmlns:a16="http://schemas.microsoft.com/office/drawing/2014/main" id="{65D81449-8208-4635-9339-4C8FE89BB6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61561" y="5997635"/>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4" name="Freeform 82">
              <a:extLst>
                <a:ext uri="{FF2B5EF4-FFF2-40B4-BE49-F238E27FC236}">
                  <a16:creationId xmlns:a16="http://schemas.microsoft.com/office/drawing/2014/main" id="{954A6F89-BF29-464D-9561-97822F0997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34703" y="6006611"/>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5" name="Freeform 83">
              <a:extLst>
                <a:ext uri="{FF2B5EF4-FFF2-40B4-BE49-F238E27FC236}">
                  <a16:creationId xmlns:a16="http://schemas.microsoft.com/office/drawing/2014/main" id="{67C81528-252F-43EA-BAC6-ED0A11863B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62651" y="5988659"/>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6" name="Freeform 89">
              <a:extLst>
                <a:ext uri="{FF2B5EF4-FFF2-40B4-BE49-F238E27FC236}">
                  <a16:creationId xmlns:a16="http://schemas.microsoft.com/office/drawing/2014/main" id="{D4AAA683-AC21-4857-A7D8-552A3DC9BA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49913" y="6005963"/>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7" name="Freeform 90">
              <a:extLst>
                <a:ext uri="{FF2B5EF4-FFF2-40B4-BE49-F238E27FC236}">
                  <a16:creationId xmlns:a16="http://schemas.microsoft.com/office/drawing/2014/main" id="{BFD93668-5C98-45C9-BA73-EBDE215100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63198" y="6073524"/>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8" name="Freeform 105">
              <a:extLst>
                <a:ext uri="{FF2B5EF4-FFF2-40B4-BE49-F238E27FC236}">
                  <a16:creationId xmlns:a16="http://schemas.microsoft.com/office/drawing/2014/main" id="{76866F09-A7B0-420E-A8F1-CC0C5CC240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094163" y="6248971"/>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9" name="Freeform 107">
              <a:extLst>
                <a:ext uri="{FF2B5EF4-FFF2-40B4-BE49-F238E27FC236}">
                  <a16:creationId xmlns:a16="http://schemas.microsoft.com/office/drawing/2014/main" id="{9D2D6D19-1C81-46DC-B49C-E7AA081792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68875" y="6272635"/>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0" name="Freeform 108">
              <a:extLst>
                <a:ext uri="{FF2B5EF4-FFF2-40B4-BE49-F238E27FC236}">
                  <a16:creationId xmlns:a16="http://schemas.microsoft.com/office/drawing/2014/main" id="{4AF7B011-7C75-48AD-BBBF-4FE1834A6E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300601" y="6272635"/>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1" name="Freeform 109">
              <a:extLst>
                <a:ext uri="{FF2B5EF4-FFF2-40B4-BE49-F238E27FC236}">
                  <a16:creationId xmlns:a16="http://schemas.microsoft.com/office/drawing/2014/main" id="{305124B5-EFC4-4F14-9182-23A3280AE5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01728" y="6275901"/>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2" name="Freeform 111">
              <a:extLst>
                <a:ext uri="{FF2B5EF4-FFF2-40B4-BE49-F238E27FC236}">
                  <a16:creationId xmlns:a16="http://schemas.microsoft.com/office/drawing/2014/main" id="{45166B1B-FC43-48DA-A810-13BADEF816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42967" y="6288141"/>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3" name="Freeform 112">
              <a:extLst>
                <a:ext uri="{FF2B5EF4-FFF2-40B4-BE49-F238E27FC236}">
                  <a16:creationId xmlns:a16="http://schemas.microsoft.com/office/drawing/2014/main" id="{15846AE5-CF5B-452A-BDBB-ABC69690D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025342" y="599314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4" name="Freeform 62">
              <a:extLst>
                <a:ext uri="{FF2B5EF4-FFF2-40B4-BE49-F238E27FC236}">
                  <a16:creationId xmlns:a16="http://schemas.microsoft.com/office/drawing/2014/main" id="{3DB2496D-CE28-4700-AA6B-FA4E60A944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096571" y="6023456"/>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5" name="Freeform 63">
              <a:extLst>
                <a:ext uri="{FF2B5EF4-FFF2-40B4-BE49-F238E27FC236}">
                  <a16:creationId xmlns:a16="http://schemas.microsoft.com/office/drawing/2014/main" id="{561D8232-C449-46E2-BB87-922BD4DAE8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307626" y="6045105"/>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6" name="Freeform 64">
              <a:extLst>
                <a:ext uri="{FF2B5EF4-FFF2-40B4-BE49-F238E27FC236}">
                  <a16:creationId xmlns:a16="http://schemas.microsoft.com/office/drawing/2014/main" id="{C0352A08-1998-4E8B-9E16-ABE077AF06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47557" y="6038145"/>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65">
              <a:extLst>
                <a:ext uri="{FF2B5EF4-FFF2-40B4-BE49-F238E27FC236}">
                  <a16:creationId xmlns:a16="http://schemas.microsoft.com/office/drawing/2014/main" id="{9FD7260F-CF29-4931-A348-235EFAFB65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88938" y="6056097"/>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8" name="Freeform 66">
              <a:extLst>
                <a:ext uri="{FF2B5EF4-FFF2-40B4-BE49-F238E27FC236}">
                  <a16:creationId xmlns:a16="http://schemas.microsoft.com/office/drawing/2014/main" id="{CCF55F8B-03C0-4AA3-B4A7-2F6C21D344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46822" y="6047121"/>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9" name="Freeform 67">
              <a:extLst>
                <a:ext uri="{FF2B5EF4-FFF2-40B4-BE49-F238E27FC236}">
                  <a16:creationId xmlns:a16="http://schemas.microsoft.com/office/drawing/2014/main" id="{2157B0E0-DFE1-40C8-93E2-25059E0106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752816" y="6050385"/>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0" name="Freeform 68">
              <a:extLst>
                <a:ext uri="{FF2B5EF4-FFF2-40B4-BE49-F238E27FC236}">
                  <a16:creationId xmlns:a16="http://schemas.microsoft.com/office/drawing/2014/main" id="{90A4BF9D-CDDE-435D-BB05-D240632FED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434199" y="6041408"/>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1" name="Freeform 69">
              <a:extLst>
                <a:ext uri="{FF2B5EF4-FFF2-40B4-BE49-F238E27FC236}">
                  <a16:creationId xmlns:a16="http://schemas.microsoft.com/office/drawing/2014/main" id="{9BDEA0B2-531B-48B0-AB13-4B34515683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22421" y="6053650"/>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2" name="Freeform 71">
              <a:extLst>
                <a:ext uri="{FF2B5EF4-FFF2-40B4-BE49-F238E27FC236}">
                  <a16:creationId xmlns:a16="http://schemas.microsoft.com/office/drawing/2014/main" id="{A8BFB17A-EAE6-4C93-885B-6299466A29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7808" y="6059361"/>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3" name="Freeform 72">
              <a:extLst>
                <a:ext uri="{FF2B5EF4-FFF2-40B4-BE49-F238E27FC236}">
                  <a16:creationId xmlns:a16="http://schemas.microsoft.com/office/drawing/2014/main" id="{07A67F34-97BE-480B-A85B-DEAEEB45BB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70949" y="6062624"/>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4" name="Freeform 73">
              <a:extLst>
                <a:ext uri="{FF2B5EF4-FFF2-40B4-BE49-F238E27FC236}">
                  <a16:creationId xmlns:a16="http://schemas.microsoft.com/office/drawing/2014/main" id="{6C4408FA-D405-4819-A9B5-7E4137AEB9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72924" y="6065889"/>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5" name="Freeform 74">
              <a:extLst>
                <a:ext uri="{FF2B5EF4-FFF2-40B4-BE49-F238E27FC236}">
                  <a16:creationId xmlns:a16="http://schemas.microsoft.com/office/drawing/2014/main" id="{83277647-FA05-4345-8145-D5ED7903A2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951" y="5947800"/>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 name="Freeform 75">
              <a:extLst>
                <a:ext uri="{FF2B5EF4-FFF2-40B4-BE49-F238E27FC236}">
                  <a16:creationId xmlns:a16="http://schemas.microsoft.com/office/drawing/2014/main" id="{4386FD15-4921-4493-A215-FEA31801B3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601203" y="6002239"/>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7" name="Freeform 77">
              <a:extLst>
                <a:ext uri="{FF2B5EF4-FFF2-40B4-BE49-F238E27FC236}">
                  <a16:creationId xmlns:a16="http://schemas.microsoft.com/office/drawing/2014/main" id="{625D89BA-3D96-4949-8D68-AD594D3229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52334" y="6087105"/>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8" name="Freeform 88">
              <a:extLst>
                <a:ext uri="{FF2B5EF4-FFF2-40B4-BE49-F238E27FC236}">
                  <a16:creationId xmlns:a16="http://schemas.microsoft.com/office/drawing/2014/main" id="{58041442-9F1D-4E5E-A088-6727B2CF8D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87995" y="6119746"/>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9" name="Freeform 91">
              <a:extLst>
                <a:ext uri="{FF2B5EF4-FFF2-40B4-BE49-F238E27FC236}">
                  <a16:creationId xmlns:a16="http://schemas.microsoft.com/office/drawing/2014/main" id="{E732CC8A-1A71-462B-8562-DA75D35B5D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81667" y="6286940"/>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0" name="Freeform 92">
              <a:extLst>
                <a:ext uri="{FF2B5EF4-FFF2-40B4-BE49-F238E27FC236}">
                  <a16:creationId xmlns:a16="http://schemas.microsoft.com/office/drawing/2014/main" id="{603E6FD8-AE4D-479C-92F3-A08E54E461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85908" y="6295192"/>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1" name="Freeform 93">
              <a:extLst>
                <a:ext uri="{FF2B5EF4-FFF2-40B4-BE49-F238E27FC236}">
                  <a16:creationId xmlns:a16="http://schemas.microsoft.com/office/drawing/2014/main" id="{61C5ED2E-B41D-4C39-88BE-D67806E6B8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97203" y="6295192"/>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2" name="Freeform 94">
              <a:extLst>
                <a:ext uri="{FF2B5EF4-FFF2-40B4-BE49-F238E27FC236}">
                  <a16:creationId xmlns:a16="http://schemas.microsoft.com/office/drawing/2014/main" id="{474F444C-C4D9-489A-B836-F83ED8070D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85898" y="6322937"/>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3" name="Freeform 95">
              <a:extLst>
                <a:ext uri="{FF2B5EF4-FFF2-40B4-BE49-F238E27FC236}">
                  <a16:creationId xmlns:a16="http://schemas.microsoft.com/office/drawing/2014/main" id="{FF589F3A-B301-484D-B5EF-D9E96DE835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35598" y="631804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4" name="Freeform 96">
              <a:extLst>
                <a:ext uri="{FF2B5EF4-FFF2-40B4-BE49-F238E27FC236}">
                  <a16:creationId xmlns:a16="http://schemas.microsoft.com/office/drawing/2014/main" id="{97E0AEB5-AD04-4BE2-924F-FA1BB8BD61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92296" y="6331913"/>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5" name="Freeform 97">
              <a:extLst>
                <a:ext uri="{FF2B5EF4-FFF2-40B4-BE49-F238E27FC236}">
                  <a16:creationId xmlns:a16="http://schemas.microsoft.com/office/drawing/2014/main" id="{CE0B2D17-C3F7-4A41-BA4C-1FC311B9DC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85964" y="6334361"/>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6" name="Freeform 98">
              <a:extLst>
                <a:ext uri="{FF2B5EF4-FFF2-40B4-BE49-F238E27FC236}">
                  <a16:creationId xmlns:a16="http://schemas.microsoft.com/office/drawing/2014/main" id="{F15034BD-6C17-469B-85AF-148EA0F74F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367556" y="6334361"/>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7" name="Freeform 99">
              <a:extLst>
                <a:ext uri="{FF2B5EF4-FFF2-40B4-BE49-F238E27FC236}">
                  <a16:creationId xmlns:a16="http://schemas.microsoft.com/office/drawing/2014/main" id="{7B6742E3-DB37-4077-8690-AC1A02780B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84758" y="6333136"/>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8" name="Freeform 100">
              <a:extLst>
                <a:ext uri="{FF2B5EF4-FFF2-40B4-BE49-F238E27FC236}">
                  <a16:creationId xmlns:a16="http://schemas.microsoft.com/office/drawing/2014/main" id="{745F2439-5B8E-4E05-866E-896C0F5BE7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3089" y="6334360"/>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9" name="Freeform 101">
              <a:extLst>
                <a:ext uri="{FF2B5EF4-FFF2-40B4-BE49-F238E27FC236}">
                  <a16:creationId xmlns:a16="http://schemas.microsoft.com/office/drawing/2014/main" id="{4CD231E8-DFF5-4403-AFD6-EDB105AF23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68469" y="6340890"/>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0" name="Freeform 102">
              <a:extLst>
                <a:ext uri="{FF2B5EF4-FFF2-40B4-BE49-F238E27FC236}">
                  <a16:creationId xmlns:a16="http://schemas.microsoft.com/office/drawing/2014/main" id="{186F08A0-4B07-4ED4-AA2E-F53E61E77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88080" y="6344153"/>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1" name="Freeform 103">
              <a:extLst>
                <a:ext uri="{FF2B5EF4-FFF2-40B4-BE49-F238E27FC236}">
                  <a16:creationId xmlns:a16="http://schemas.microsoft.com/office/drawing/2014/main" id="{143F4736-A980-42E1-B7AA-4154BD0FA9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72695" y="6302055"/>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2" name="Freeform 104">
              <a:extLst>
                <a:ext uri="{FF2B5EF4-FFF2-40B4-BE49-F238E27FC236}">
                  <a16:creationId xmlns:a16="http://schemas.microsoft.com/office/drawing/2014/main" id="{2B7EF984-B6CC-4990-B9D8-E999A41F97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99653" y="6349865"/>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3" name="Freeform 113">
              <a:extLst>
                <a:ext uri="{FF2B5EF4-FFF2-40B4-BE49-F238E27FC236}">
                  <a16:creationId xmlns:a16="http://schemas.microsoft.com/office/drawing/2014/main" id="{701390DA-498F-40EE-B86D-9C1288CCDD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7874" y="6395562"/>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4" name="Freeform 114">
              <a:extLst>
                <a:ext uri="{FF2B5EF4-FFF2-40B4-BE49-F238E27FC236}">
                  <a16:creationId xmlns:a16="http://schemas.microsoft.com/office/drawing/2014/main" id="{8349FDB4-AF3A-4F35-82C0-1D40929655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54328" y="6395562"/>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5" name="Freeform 115">
              <a:extLst>
                <a:ext uri="{FF2B5EF4-FFF2-40B4-BE49-F238E27FC236}">
                  <a16:creationId xmlns:a16="http://schemas.microsoft.com/office/drawing/2014/main" id="{96A26B04-1F0B-4D75-8922-93B734D75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17182" y="6401275"/>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6" name="Freeform 117">
              <a:extLst>
                <a:ext uri="{FF2B5EF4-FFF2-40B4-BE49-F238E27FC236}">
                  <a16:creationId xmlns:a16="http://schemas.microsoft.com/office/drawing/2014/main" id="{C6200836-2571-4275-B8D2-450E99ED2A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070586" y="6413516"/>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5" name="Picture 4">
            <a:extLst>
              <a:ext uri="{FF2B5EF4-FFF2-40B4-BE49-F238E27FC236}">
                <a16:creationId xmlns:a16="http://schemas.microsoft.com/office/drawing/2014/main" id="{ADFD2DC0-EB8E-94A4-9085-A42FB79663F6}"/>
              </a:ext>
            </a:extLst>
          </p:cNvPr>
          <p:cNvPicPr>
            <a:picLocks noChangeAspect="1"/>
          </p:cNvPicPr>
          <p:nvPr/>
        </p:nvPicPr>
        <p:blipFill>
          <a:blip r:embed="rId2"/>
          <a:stretch>
            <a:fillRect/>
          </a:stretch>
        </p:blipFill>
        <p:spPr>
          <a:xfrm>
            <a:off x="10441551" y="381173"/>
            <a:ext cx="1188823" cy="1085182"/>
          </a:xfrm>
          <a:prstGeom prst="rect">
            <a:avLst/>
          </a:prstGeom>
        </p:spPr>
      </p:pic>
      <p:pic>
        <p:nvPicPr>
          <p:cNvPr id="3" name="Picture 2">
            <a:extLst>
              <a:ext uri="{FF2B5EF4-FFF2-40B4-BE49-F238E27FC236}">
                <a16:creationId xmlns:a16="http://schemas.microsoft.com/office/drawing/2014/main" id="{2CA14097-F7FA-BF47-4F3D-10FCB22CAA34}"/>
              </a:ext>
            </a:extLst>
          </p:cNvPr>
          <p:cNvPicPr>
            <a:picLocks noChangeAspect="1"/>
          </p:cNvPicPr>
          <p:nvPr/>
        </p:nvPicPr>
        <p:blipFill>
          <a:blip r:embed="rId3"/>
          <a:stretch>
            <a:fillRect/>
          </a:stretch>
        </p:blipFill>
        <p:spPr>
          <a:xfrm>
            <a:off x="522761" y="2030409"/>
            <a:ext cx="4959057" cy="4157166"/>
          </a:xfrm>
          <a:prstGeom prst="rect">
            <a:avLst/>
          </a:prstGeom>
        </p:spPr>
      </p:pic>
      <p:pic>
        <p:nvPicPr>
          <p:cNvPr id="4" name="Picture 3">
            <a:extLst>
              <a:ext uri="{FF2B5EF4-FFF2-40B4-BE49-F238E27FC236}">
                <a16:creationId xmlns:a16="http://schemas.microsoft.com/office/drawing/2014/main" id="{6834C1C7-0714-90F1-7B91-334898BF0200}"/>
              </a:ext>
            </a:extLst>
          </p:cNvPr>
          <p:cNvPicPr>
            <a:picLocks noChangeAspect="1"/>
          </p:cNvPicPr>
          <p:nvPr/>
        </p:nvPicPr>
        <p:blipFill>
          <a:blip r:embed="rId4"/>
          <a:stretch>
            <a:fillRect/>
          </a:stretch>
        </p:blipFill>
        <p:spPr>
          <a:xfrm>
            <a:off x="6004579" y="1864094"/>
            <a:ext cx="5480575" cy="4272391"/>
          </a:xfrm>
          <a:prstGeom prst="rect">
            <a:avLst/>
          </a:prstGeom>
        </p:spPr>
      </p:pic>
    </p:spTree>
    <p:extLst>
      <p:ext uri="{BB962C8B-B14F-4D97-AF65-F5344CB8AC3E}">
        <p14:creationId xmlns:p14="http://schemas.microsoft.com/office/powerpoint/2010/main" val="4780174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0" name="Rectangle 119">
            <a:extLst>
              <a:ext uri="{FF2B5EF4-FFF2-40B4-BE49-F238E27FC236}">
                <a16:creationId xmlns:a16="http://schemas.microsoft.com/office/drawing/2014/main" id="{95697D25-3D98-4690-9E3D-C65732E5D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56C634FA-4936-4EA7-9BFB-F34843C0F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283"/>
            <a:ext cx="12192000" cy="1864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741FDE-DCA7-7BCE-F903-1E41875AC8AF}"/>
              </a:ext>
            </a:extLst>
          </p:cNvPr>
          <p:cNvSpPr>
            <a:spLocks noGrp="1"/>
          </p:cNvSpPr>
          <p:nvPr>
            <p:ph type="title"/>
          </p:nvPr>
        </p:nvSpPr>
        <p:spPr>
          <a:xfrm>
            <a:off x="992487" y="482544"/>
            <a:ext cx="10492667" cy="1065321"/>
          </a:xfrm>
        </p:spPr>
        <p:txBody>
          <a:bodyPr>
            <a:normAutofit/>
          </a:bodyPr>
          <a:lstStyle/>
          <a:p>
            <a:r>
              <a:rPr lang="en-GB" dirty="0">
                <a:latin typeface="Congenial Light" panose="02000503040000020004" pitchFamily="2" charset="0"/>
              </a:rPr>
              <a:t>Preparing for September</a:t>
            </a:r>
          </a:p>
        </p:txBody>
      </p:sp>
      <p:grpSp>
        <p:nvGrpSpPr>
          <p:cNvPr id="124" name="Group 123">
            <a:extLst>
              <a:ext uri="{FF2B5EF4-FFF2-40B4-BE49-F238E27FC236}">
                <a16:creationId xmlns:a16="http://schemas.microsoft.com/office/drawing/2014/main" id="{A9A3B735-54E2-4D95-A245-5BA856818C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951" y="5916267"/>
            <a:ext cx="12062645" cy="539682"/>
            <a:chOff x="50951" y="5916267"/>
            <a:chExt cx="12062645" cy="539682"/>
          </a:xfrm>
        </p:grpSpPr>
        <p:sp>
          <p:nvSpPr>
            <p:cNvPr id="125" name="Freeform 6">
              <a:extLst>
                <a:ext uri="{FF2B5EF4-FFF2-40B4-BE49-F238E27FC236}">
                  <a16:creationId xmlns:a16="http://schemas.microsoft.com/office/drawing/2014/main" id="{0AA7D8B6-D845-468C-AEEA-041E24C002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4587" y="6001132"/>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22">
              <a:extLst>
                <a:ext uri="{FF2B5EF4-FFF2-40B4-BE49-F238E27FC236}">
                  <a16:creationId xmlns:a16="http://schemas.microsoft.com/office/drawing/2014/main" id="{11769E07-4D97-44F0-925C-A14602491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29334" y="5964936"/>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27">
              <a:extLst>
                <a:ext uri="{FF2B5EF4-FFF2-40B4-BE49-F238E27FC236}">
                  <a16:creationId xmlns:a16="http://schemas.microsoft.com/office/drawing/2014/main" id="{E4A2189D-5B4E-42D2-B6E0-2A2CFBDA11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59830" y="6286449"/>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79">
              <a:extLst>
                <a:ext uri="{FF2B5EF4-FFF2-40B4-BE49-F238E27FC236}">
                  <a16:creationId xmlns:a16="http://schemas.microsoft.com/office/drawing/2014/main" id="{66FD54A5-B674-4D17-A65B-944971C786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9871" y="6206364"/>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80">
              <a:extLst>
                <a:ext uri="{FF2B5EF4-FFF2-40B4-BE49-F238E27FC236}">
                  <a16:creationId xmlns:a16="http://schemas.microsoft.com/office/drawing/2014/main" id="{B54F4C78-F4CD-4D0F-B253-88D228F6A7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3557" y="5938924"/>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81">
              <a:extLst>
                <a:ext uri="{FF2B5EF4-FFF2-40B4-BE49-F238E27FC236}">
                  <a16:creationId xmlns:a16="http://schemas.microsoft.com/office/drawing/2014/main" id="{FFFF9C25-70A8-42C2-A7DE-574D066DF5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64487" y="5925243"/>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82">
              <a:extLst>
                <a:ext uri="{FF2B5EF4-FFF2-40B4-BE49-F238E27FC236}">
                  <a16:creationId xmlns:a16="http://schemas.microsoft.com/office/drawing/2014/main" id="{E98277E5-59FD-41F1-82B6-91AE3F11CC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37629" y="5934219"/>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83">
              <a:extLst>
                <a:ext uri="{FF2B5EF4-FFF2-40B4-BE49-F238E27FC236}">
                  <a16:creationId xmlns:a16="http://schemas.microsoft.com/office/drawing/2014/main" id="{14EBCE55-C6D3-4D3C-9F20-C4BD18A1CB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5577" y="5916267"/>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89">
              <a:extLst>
                <a:ext uri="{FF2B5EF4-FFF2-40B4-BE49-F238E27FC236}">
                  <a16:creationId xmlns:a16="http://schemas.microsoft.com/office/drawing/2014/main" id="{5D5866ED-D858-4C92-BA1D-48FAF78338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2839" y="5933571"/>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90">
              <a:extLst>
                <a:ext uri="{FF2B5EF4-FFF2-40B4-BE49-F238E27FC236}">
                  <a16:creationId xmlns:a16="http://schemas.microsoft.com/office/drawing/2014/main" id="{E87100F3-948D-4243-84CB-29EF2A39BE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66124" y="6001132"/>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105">
              <a:extLst>
                <a:ext uri="{FF2B5EF4-FFF2-40B4-BE49-F238E27FC236}">
                  <a16:creationId xmlns:a16="http://schemas.microsoft.com/office/drawing/2014/main" id="{D6649540-9040-4EEE-A0C4-572615E2A8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97089" y="6176579"/>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107">
              <a:extLst>
                <a:ext uri="{FF2B5EF4-FFF2-40B4-BE49-F238E27FC236}">
                  <a16:creationId xmlns:a16="http://schemas.microsoft.com/office/drawing/2014/main" id="{3A896369-1B66-4309-8586-65CA1CD103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71801" y="620024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108">
              <a:extLst>
                <a:ext uri="{FF2B5EF4-FFF2-40B4-BE49-F238E27FC236}">
                  <a16:creationId xmlns:a16="http://schemas.microsoft.com/office/drawing/2014/main" id="{496CEF3A-A9D0-4437-A1DB-411327542F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3527" y="6200243"/>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109">
              <a:extLst>
                <a:ext uri="{FF2B5EF4-FFF2-40B4-BE49-F238E27FC236}">
                  <a16:creationId xmlns:a16="http://schemas.microsoft.com/office/drawing/2014/main" id="{34CCF3A1-3274-4DB2-B7EF-219D0A5C87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4654" y="6203509"/>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111">
              <a:extLst>
                <a:ext uri="{FF2B5EF4-FFF2-40B4-BE49-F238E27FC236}">
                  <a16:creationId xmlns:a16="http://schemas.microsoft.com/office/drawing/2014/main" id="{9A605FE2-6A58-494D-927A-B82AEC8915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5893" y="621574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112">
              <a:extLst>
                <a:ext uri="{FF2B5EF4-FFF2-40B4-BE49-F238E27FC236}">
                  <a16:creationId xmlns:a16="http://schemas.microsoft.com/office/drawing/2014/main" id="{E1B36634-086A-4A82-8CAF-8110ECE649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5065" y="596619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122">
              <a:extLst>
                <a:ext uri="{FF2B5EF4-FFF2-40B4-BE49-F238E27FC236}">
                  <a16:creationId xmlns:a16="http://schemas.microsoft.com/office/drawing/2014/main" id="{543B9DA6-0A96-4903-B621-2407440363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05488" y="6316001"/>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62">
              <a:extLst>
                <a:ext uri="{FF2B5EF4-FFF2-40B4-BE49-F238E27FC236}">
                  <a16:creationId xmlns:a16="http://schemas.microsoft.com/office/drawing/2014/main" id="{42763548-E8B0-4544-84B5-7B889ED774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99497" y="59510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63">
              <a:extLst>
                <a:ext uri="{FF2B5EF4-FFF2-40B4-BE49-F238E27FC236}">
                  <a16:creationId xmlns:a16="http://schemas.microsoft.com/office/drawing/2014/main" id="{1A45674C-6A86-4F7E-AE7E-6E5B851EAA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10552" y="5972713"/>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64">
              <a:extLst>
                <a:ext uri="{FF2B5EF4-FFF2-40B4-BE49-F238E27FC236}">
                  <a16:creationId xmlns:a16="http://schemas.microsoft.com/office/drawing/2014/main" id="{242E34B3-4E6E-4B6D-BBF4-4ECFB6D2EE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50483" y="596575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65">
              <a:extLst>
                <a:ext uri="{FF2B5EF4-FFF2-40B4-BE49-F238E27FC236}">
                  <a16:creationId xmlns:a16="http://schemas.microsoft.com/office/drawing/2014/main" id="{8F84DCA9-8C6F-4F39-8103-2B8FA8EE39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191864" y="5983705"/>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66">
              <a:extLst>
                <a:ext uri="{FF2B5EF4-FFF2-40B4-BE49-F238E27FC236}">
                  <a16:creationId xmlns:a16="http://schemas.microsoft.com/office/drawing/2014/main" id="{54980C00-FBE5-4175-B3B9-6087A03AE2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49748" y="5974729"/>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67">
              <a:extLst>
                <a:ext uri="{FF2B5EF4-FFF2-40B4-BE49-F238E27FC236}">
                  <a16:creationId xmlns:a16="http://schemas.microsoft.com/office/drawing/2014/main" id="{056A1AA1-39CA-4F27-90E5-6C61700B80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955742" y="5977993"/>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68">
              <a:extLst>
                <a:ext uri="{FF2B5EF4-FFF2-40B4-BE49-F238E27FC236}">
                  <a16:creationId xmlns:a16="http://schemas.microsoft.com/office/drawing/2014/main" id="{FBAB5483-5590-4051-98D4-6AE210CF25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37125" y="5969016"/>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69">
              <a:extLst>
                <a:ext uri="{FF2B5EF4-FFF2-40B4-BE49-F238E27FC236}">
                  <a16:creationId xmlns:a16="http://schemas.microsoft.com/office/drawing/2014/main" id="{66DCC39E-7F5C-4041-BDE1-D661699B57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25347" y="5981258"/>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70">
              <a:extLst>
                <a:ext uri="{FF2B5EF4-FFF2-40B4-BE49-F238E27FC236}">
                  <a16:creationId xmlns:a16="http://schemas.microsoft.com/office/drawing/2014/main" id="{FAD30A9E-4601-4025-9567-23015EF0F6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605784" y="6041644"/>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71">
              <a:extLst>
                <a:ext uri="{FF2B5EF4-FFF2-40B4-BE49-F238E27FC236}">
                  <a16:creationId xmlns:a16="http://schemas.microsoft.com/office/drawing/2014/main" id="{BD8A0A08-4CB0-45A8-A312-F69FED6A4D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00734" y="5986969"/>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72">
              <a:extLst>
                <a:ext uri="{FF2B5EF4-FFF2-40B4-BE49-F238E27FC236}">
                  <a16:creationId xmlns:a16="http://schemas.microsoft.com/office/drawing/2014/main" id="{D56B6120-B694-4D67-AE19-BFD713EAE8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73875" y="5990232"/>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73">
              <a:extLst>
                <a:ext uri="{FF2B5EF4-FFF2-40B4-BE49-F238E27FC236}">
                  <a16:creationId xmlns:a16="http://schemas.microsoft.com/office/drawing/2014/main" id="{5FC2F0B0-76D3-4103-A460-73572B5DC9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75850" y="5993497"/>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74">
              <a:extLst>
                <a:ext uri="{FF2B5EF4-FFF2-40B4-BE49-F238E27FC236}">
                  <a16:creationId xmlns:a16="http://schemas.microsoft.com/office/drawing/2014/main" id="{9F31AF69-9EF8-4598-AC0D-40824CAEDE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66519" y="5999210"/>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75">
              <a:extLst>
                <a:ext uri="{FF2B5EF4-FFF2-40B4-BE49-F238E27FC236}">
                  <a16:creationId xmlns:a16="http://schemas.microsoft.com/office/drawing/2014/main" id="{BABFA31C-08A2-4A84-BC24-57620041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04129" y="5929847"/>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77">
              <a:extLst>
                <a:ext uri="{FF2B5EF4-FFF2-40B4-BE49-F238E27FC236}">
                  <a16:creationId xmlns:a16="http://schemas.microsoft.com/office/drawing/2014/main" id="{2E14A454-CFDC-469D-AAC8-0AECD34369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55260" y="601471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85">
              <a:extLst>
                <a:ext uri="{FF2B5EF4-FFF2-40B4-BE49-F238E27FC236}">
                  <a16:creationId xmlns:a16="http://schemas.microsoft.com/office/drawing/2014/main" id="{4F28944F-2222-438F-B8BF-289400FA48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06059" y="6029402"/>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87">
              <a:extLst>
                <a:ext uri="{FF2B5EF4-FFF2-40B4-BE49-F238E27FC236}">
                  <a16:creationId xmlns:a16="http://schemas.microsoft.com/office/drawing/2014/main" id="{10583A59-F6FC-4383-951E-4DEA803E3B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22284" y="6041642"/>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88">
              <a:extLst>
                <a:ext uri="{FF2B5EF4-FFF2-40B4-BE49-F238E27FC236}">
                  <a16:creationId xmlns:a16="http://schemas.microsoft.com/office/drawing/2014/main" id="{01E36E36-80DB-4588-B48C-C10A2CC640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90921" y="6047354"/>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91">
              <a:extLst>
                <a:ext uri="{FF2B5EF4-FFF2-40B4-BE49-F238E27FC236}">
                  <a16:creationId xmlns:a16="http://schemas.microsoft.com/office/drawing/2014/main" id="{82340FC1-013D-48B7-B3F7-917F649FA1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84593" y="6214548"/>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1" name="Freeform 92">
              <a:extLst>
                <a:ext uri="{FF2B5EF4-FFF2-40B4-BE49-F238E27FC236}">
                  <a16:creationId xmlns:a16="http://schemas.microsoft.com/office/drawing/2014/main" id="{2A4816D6-34F0-433A-9ACB-C1D2A52C00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88834" y="622280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2" name="Freeform 93">
              <a:extLst>
                <a:ext uri="{FF2B5EF4-FFF2-40B4-BE49-F238E27FC236}">
                  <a16:creationId xmlns:a16="http://schemas.microsoft.com/office/drawing/2014/main" id="{67942CD3-43C9-4530-9C50-47E288DB54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00129" y="6222800"/>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3" name="Freeform 94">
              <a:extLst>
                <a:ext uri="{FF2B5EF4-FFF2-40B4-BE49-F238E27FC236}">
                  <a16:creationId xmlns:a16="http://schemas.microsoft.com/office/drawing/2014/main" id="{11861164-AD4A-41ED-AF99-4972D60EAB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688824" y="6250545"/>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4" name="Freeform 95">
              <a:extLst>
                <a:ext uri="{FF2B5EF4-FFF2-40B4-BE49-F238E27FC236}">
                  <a16:creationId xmlns:a16="http://schemas.microsoft.com/office/drawing/2014/main" id="{E2B208F9-EDC1-4C32-9D59-30C273C08E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38524" y="624564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5" name="Freeform 96">
              <a:extLst>
                <a:ext uri="{FF2B5EF4-FFF2-40B4-BE49-F238E27FC236}">
                  <a16:creationId xmlns:a16="http://schemas.microsoft.com/office/drawing/2014/main" id="{7A7C7DA6-7A32-4CCE-AB8E-59036A6C50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95222" y="6259521"/>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6" name="Freeform 97">
              <a:extLst>
                <a:ext uri="{FF2B5EF4-FFF2-40B4-BE49-F238E27FC236}">
                  <a16:creationId xmlns:a16="http://schemas.microsoft.com/office/drawing/2014/main" id="{510879FA-373B-43C3-9332-BBE87A6FC6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88890" y="6261969"/>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7" name="Freeform 98">
              <a:extLst>
                <a:ext uri="{FF2B5EF4-FFF2-40B4-BE49-F238E27FC236}">
                  <a16:creationId xmlns:a16="http://schemas.microsoft.com/office/drawing/2014/main" id="{66AFA0BE-4521-4076-A5AD-FC70317490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70482" y="6261969"/>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8" name="Freeform 99">
              <a:extLst>
                <a:ext uri="{FF2B5EF4-FFF2-40B4-BE49-F238E27FC236}">
                  <a16:creationId xmlns:a16="http://schemas.microsoft.com/office/drawing/2014/main" id="{0598DD74-9791-420B-B5ED-355B654B17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39874" y="626074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9" name="Freeform 100">
              <a:extLst>
                <a:ext uri="{FF2B5EF4-FFF2-40B4-BE49-F238E27FC236}">
                  <a16:creationId xmlns:a16="http://schemas.microsoft.com/office/drawing/2014/main" id="{038F7AA7-B635-4496-AD3E-A234340BD6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16015" y="626196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0" name="Freeform 101">
              <a:extLst>
                <a:ext uri="{FF2B5EF4-FFF2-40B4-BE49-F238E27FC236}">
                  <a16:creationId xmlns:a16="http://schemas.microsoft.com/office/drawing/2014/main" id="{5E017948-9D66-4417-8B88-4BD1532ACF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13228" y="6268498"/>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1" name="Freeform 102">
              <a:extLst>
                <a:ext uri="{FF2B5EF4-FFF2-40B4-BE49-F238E27FC236}">
                  <a16:creationId xmlns:a16="http://schemas.microsoft.com/office/drawing/2014/main" id="{AB333295-A36E-46DB-82A5-E78E0498D4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91006" y="6271761"/>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2" name="Freeform 103">
              <a:extLst>
                <a:ext uri="{FF2B5EF4-FFF2-40B4-BE49-F238E27FC236}">
                  <a16:creationId xmlns:a16="http://schemas.microsoft.com/office/drawing/2014/main" id="{D10C99A3-BB78-4269-87D4-8287B83637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53313" y="627747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3" name="Freeform 104">
              <a:extLst>
                <a:ext uri="{FF2B5EF4-FFF2-40B4-BE49-F238E27FC236}">
                  <a16:creationId xmlns:a16="http://schemas.microsoft.com/office/drawing/2014/main" id="{856A8AAC-D0EA-4685-9283-E8A01ED70B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02579" y="6277473"/>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 name="Freeform 113">
              <a:extLst>
                <a:ext uri="{FF2B5EF4-FFF2-40B4-BE49-F238E27FC236}">
                  <a16:creationId xmlns:a16="http://schemas.microsoft.com/office/drawing/2014/main" id="{EE545004-D464-4D04-B11F-4759090429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90800" y="6323170"/>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5" name="Freeform 114">
              <a:extLst>
                <a:ext uri="{FF2B5EF4-FFF2-40B4-BE49-F238E27FC236}">
                  <a16:creationId xmlns:a16="http://schemas.microsoft.com/office/drawing/2014/main" id="{50289B97-B071-455F-8540-982742C43E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57254" y="632317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6" name="Freeform 115">
              <a:extLst>
                <a:ext uri="{FF2B5EF4-FFF2-40B4-BE49-F238E27FC236}">
                  <a16:creationId xmlns:a16="http://schemas.microsoft.com/office/drawing/2014/main" id="{CEF2EFFE-7947-4C37-8ABD-398F392C07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20108" y="6328883"/>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7" name="Freeform 117">
              <a:extLst>
                <a:ext uri="{FF2B5EF4-FFF2-40B4-BE49-F238E27FC236}">
                  <a16:creationId xmlns:a16="http://schemas.microsoft.com/office/drawing/2014/main" id="{E8391CC5-D4B9-4E26-ABCD-D6C4BC235F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15345" y="634112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8" name="Freeform 118">
              <a:extLst>
                <a:ext uri="{FF2B5EF4-FFF2-40B4-BE49-F238E27FC236}">
                  <a16:creationId xmlns:a16="http://schemas.microsoft.com/office/drawing/2014/main" id="{71A5B932-E608-49E3-8ED1-4DBAAE919F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05534" y="627747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9" name="Freeform 119">
              <a:extLst>
                <a:ext uri="{FF2B5EF4-FFF2-40B4-BE49-F238E27FC236}">
                  <a16:creationId xmlns:a16="http://schemas.microsoft.com/office/drawing/2014/main" id="{EAA3BF46-C387-4232-844F-B2D45C1D29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610731" y="6246640"/>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0" name="Freeform 100">
              <a:extLst>
                <a:ext uri="{FF2B5EF4-FFF2-40B4-BE49-F238E27FC236}">
                  <a16:creationId xmlns:a16="http://schemas.microsoft.com/office/drawing/2014/main" id="{AB415331-61BA-49F4-9FFD-39B6284819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67614" y="6261967"/>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1" name="Freeform 79">
              <a:extLst>
                <a:ext uri="{FF2B5EF4-FFF2-40B4-BE49-F238E27FC236}">
                  <a16:creationId xmlns:a16="http://schemas.microsoft.com/office/drawing/2014/main" id="{8FF6D6DA-64DD-4D39-931B-9B97E01A33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76945" y="6278756"/>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2" name="Freeform 80">
              <a:extLst>
                <a:ext uri="{FF2B5EF4-FFF2-40B4-BE49-F238E27FC236}">
                  <a16:creationId xmlns:a16="http://schemas.microsoft.com/office/drawing/2014/main" id="{2CEBA427-3E6A-48B0-9040-931C62AAC3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270631" y="6011316"/>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3" name="Freeform 81">
              <a:extLst>
                <a:ext uri="{FF2B5EF4-FFF2-40B4-BE49-F238E27FC236}">
                  <a16:creationId xmlns:a16="http://schemas.microsoft.com/office/drawing/2014/main" id="{65D81449-8208-4635-9339-4C8FE89BB6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61561" y="5997635"/>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4" name="Freeform 82">
              <a:extLst>
                <a:ext uri="{FF2B5EF4-FFF2-40B4-BE49-F238E27FC236}">
                  <a16:creationId xmlns:a16="http://schemas.microsoft.com/office/drawing/2014/main" id="{954A6F89-BF29-464D-9561-97822F0997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34703" y="6006611"/>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5" name="Freeform 83">
              <a:extLst>
                <a:ext uri="{FF2B5EF4-FFF2-40B4-BE49-F238E27FC236}">
                  <a16:creationId xmlns:a16="http://schemas.microsoft.com/office/drawing/2014/main" id="{67C81528-252F-43EA-BAC6-ED0A11863B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62651" y="5988659"/>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6" name="Freeform 89">
              <a:extLst>
                <a:ext uri="{FF2B5EF4-FFF2-40B4-BE49-F238E27FC236}">
                  <a16:creationId xmlns:a16="http://schemas.microsoft.com/office/drawing/2014/main" id="{D4AAA683-AC21-4857-A7D8-552A3DC9BA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49913" y="6005963"/>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7" name="Freeform 90">
              <a:extLst>
                <a:ext uri="{FF2B5EF4-FFF2-40B4-BE49-F238E27FC236}">
                  <a16:creationId xmlns:a16="http://schemas.microsoft.com/office/drawing/2014/main" id="{BFD93668-5C98-45C9-BA73-EBDE215100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63198" y="6073524"/>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8" name="Freeform 105">
              <a:extLst>
                <a:ext uri="{FF2B5EF4-FFF2-40B4-BE49-F238E27FC236}">
                  <a16:creationId xmlns:a16="http://schemas.microsoft.com/office/drawing/2014/main" id="{76866F09-A7B0-420E-A8F1-CC0C5CC240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094163" y="6248971"/>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9" name="Freeform 107">
              <a:extLst>
                <a:ext uri="{FF2B5EF4-FFF2-40B4-BE49-F238E27FC236}">
                  <a16:creationId xmlns:a16="http://schemas.microsoft.com/office/drawing/2014/main" id="{9D2D6D19-1C81-46DC-B49C-E7AA081792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68875" y="6272635"/>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0" name="Freeform 108">
              <a:extLst>
                <a:ext uri="{FF2B5EF4-FFF2-40B4-BE49-F238E27FC236}">
                  <a16:creationId xmlns:a16="http://schemas.microsoft.com/office/drawing/2014/main" id="{4AF7B011-7C75-48AD-BBBF-4FE1834A6E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300601" y="6272635"/>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1" name="Freeform 109">
              <a:extLst>
                <a:ext uri="{FF2B5EF4-FFF2-40B4-BE49-F238E27FC236}">
                  <a16:creationId xmlns:a16="http://schemas.microsoft.com/office/drawing/2014/main" id="{305124B5-EFC4-4F14-9182-23A3280AE5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01728" y="6275901"/>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2" name="Freeform 111">
              <a:extLst>
                <a:ext uri="{FF2B5EF4-FFF2-40B4-BE49-F238E27FC236}">
                  <a16:creationId xmlns:a16="http://schemas.microsoft.com/office/drawing/2014/main" id="{45166B1B-FC43-48DA-A810-13BADEF816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42967" y="6288141"/>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3" name="Freeform 112">
              <a:extLst>
                <a:ext uri="{FF2B5EF4-FFF2-40B4-BE49-F238E27FC236}">
                  <a16:creationId xmlns:a16="http://schemas.microsoft.com/office/drawing/2014/main" id="{15846AE5-CF5B-452A-BDBB-ABC69690D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025342" y="599314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4" name="Freeform 62">
              <a:extLst>
                <a:ext uri="{FF2B5EF4-FFF2-40B4-BE49-F238E27FC236}">
                  <a16:creationId xmlns:a16="http://schemas.microsoft.com/office/drawing/2014/main" id="{3DB2496D-CE28-4700-AA6B-FA4E60A944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096571" y="6023456"/>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5" name="Freeform 63">
              <a:extLst>
                <a:ext uri="{FF2B5EF4-FFF2-40B4-BE49-F238E27FC236}">
                  <a16:creationId xmlns:a16="http://schemas.microsoft.com/office/drawing/2014/main" id="{561D8232-C449-46E2-BB87-922BD4DAE8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307626" y="6045105"/>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6" name="Freeform 64">
              <a:extLst>
                <a:ext uri="{FF2B5EF4-FFF2-40B4-BE49-F238E27FC236}">
                  <a16:creationId xmlns:a16="http://schemas.microsoft.com/office/drawing/2014/main" id="{C0352A08-1998-4E8B-9E16-ABE077AF06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47557" y="6038145"/>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65">
              <a:extLst>
                <a:ext uri="{FF2B5EF4-FFF2-40B4-BE49-F238E27FC236}">
                  <a16:creationId xmlns:a16="http://schemas.microsoft.com/office/drawing/2014/main" id="{9FD7260F-CF29-4931-A348-235EFAFB65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88938" y="6056097"/>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8" name="Freeform 66">
              <a:extLst>
                <a:ext uri="{FF2B5EF4-FFF2-40B4-BE49-F238E27FC236}">
                  <a16:creationId xmlns:a16="http://schemas.microsoft.com/office/drawing/2014/main" id="{CCF55F8B-03C0-4AA3-B4A7-2F6C21D344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46822" y="6047121"/>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9" name="Freeform 67">
              <a:extLst>
                <a:ext uri="{FF2B5EF4-FFF2-40B4-BE49-F238E27FC236}">
                  <a16:creationId xmlns:a16="http://schemas.microsoft.com/office/drawing/2014/main" id="{2157B0E0-DFE1-40C8-93E2-25059E0106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752816" y="6050385"/>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0" name="Freeform 68">
              <a:extLst>
                <a:ext uri="{FF2B5EF4-FFF2-40B4-BE49-F238E27FC236}">
                  <a16:creationId xmlns:a16="http://schemas.microsoft.com/office/drawing/2014/main" id="{90A4BF9D-CDDE-435D-BB05-D240632FED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434199" y="6041408"/>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1" name="Freeform 69">
              <a:extLst>
                <a:ext uri="{FF2B5EF4-FFF2-40B4-BE49-F238E27FC236}">
                  <a16:creationId xmlns:a16="http://schemas.microsoft.com/office/drawing/2014/main" id="{9BDEA0B2-531B-48B0-AB13-4B34515683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22421" y="6053650"/>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2" name="Freeform 71">
              <a:extLst>
                <a:ext uri="{FF2B5EF4-FFF2-40B4-BE49-F238E27FC236}">
                  <a16:creationId xmlns:a16="http://schemas.microsoft.com/office/drawing/2014/main" id="{A8BFB17A-EAE6-4C93-885B-6299466A29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7808" y="6059361"/>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3" name="Freeform 72">
              <a:extLst>
                <a:ext uri="{FF2B5EF4-FFF2-40B4-BE49-F238E27FC236}">
                  <a16:creationId xmlns:a16="http://schemas.microsoft.com/office/drawing/2014/main" id="{07A67F34-97BE-480B-A85B-DEAEEB45BB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70949" y="6062624"/>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4" name="Freeform 73">
              <a:extLst>
                <a:ext uri="{FF2B5EF4-FFF2-40B4-BE49-F238E27FC236}">
                  <a16:creationId xmlns:a16="http://schemas.microsoft.com/office/drawing/2014/main" id="{6C4408FA-D405-4819-A9B5-7E4137AEB9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72924" y="6065889"/>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5" name="Freeform 74">
              <a:extLst>
                <a:ext uri="{FF2B5EF4-FFF2-40B4-BE49-F238E27FC236}">
                  <a16:creationId xmlns:a16="http://schemas.microsoft.com/office/drawing/2014/main" id="{83277647-FA05-4345-8145-D5ED7903A2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951" y="5947800"/>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 name="Freeform 75">
              <a:extLst>
                <a:ext uri="{FF2B5EF4-FFF2-40B4-BE49-F238E27FC236}">
                  <a16:creationId xmlns:a16="http://schemas.microsoft.com/office/drawing/2014/main" id="{4386FD15-4921-4493-A215-FEA31801B3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601203" y="6002239"/>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7" name="Freeform 77">
              <a:extLst>
                <a:ext uri="{FF2B5EF4-FFF2-40B4-BE49-F238E27FC236}">
                  <a16:creationId xmlns:a16="http://schemas.microsoft.com/office/drawing/2014/main" id="{625D89BA-3D96-4949-8D68-AD594D3229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52334" y="6087105"/>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8" name="Freeform 88">
              <a:extLst>
                <a:ext uri="{FF2B5EF4-FFF2-40B4-BE49-F238E27FC236}">
                  <a16:creationId xmlns:a16="http://schemas.microsoft.com/office/drawing/2014/main" id="{58041442-9F1D-4E5E-A088-6727B2CF8D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87995" y="6119746"/>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9" name="Freeform 91">
              <a:extLst>
                <a:ext uri="{FF2B5EF4-FFF2-40B4-BE49-F238E27FC236}">
                  <a16:creationId xmlns:a16="http://schemas.microsoft.com/office/drawing/2014/main" id="{E732CC8A-1A71-462B-8562-DA75D35B5D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81667" y="6286940"/>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0" name="Freeform 92">
              <a:extLst>
                <a:ext uri="{FF2B5EF4-FFF2-40B4-BE49-F238E27FC236}">
                  <a16:creationId xmlns:a16="http://schemas.microsoft.com/office/drawing/2014/main" id="{603E6FD8-AE4D-479C-92F3-A08E54E461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85908" y="6295192"/>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1" name="Freeform 93">
              <a:extLst>
                <a:ext uri="{FF2B5EF4-FFF2-40B4-BE49-F238E27FC236}">
                  <a16:creationId xmlns:a16="http://schemas.microsoft.com/office/drawing/2014/main" id="{61C5ED2E-B41D-4C39-88BE-D67806E6B8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97203" y="6295192"/>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2" name="Freeform 94">
              <a:extLst>
                <a:ext uri="{FF2B5EF4-FFF2-40B4-BE49-F238E27FC236}">
                  <a16:creationId xmlns:a16="http://schemas.microsoft.com/office/drawing/2014/main" id="{474F444C-C4D9-489A-B836-F83ED8070D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85898" y="6322937"/>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3" name="Freeform 95">
              <a:extLst>
                <a:ext uri="{FF2B5EF4-FFF2-40B4-BE49-F238E27FC236}">
                  <a16:creationId xmlns:a16="http://schemas.microsoft.com/office/drawing/2014/main" id="{FF589F3A-B301-484D-B5EF-D9E96DE835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35598" y="631804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4" name="Freeform 96">
              <a:extLst>
                <a:ext uri="{FF2B5EF4-FFF2-40B4-BE49-F238E27FC236}">
                  <a16:creationId xmlns:a16="http://schemas.microsoft.com/office/drawing/2014/main" id="{97E0AEB5-AD04-4BE2-924F-FA1BB8BD61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92296" y="6331913"/>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5" name="Freeform 97">
              <a:extLst>
                <a:ext uri="{FF2B5EF4-FFF2-40B4-BE49-F238E27FC236}">
                  <a16:creationId xmlns:a16="http://schemas.microsoft.com/office/drawing/2014/main" id="{CE0B2D17-C3F7-4A41-BA4C-1FC311B9DC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85964" y="6334361"/>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6" name="Freeform 98">
              <a:extLst>
                <a:ext uri="{FF2B5EF4-FFF2-40B4-BE49-F238E27FC236}">
                  <a16:creationId xmlns:a16="http://schemas.microsoft.com/office/drawing/2014/main" id="{F15034BD-6C17-469B-85AF-148EA0F74F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367556" y="6334361"/>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7" name="Freeform 99">
              <a:extLst>
                <a:ext uri="{FF2B5EF4-FFF2-40B4-BE49-F238E27FC236}">
                  <a16:creationId xmlns:a16="http://schemas.microsoft.com/office/drawing/2014/main" id="{7B6742E3-DB37-4077-8690-AC1A02780B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84758" y="6333136"/>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8" name="Freeform 100">
              <a:extLst>
                <a:ext uri="{FF2B5EF4-FFF2-40B4-BE49-F238E27FC236}">
                  <a16:creationId xmlns:a16="http://schemas.microsoft.com/office/drawing/2014/main" id="{745F2439-5B8E-4E05-866E-896C0F5BE7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3089" y="6334360"/>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9" name="Freeform 101">
              <a:extLst>
                <a:ext uri="{FF2B5EF4-FFF2-40B4-BE49-F238E27FC236}">
                  <a16:creationId xmlns:a16="http://schemas.microsoft.com/office/drawing/2014/main" id="{4CD231E8-DFF5-4403-AFD6-EDB105AF23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68469" y="6340890"/>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0" name="Freeform 102">
              <a:extLst>
                <a:ext uri="{FF2B5EF4-FFF2-40B4-BE49-F238E27FC236}">
                  <a16:creationId xmlns:a16="http://schemas.microsoft.com/office/drawing/2014/main" id="{186F08A0-4B07-4ED4-AA2E-F53E61E77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88080" y="6344153"/>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1" name="Freeform 103">
              <a:extLst>
                <a:ext uri="{FF2B5EF4-FFF2-40B4-BE49-F238E27FC236}">
                  <a16:creationId xmlns:a16="http://schemas.microsoft.com/office/drawing/2014/main" id="{143F4736-A980-42E1-B7AA-4154BD0FA9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72695" y="6302055"/>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2" name="Freeform 104">
              <a:extLst>
                <a:ext uri="{FF2B5EF4-FFF2-40B4-BE49-F238E27FC236}">
                  <a16:creationId xmlns:a16="http://schemas.microsoft.com/office/drawing/2014/main" id="{2B7EF984-B6CC-4990-B9D8-E999A41F97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99653" y="6349865"/>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3" name="Freeform 113">
              <a:extLst>
                <a:ext uri="{FF2B5EF4-FFF2-40B4-BE49-F238E27FC236}">
                  <a16:creationId xmlns:a16="http://schemas.microsoft.com/office/drawing/2014/main" id="{701390DA-498F-40EE-B86D-9C1288CCDD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7874" y="6395562"/>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4" name="Freeform 114">
              <a:extLst>
                <a:ext uri="{FF2B5EF4-FFF2-40B4-BE49-F238E27FC236}">
                  <a16:creationId xmlns:a16="http://schemas.microsoft.com/office/drawing/2014/main" id="{8349FDB4-AF3A-4F35-82C0-1D40929655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54328" y="6395562"/>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5" name="Freeform 115">
              <a:extLst>
                <a:ext uri="{FF2B5EF4-FFF2-40B4-BE49-F238E27FC236}">
                  <a16:creationId xmlns:a16="http://schemas.microsoft.com/office/drawing/2014/main" id="{96A26B04-1F0B-4D75-8922-93B734D75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17182" y="6401275"/>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6" name="Freeform 117">
              <a:extLst>
                <a:ext uri="{FF2B5EF4-FFF2-40B4-BE49-F238E27FC236}">
                  <a16:creationId xmlns:a16="http://schemas.microsoft.com/office/drawing/2014/main" id="{C6200836-2571-4275-B8D2-450E99ED2A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070586" y="6413516"/>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5" name="Picture 4">
            <a:extLst>
              <a:ext uri="{FF2B5EF4-FFF2-40B4-BE49-F238E27FC236}">
                <a16:creationId xmlns:a16="http://schemas.microsoft.com/office/drawing/2014/main" id="{ADFD2DC0-EB8E-94A4-9085-A42FB79663F6}"/>
              </a:ext>
            </a:extLst>
          </p:cNvPr>
          <p:cNvPicPr>
            <a:picLocks noChangeAspect="1"/>
          </p:cNvPicPr>
          <p:nvPr/>
        </p:nvPicPr>
        <p:blipFill>
          <a:blip r:embed="rId2"/>
          <a:stretch>
            <a:fillRect/>
          </a:stretch>
        </p:blipFill>
        <p:spPr>
          <a:xfrm>
            <a:off x="10441551" y="381173"/>
            <a:ext cx="1188823" cy="1085182"/>
          </a:xfrm>
          <a:prstGeom prst="rect">
            <a:avLst/>
          </a:prstGeom>
        </p:spPr>
      </p:pic>
      <p:pic>
        <p:nvPicPr>
          <p:cNvPr id="6" name="Picture 5">
            <a:extLst>
              <a:ext uri="{FF2B5EF4-FFF2-40B4-BE49-F238E27FC236}">
                <a16:creationId xmlns:a16="http://schemas.microsoft.com/office/drawing/2014/main" id="{BE7AD128-5254-241B-803A-351D425E7B1E}"/>
              </a:ext>
            </a:extLst>
          </p:cNvPr>
          <p:cNvPicPr>
            <a:picLocks noChangeAspect="1"/>
          </p:cNvPicPr>
          <p:nvPr/>
        </p:nvPicPr>
        <p:blipFill>
          <a:blip r:embed="rId3"/>
          <a:stretch>
            <a:fillRect/>
          </a:stretch>
        </p:blipFill>
        <p:spPr>
          <a:xfrm>
            <a:off x="538619" y="2080845"/>
            <a:ext cx="4679059" cy="3922445"/>
          </a:xfrm>
          <a:prstGeom prst="rect">
            <a:avLst/>
          </a:prstGeom>
        </p:spPr>
      </p:pic>
      <p:pic>
        <p:nvPicPr>
          <p:cNvPr id="7" name="Picture 6">
            <a:extLst>
              <a:ext uri="{FF2B5EF4-FFF2-40B4-BE49-F238E27FC236}">
                <a16:creationId xmlns:a16="http://schemas.microsoft.com/office/drawing/2014/main" id="{FD665984-C0F0-10CD-B4C7-E3779DDF2244}"/>
              </a:ext>
            </a:extLst>
          </p:cNvPr>
          <p:cNvPicPr>
            <a:picLocks noChangeAspect="1"/>
          </p:cNvPicPr>
          <p:nvPr/>
        </p:nvPicPr>
        <p:blipFill>
          <a:blip r:embed="rId4"/>
          <a:stretch>
            <a:fillRect/>
          </a:stretch>
        </p:blipFill>
        <p:spPr>
          <a:xfrm>
            <a:off x="6375749" y="2080845"/>
            <a:ext cx="4915426" cy="3922446"/>
          </a:xfrm>
          <a:prstGeom prst="rect">
            <a:avLst/>
          </a:prstGeom>
        </p:spPr>
      </p:pic>
    </p:spTree>
    <p:extLst>
      <p:ext uri="{BB962C8B-B14F-4D97-AF65-F5344CB8AC3E}">
        <p14:creationId xmlns:p14="http://schemas.microsoft.com/office/powerpoint/2010/main" val="30475437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0" name="Rectangle 119">
            <a:extLst>
              <a:ext uri="{FF2B5EF4-FFF2-40B4-BE49-F238E27FC236}">
                <a16:creationId xmlns:a16="http://schemas.microsoft.com/office/drawing/2014/main" id="{95697D25-3D98-4690-9E3D-C65732E5D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56C634FA-4936-4EA7-9BFB-F34843C0F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283"/>
            <a:ext cx="12192000" cy="1864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741FDE-DCA7-7BCE-F903-1E41875AC8AF}"/>
              </a:ext>
            </a:extLst>
          </p:cNvPr>
          <p:cNvSpPr>
            <a:spLocks noGrp="1"/>
          </p:cNvSpPr>
          <p:nvPr>
            <p:ph type="title"/>
          </p:nvPr>
        </p:nvSpPr>
        <p:spPr>
          <a:xfrm>
            <a:off x="992487" y="482544"/>
            <a:ext cx="10492667" cy="1065321"/>
          </a:xfrm>
        </p:spPr>
        <p:txBody>
          <a:bodyPr>
            <a:normAutofit/>
          </a:bodyPr>
          <a:lstStyle/>
          <a:p>
            <a:r>
              <a:rPr lang="en-GB" dirty="0">
                <a:latin typeface="Congenial Light" panose="02000503040000020004" pitchFamily="2" charset="0"/>
              </a:rPr>
              <a:t>Preparing for September</a:t>
            </a:r>
          </a:p>
        </p:txBody>
      </p:sp>
      <p:grpSp>
        <p:nvGrpSpPr>
          <p:cNvPr id="124" name="Group 123">
            <a:extLst>
              <a:ext uri="{FF2B5EF4-FFF2-40B4-BE49-F238E27FC236}">
                <a16:creationId xmlns:a16="http://schemas.microsoft.com/office/drawing/2014/main" id="{A9A3B735-54E2-4D95-A245-5BA856818C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951" y="5916267"/>
            <a:ext cx="12062645" cy="539682"/>
            <a:chOff x="50951" y="5916267"/>
            <a:chExt cx="12062645" cy="539682"/>
          </a:xfrm>
        </p:grpSpPr>
        <p:sp>
          <p:nvSpPr>
            <p:cNvPr id="125" name="Freeform 6">
              <a:extLst>
                <a:ext uri="{FF2B5EF4-FFF2-40B4-BE49-F238E27FC236}">
                  <a16:creationId xmlns:a16="http://schemas.microsoft.com/office/drawing/2014/main" id="{0AA7D8B6-D845-468C-AEEA-041E24C002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4587" y="6001132"/>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22">
              <a:extLst>
                <a:ext uri="{FF2B5EF4-FFF2-40B4-BE49-F238E27FC236}">
                  <a16:creationId xmlns:a16="http://schemas.microsoft.com/office/drawing/2014/main" id="{11769E07-4D97-44F0-925C-A14602491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29334" y="5964936"/>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27">
              <a:extLst>
                <a:ext uri="{FF2B5EF4-FFF2-40B4-BE49-F238E27FC236}">
                  <a16:creationId xmlns:a16="http://schemas.microsoft.com/office/drawing/2014/main" id="{E4A2189D-5B4E-42D2-B6E0-2A2CFBDA11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59830" y="6286449"/>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79">
              <a:extLst>
                <a:ext uri="{FF2B5EF4-FFF2-40B4-BE49-F238E27FC236}">
                  <a16:creationId xmlns:a16="http://schemas.microsoft.com/office/drawing/2014/main" id="{66FD54A5-B674-4D17-A65B-944971C786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9871" y="6206364"/>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80">
              <a:extLst>
                <a:ext uri="{FF2B5EF4-FFF2-40B4-BE49-F238E27FC236}">
                  <a16:creationId xmlns:a16="http://schemas.microsoft.com/office/drawing/2014/main" id="{B54F4C78-F4CD-4D0F-B253-88D228F6A7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3557" y="5938924"/>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81">
              <a:extLst>
                <a:ext uri="{FF2B5EF4-FFF2-40B4-BE49-F238E27FC236}">
                  <a16:creationId xmlns:a16="http://schemas.microsoft.com/office/drawing/2014/main" id="{FFFF9C25-70A8-42C2-A7DE-574D066DF5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64487" y="5925243"/>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82">
              <a:extLst>
                <a:ext uri="{FF2B5EF4-FFF2-40B4-BE49-F238E27FC236}">
                  <a16:creationId xmlns:a16="http://schemas.microsoft.com/office/drawing/2014/main" id="{E98277E5-59FD-41F1-82B6-91AE3F11CC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37629" y="5934219"/>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83">
              <a:extLst>
                <a:ext uri="{FF2B5EF4-FFF2-40B4-BE49-F238E27FC236}">
                  <a16:creationId xmlns:a16="http://schemas.microsoft.com/office/drawing/2014/main" id="{14EBCE55-C6D3-4D3C-9F20-C4BD18A1CB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5577" y="5916267"/>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89">
              <a:extLst>
                <a:ext uri="{FF2B5EF4-FFF2-40B4-BE49-F238E27FC236}">
                  <a16:creationId xmlns:a16="http://schemas.microsoft.com/office/drawing/2014/main" id="{5D5866ED-D858-4C92-BA1D-48FAF78338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2839" y="5933571"/>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90">
              <a:extLst>
                <a:ext uri="{FF2B5EF4-FFF2-40B4-BE49-F238E27FC236}">
                  <a16:creationId xmlns:a16="http://schemas.microsoft.com/office/drawing/2014/main" id="{E87100F3-948D-4243-84CB-29EF2A39BE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66124" y="6001132"/>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105">
              <a:extLst>
                <a:ext uri="{FF2B5EF4-FFF2-40B4-BE49-F238E27FC236}">
                  <a16:creationId xmlns:a16="http://schemas.microsoft.com/office/drawing/2014/main" id="{D6649540-9040-4EEE-A0C4-572615E2A8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97089" y="6176579"/>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107">
              <a:extLst>
                <a:ext uri="{FF2B5EF4-FFF2-40B4-BE49-F238E27FC236}">
                  <a16:creationId xmlns:a16="http://schemas.microsoft.com/office/drawing/2014/main" id="{3A896369-1B66-4309-8586-65CA1CD103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71801" y="620024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108">
              <a:extLst>
                <a:ext uri="{FF2B5EF4-FFF2-40B4-BE49-F238E27FC236}">
                  <a16:creationId xmlns:a16="http://schemas.microsoft.com/office/drawing/2014/main" id="{496CEF3A-A9D0-4437-A1DB-411327542F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3527" y="6200243"/>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109">
              <a:extLst>
                <a:ext uri="{FF2B5EF4-FFF2-40B4-BE49-F238E27FC236}">
                  <a16:creationId xmlns:a16="http://schemas.microsoft.com/office/drawing/2014/main" id="{34CCF3A1-3274-4DB2-B7EF-219D0A5C87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4654" y="6203509"/>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111">
              <a:extLst>
                <a:ext uri="{FF2B5EF4-FFF2-40B4-BE49-F238E27FC236}">
                  <a16:creationId xmlns:a16="http://schemas.microsoft.com/office/drawing/2014/main" id="{9A605FE2-6A58-494D-927A-B82AEC8915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5893" y="621574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112">
              <a:extLst>
                <a:ext uri="{FF2B5EF4-FFF2-40B4-BE49-F238E27FC236}">
                  <a16:creationId xmlns:a16="http://schemas.microsoft.com/office/drawing/2014/main" id="{E1B36634-086A-4A82-8CAF-8110ECE649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5065" y="596619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122">
              <a:extLst>
                <a:ext uri="{FF2B5EF4-FFF2-40B4-BE49-F238E27FC236}">
                  <a16:creationId xmlns:a16="http://schemas.microsoft.com/office/drawing/2014/main" id="{543B9DA6-0A96-4903-B621-2407440363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05488" y="6316001"/>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62">
              <a:extLst>
                <a:ext uri="{FF2B5EF4-FFF2-40B4-BE49-F238E27FC236}">
                  <a16:creationId xmlns:a16="http://schemas.microsoft.com/office/drawing/2014/main" id="{42763548-E8B0-4544-84B5-7B889ED774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99497" y="59510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63">
              <a:extLst>
                <a:ext uri="{FF2B5EF4-FFF2-40B4-BE49-F238E27FC236}">
                  <a16:creationId xmlns:a16="http://schemas.microsoft.com/office/drawing/2014/main" id="{1A45674C-6A86-4F7E-AE7E-6E5B851EAA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10552" y="5972713"/>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64">
              <a:extLst>
                <a:ext uri="{FF2B5EF4-FFF2-40B4-BE49-F238E27FC236}">
                  <a16:creationId xmlns:a16="http://schemas.microsoft.com/office/drawing/2014/main" id="{242E34B3-4E6E-4B6D-BBF4-4ECFB6D2EE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50483" y="596575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65">
              <a:extLst>
                <a:ext uri="{FF2B5EF4-FFF2-40B4-BE49-F238E27FC236}">
                  <a16:creationId xmlns:a16="http://schemas.microsoft.com/office/drawing/2014/main" id="{8F84DCA9-8C6F-4F39-8103-2B8FA8EE39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191864" y="5983705"/>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66">
              <a:extLst>
                <a:ext uri="{FF2B5EF4-FFF2-40B4-BE49-F238E27FC236}">
                  <a16:creationId xmlns:a16="http://schemas.microsoft.com/office/drawing/2014/main" id="{54980C00-FBE5-4175-B3B9-6087A03AE2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49748" y="5974729"/>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67">
              <a:extLst>
                <a:ext uri="{FF2B5EF4-FFF2-40B4-BE49-F238E27FC236}">
                  <a16:creationId xmlns:a16="http://schemas.microsoft.com/office/drawing/2014/main" id="{056A1AA1-39CA-4F27-90E5-6C61700B80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955742" y="5977993"/>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68">
              <a:extLst>
                <a:ext uri="{FF2B5EF4-FFF2-40B4-BE49-F238E27FC236}">
                  <a16:creationId xmlns:a16="http://schemas.microsoft.com/office/drawing/2014/main" id="{FBAB5483-5590-4051-98D4-6AE210CF25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37125" y="5969016"/>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69">
              <a:extLst>
                <a:ext uri="{FF2B5EF4-FFF2-40B4-BE49-F238E27FC236}">
                  <a16:creationId xmlns:a16="http://schemas.microsoft.com/office/drawing/2014/main" id="{66DCC39E-7F5C-4041-BDE1-D661699B57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25347" y="5981258"/>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70">
              <a:extLst>
                <a:ext uri="{FF2B5EF4-FFF2-40B4-BE49-F238E27FC236}">
                  <a16:creationId xmlns:a16="http://schemas.microsoft.com/office/drawing/2014/main" id="{FAD30A9E-4601-4025-9567-23015EF0F6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605784" y="6041644"/>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71">
              <a:extLst>
                <a:ext uri="{FF2B5EF4-FFF2-40B4-BE49-F238E27FC236}">
                  <a16:creationId xmlns:a16="http://schemas.microsoft.com/office/drawing/2014/main" id="{BD8A0A08-4CB0-45A8-A312-F69FED6A4D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00734" y="5986969"/>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72">
              <a:extLst>
                <a:ext uri="{FF2B5EF4-FFF2-40B4-BE49-F238E27FC236}">
                  <a16:creationId xmlns:a16="http://schemas.microsoft.com/office/drawing/2014/main" id="{D56B6120-B694-4D67-AE19-BFD713EAE8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73875" y="5990232"/>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73">
              <a:extLst>
                <a:ext uri="{FF2B5EF4-FFF2-40B4-BE49-F238E27FC236}">
                  <a16:creationId xmlns:a16="http://schemas.microsoft.com/office/drawing/2014/main" id="{5FC2F0B0-76D3-4103-A460-73572B5DC9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75850" y="5993497"/>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74">
              <a:extLst>
                <a:ext uri="{FF2B5EF4-FFF2-40B4-BE49-F238E27FC236}">
                  <a16:creationId xmlns:a16="http://schemas.microsoft.com/office/drawing/2014/main" id="{9F31AF69-9EF8-4598-AC0D-40824CAEDE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66519" y="5999210"/>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75">
              <a:extLst>
                <a:ext uri="{FF2B5EF4-FFF2-40B4-BE49-F238E27FC236}">
                  <a16:creationId xmlns:a16="http://schemas.microsoft.com/office/drawing/2014/main" id="{BABFA31C-08A2-4A84-BC24-57620041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04129" y="5929847"/>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77">
              <a:extLst>
                <a:ext uri="{FF2B5EF4-FFF2-40B4-BE49-F238E27FC236}">
                  <a16:creationId xmlns:a16="http://schemas.microsoft.com/office/drawing/2014/main" id="{2E14A454-CFDC-469D-AAC8-0AECD34369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55260" y="601471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85">
              <a:extLst>
                <a:ext uri="{FF2B5EF4-FFF2-40B4-BE49-F238E27FC236}">
                  <a16:creationId xmlns:a16="http://schemas.microsoft.com/office/drawing/2014/main" id="{4F28944F-2222-438F-B8BF-289400FA48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06059" y="6029402"/>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87">
              <a:extLst>
                <a:ext uri="{FF2B5EF4-FFF2-40B4-BE49-F238E27FC236}">
                  <a16:creationId xmlns:a16="http://schemas.microsoft.com/office/drawing/2014/main" id="{10583A59-F6FC-4383-951E-4DEA803E3B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22284" y="6041642"/>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88">
              <a:extLst>
                <a:ext uri="{FF2B5EF4-FFF2-40B4-BE49-F238E27FC236}">
                  <a16:creationId xmlns:a16="http://schemas.microsoft.com/office/drawing/2014/main" id="{01E36E36-80DB-4588-B48C-C10A2CC640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90921" y="6047354"/>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91">
              <a:extLst>
                <a:ext uri="{FF2B5EF4-FFF2-40B4-BE49-F238E27FC236}">
                  <a16:creationId xmlns:a16="http://schemas.microsoft.com/office/drawing/2014/main" id="{82340FC1-013D-48B7-B3F7-917F649FA1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84593" y="6214548"/>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1" name="Freeform 92">
              <a:extLst>
                <a:ext uri="{FF2B5EF4-FFF2-40B4-BE49-F238E27FC236}">
                  <a16:creationId xmlns:a16="http://schemas.microsoft.com/office/drawing/2014/main" id="{2A4816D6-34F0-433A-9ACB-C1D2A52C00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88834" y="622280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2" name="Freeform 93">
              <a:extLst>
                <a:ext uri="{FF2B5EF4-FFF2-40B4-BE49-F238E27FC236}">
                  <a16:creationId xmlns:a16="http://schemas.microsoft.com/office/drawing/2014/main" id="{67942CD3-43C9-4530-9C50-47E288DB54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00129" y="6222800"/>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3" name="Freeform 94">
              <a:extLst>
                <a:ext uri="{FF2B5EF4-FFF2-40B4-BE49-F238E27FC236}">
                  <a16:creationId xmlns:a16="http://schemas.microsoft.com/office/drawing/2014/main" id="{11861164-AD4A-41ED-AF99-4972D60EAB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688824" y="6250545"/>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4" name="Freeform 95">
              <a:extLst>
                <a:ext uri="{FF2B5EF4-FFF2-40B4-BE49-F238E27FC236}">
                  <a16:creationId xmlns:a16="http://schemas.microsoft.com/office/drawing/2014/main" id="{E2B208F9-EDC1-4C32-9D59-30C273C08E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38524" y="624564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5" name="Freeform 96">
              <a:extLst>
                <a:ext uri="{FF2B5EF4-FFF2-40B4-BE49-F238E27FC236}">
                  <a16:creationId xmlns:a16="http://schemas.microsoft.com/office/drawing/2014/main" id="{7A7C7DA6-7A32-4CCE-AB8E-59036A6C50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95222" y="6259521"/>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6" name="Freeform 97">
              <a:extLst>
                <a:ext uri="{FF2B5EF4-FFF2-40B4-BE49-F238E27FC236}">
                  <a16:creationId xmlns:a16="http://schemas.microsoft.com/office/drawing/2014/main" id="{510879FA-373B-43C3-9332-BBE87A6FC6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88890" y="6261969"/>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7" name="Freeform 98">
              <a:extLst>
                <a:ext uri="{FF2B5EF4-FFF2-40B4-BE49-F238E27FC236}">
                  <a16:creationId xmlns:a16="http://schemas.microsoft.com/office/drawing/2014/main" id="{66AFA0BE-4521-4076-A5AD-FC70317490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70482" y="6261969"/>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8" name="Freeform 99">
              <a:extLst>
                <a:ext uri="{FF2B5EF4-FFF2-40B4-BE49-F238E27FC236}">
                  <a16:creationId xmlns:a16="http://schemas.microsoft.com/office/drawing/2014/main" id="{0598DD74-9791-420B-B5ED-355B654B17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39874" y="626074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9" name="Freeform 100">
              <a:extLst>
                <a:ext uri="{FF2B5EF4-FFF2-40B4-BE49-F238E27FC236}">
                  <a16:creationId xmlns:a16="http://schemas.microsoft.com/office/drawing/2014/main" id="{038F7AA7-B635-4496-AD3E-A234340BD6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16015" y="626196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0" name="Freeform 101">
              <a:extLst>
                <a:ext uri="{FF2B5EF4-FFF2-40B4-BE49-F238E27FC236}">
                  <a16:creationId xmlns:a16="http://schemas.microsoft.com/office/drawing/2014/main" id="{5E017948-9D66-4417-8B88-4BD1532ACF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13228" y="6268498"/>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1" name="Freeform 102">
              <a:extLst>
                <a:ext uri="{FF2B5EF4-FFF2-40B4-BE49-F238E27FC236}">
                  <a16:creationId xmlns:a16="http://schemas.microsoft.com/office/drawing/2014/main" id="{AB333295-A36E-46DB-82A5-E78E0498D4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91006" y="6271761"/>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2" name="Freeform 103">
              <a:extLst>
                <a:ext uri="{FF2B5EF4-FFF2-40B4-BE49-F238E27FC236}">
                  <a16:creationId xmlns:a16="http://schemas.microsoft.com/office/drawing/2014/main" id="{D10C99A3-BB78-4269-87D4-8287B83637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53313" y="627747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3" name="Freeform 104">
              <a:extLst>
                <a:ext uri="{FF2B5EF4-FFF2-40B4-BE49-F238E27FC236}">
                  <a16:creationId xmlns:a16="http://schemas.microsoft.com/office/drawing/2014/main" id="{856A8AAC-D0EA-4685-9283-E8A01ED70B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02579" y="6277473"/>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 name="Freeform 113">
              <a:extLst>
                <a:ext uri="{FF2B5EF4-FFF2-40B4-BE49-F238E27FC236}">
                  <a16:creationId xmlns:a16="http://schemas.microsoft.com/office/drawing/2014/main" id="{EE545004-D464-4D04-B11F-4759090429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90800" y="6323170"/>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5" name="Freeform 114">
              <a:extLst>
                <a:ext uri="{FF2B5EF4-FFF2-40B4-BE49-F238E27FC236}">
                  <a16:creationId xmlns:a16="http://schemas.microsoft.com/office/drawing/2014/main" id="{50289B97-B071-455F-8540-982742C43E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57254" y="632317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6" name="Freeform 115">
              <a:extLst>
                <a:ext uri="{FF2B5EF4-FFF2-40B4-BE49-F238E27FC236}">
                  <a16:creationId xmlns:a16="http://schemas.microsoft.com/office/drawing/2014/main" id="{CEF2EFFE-7947-4C37-8ABD-398F392C07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20108" y="6328883"/>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7" name="Freeform 117">
              <a:extLst>
                <a:ext uri="{FF2B5EF4-FFF2-40B4-BE49-F238E27FC236}">
                  <a16:creationId xmlns:a16="http://schemas.microsoft.com/office/drawing/2014/main" id="{E8391CC5-D4B9-4E26-ABCD-D6C4BC235F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15345" y="634112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8" name="Freeform 118">
              <a:extLst>
                <a:ext uri="{FF2B5EF4-FFF2-40B4-BE49-F238E27FC236}">
                  <a16:creationId xmlns:a16="http://schemas.microsoft.com/office/drawing/2014/main" id="{71A5B932-E608-49E3-8ED1-4DBAAE919F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05534" y="627747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9" name="Freeform 119">
              <a:extLst>
                <a:ext uri="{FF2B5EF4-FFF2-40B4-BE49-F238E27FC236}">
                  <a16:creationId xmlns:a16="http://schemas.microsoft.com/office/drawing/2014/main" id="{EAA3BF46-C387-4232-844F-B2D45C1D29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610731" y="6246640"/>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0" name="Freeform 100">
              <a:extLst>
                <a:ext uri="{FF2B5EF4-FFF2-40B4-BE49-F238E27FC236}">
                  <a16:creationId xmlns:a16="http://schemas.microsoft.com/office/drawing/2014/main" id="{AB415331-61BA-49F4-9FFD-39B6284819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67614" y="6261967"/>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1" name="Freeform 79">
              <a:extLst>
                <a:ext uri="{FF2B5EF4-FFF2-40B4-BE49-F238E27FC236}">
                  <a16:creationId xmlns:a16="http://schemas.microsoft.com/office/drawing/2014/main" id="{8FF6D6DA-64DD-4D39-931B-9B97E01A33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76945" y="6278756"/>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2" name="Freeform 80">
              <a:extLst>
                <a:ext uri="{FF2B5EF4-FFF2-40B4-BE49-F238E27FC236}">
                  <a16:creationId xmlns:a16="http://schemas.microsoft.com/office/drawing/2014/main" id="{2CEBA427-3E6A-48B0-9040-931C62AAC3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270631" y="6011316"/>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3" name="Freeform 81">
              <a:extLst>
                <a:ext uri="{FF2B5EF4-FFF2-40B4-BE49-F238E27FC236}">
                  <a16:creationId xmlns:a16="http://schemas.microsoft.com/office/drawing/2014/main" id="{65D81449-8208-4635-9339-4C8FE89BB6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61561" y="5997635"/>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4" name="Freeform 82">
              <a:extLst>
                <a:ext uri="{FF2B5EF4-FFF2-40B4-BE49-F238E27FC236}">
                  <a16:creationId xmlns:a16="http://schemas.microsoft.com/office/drawing/2014/main" id="{954A6F89-BF29-464D-9561-97822F0997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34703" y="6006611"/>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5" name="Freeform 83">
              <a:extLst>
                <a:ext uri="{FF2B5EF4-FFF2-40B4-BE49-F238E27FC236}">
                  <a16:creationId xmlns:a16="http://schemas.microsoft.com/office/drawing/2014/main" id="{67C81528-252F-43EA-BAC6-ED0A11863B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62651" y="5988659"/>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6" name="Freeform 89">
              <a:extLst>
                <a:ext uri="{FF2B5EF4-FFF2-40B4-BE49-F238E27FC236}">
                  <a16:creationId xmlns:a16="http://schemas.microsoft.com/office/drawing/2014/main" id="{D4AAA683-AC21-4857-A7D8-552A3DC9BA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49913" y="6005963"/>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7" name="Freeform 90">
              <a:extLst>
                <a:ext uri="{FF2B5EF4-FFF2-40B4-BE49-F238E27FC236}">
                  <a16:creationId xmlns:a16="http://schemas.microsoft.com/office/drawing/2014/main" id="{BFD93668-5C98-45C9-BA73-EBDE215100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63198" y="6073524"/>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8" name="Freeform 105">
              <a:extLst>
                <a:ext uri="{FF2B5EF4-FFF2-40B4-BE49-F238E27FC236}">
                  <a16:creationId xmlns:a16="http://schemas.microsoft.com/office/drawing/2014/main" id="{76866F09-A7B0-420E-A8F1-CC0C5CC240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094163" y="6248971"/>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9" name="Freeform 107">
              <a:extLst>
                <a:ext uri="{FF2B5EF4-FFF2-40B4-BE49-F238E27FC236}">
                  <a16:creationId xmlns:a16="http://schemas.microsoft.com/office/drawing/2014/main" id="{9D2D6D19-1C81-46DC-B49C-E7AA081792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68875" y="6272635"/>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0" name="Freeform 108">
              <a:extLst>
                <a:ext uri="{FF2B5EF4-FFF2-40B4-BE49-F238E27FC236}">
                  <a16:creationId xmlns:a16="http://schemas.microsoft.com/office/drawing/2014/main" id="{4AF7B011-7C75-48AD-BBBF-4FE1834A6E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300601" y="6272635"/>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1" name="Freeform 109">
              <a:extLst>
                <a:ext uri="{FF2B5EF4-FFF2-40B4-BE49-F238E27FC236}">
                  <a16:creationId xmlns:a16="http://schemas.microsoft.com/office/drawing/2014/main" id="{305124B5-EFC4-4F14-9182-23A3280AE5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01728" y="6275901"/>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2" name="Freeform 111">
              <a:extLst>
                <a:ext uri="{FF2B5EF4-FFF2-40B4-BE49-F238E27FC236}">
                  <a16:creationId xmlns:a16="http://schemas.microsoft.com/office/drawing/2014/main" id="{45166B1B-FC43-48DA-A810-13BADEF816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42967" y="6288141"/>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3" name="Freeform 112">
              <a:extLst>
                <a:ext uri="{FF2B5EF4-FFF2-40B4-BE49-F238E27FC236}">
                  <a16:creationId xmlns:a16="http://schemas.microsoft.com/office/drawing/2014/main" id="{15846AE5-CF5B-452A-BDBB-ABC69690D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025342" y="599314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4" name="Freeform 62">
              <a:extLst>
                <a:ext uri="{FF2B5EF4-FFF2-40B4-BE49-F238E27FC236}">
                  <a16:creationId xmlns:a16="http://schemas.microsoft.com/office/drawing/2014/main" id="{3DB2496D-CE28-4700-AA6B-FA4E60A944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096571" y="6023456"/>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5" name="Freeform 63">
              <a:extLst>
                <a:ext uri="{FF2B5EF4-FFF2-40B4-BE49-F238E27FC236}">
                  <a16:creationId xmlns:a16="http://schemas.microsoft.com/office/drawing/2014/main" id="{561D8232-C449-46E2-BB87-922BD4DAE8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307626" y="6045105"/>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6" name="Freeform 64">
              <a:extLst>
                <a:ext uri="{FF2B5EF4-FFF2-40B4-BE49-F238E27FC236}">
                  <a16:creationId xmlns:a16="http://schemas.microsoft.com/office/drawing/2014/main" id="{C0352A08-1998-4E8B-9E16-ABE077AF06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47557" y="6038145"/>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65">
              <a:extLst>
                <a:ext uri="{FF2B5EF4-FFF2-40B4-BE49-F238E27FC236}">
                  <a16:creationId xmlns:a16="http://schemas.microsoft.com/office/drawing/2014/main" id="{9FD7260F-CF29-4931-A348-235EFAFB65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88938" y="6056097"/>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8" name="Freeform 66">
              <a:extLst>
                <a:ext uri="{FF2B5EF4-FFF2-40B4-BE49-F238E27FC236}">
                  <a16:creationId xmlns:a16="http://schemas.microsoft.com/office/drawing/2014/main" id="{CCF55F8B-03C0-4AA3-B4A7-2F6C21D344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46822" y="6047121"/>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9" name="Freeform 67">
              <a:extLst>
                <a:ext uri="{FF2B5EF4-FFF2-40B4-BE49-F238E27FC236}">
                  <a16:creationId xmlns:a16="http://schemas.microsoft.com/office/drawing/2014/main" id="{2157B0E0-DFE1-40C8-93E2-25059E0106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752816" y="6050385"/>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0" name="Freeform 68">
              <a:extLst>
                <a:ext uri="{FF2B5EF4-FFF2-40B4-BE49-F238E27FC236}">
                  <a16:creationId xmlns:a16="http://schemas.microsoft.com/office/drawing/2014/main" id="{90A4BF9D-CDDE-435D-BB05-D240632FED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434199" y="6041408"/>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1" name="Freeform 69">
              <a:extLst>
                <a:ext uri="{FF2B5EF4-FFF2-40B4-BE49-F238E27FC236}">
                  <a16:creationId xmlns:a16="http://schemas.microsoft.com/office/drawing/2014/main" id="{9BDEA0B2-531B-48B0-AB13-4B34515683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22421" y="6053650"/>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2" name="Freeform 71">
              <a:extLst>
                <a:ext uri="{FF2B5EF4-FFF2-40B4-BE49-F238E27FC236}">
                  <a16:creationId xmlns:a16="http://schemas.microsoft.com/office/drawing/2014/main" id="{A8BFB17A-EAE6-4C93-885B-6299466A29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7808" y="6059361"/>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3" name="Freeform 72">
              <a:extLst>
                <a:ext uri="{FF2B5EF4-FFF2-40B4-BE49-F238E27FC236}">
                  <a16:creationId xmlns:a16="http://schemas.microsoft.com/office/drawing/2014/main" id="{07A67F34-97BE-480B-A85B-DEAEEB45BB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70949" y="6062624"/>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4" name="Freeform 73">
              <a:extLst>
                <a:ext uri="{FF2B5EF4-FFF2-40B4-BE49-F238E27FC236}">
                  <a16:creationId xmlns:a16="http://schemas.microsoft.com/office/drawing/2014/main" id="{6C4408FA-D405-4819-A9B5-7E4137AEB9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72924" y="6065889"/>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5" name="Freeform 74">
              <a:extLst>
                <a:ext uri="{FF2B5EF4-FFF2-40B4-BE49-F238E27FC236}">
                  <a16:creationId xmlns:a16="http://schemas.microsoft.com/office/drawing/2014/main" id="{83277647-FA05-4345-8145-D5ED7903A2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951" y="5947800"/>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 name="Freeform 75">
              <a:extLst>
                <a:ext uri="{FF2B5EF4-FFF2-40B4-BE49-F238E27FC236}">
                  <a16:creationId xmlns:a16="http://schemas.microsoft.com/office/drawing/2014/main" id="{4386FD15-4921-4493-A215-FEA31801B3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601203" y="6002239"/>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7" name="Freeform 77">
              <a:extLst>
                <a:ext uri="{FF2B5EF4-FFF2-40B4-BE49-F238E27FC236}">
                  <a16:creationId xmlns:a16="http://schemas.microsoft.com/office/drawing/2014/main" id="{625D89BA-3D96-4949-8D68-AD594D3229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52334" y="6087105"/>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8" name="Freeform 88">
              <a:extLst>
                <a:ext uri="{FF2B5EF4-FFF2-40B4-BE49-F238E27FC236}">
                  <a16:creationId xmlns:a16="http://schemas.microsoft.com/office/drawing/2014/main" id="{58041442-9F1D-4E5E-A088-6727B2CF8D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87995" y="6119746"/>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9" name="Freeform 91">
              <a:extLst>
                <a:ext uri="{FF2B5EF4-FFF2-40B4-BE49-F238E27FC236}">
                  <a16:creationId xmlns:a16="http://schemas.microsoft.com/office/drawing/2014/main" id="{E732CC8A-1A71-462B-8562-DA75D35B5D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81667" y="6286940"/>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0" name="Freeform 92">
              <a:extLst>
                <a:ext uri="{FF2B5EF4-FFF2-40B4-BE49-F238E27FC236}">
                  <a16:creationId xmlns:a16="http://schemas.microsoft.com/office/drawing/2014/main" id="{603E6FD8-AE4D-479C-92F3-A08E54E461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85908" y="6295192"/>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1" name="Freeform 93">
              <a:extLst>
                <a:ext uri="{FF2B5EF4-FFF2-40B4-BE49-F238E27FC236}">
                  <a16:creationId xmlns:a16="http://schemas.microsoft.com/office/drawing/2014/main" id="{61C5ED2E-B41D-4C39-88BE-D67806E6B8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97203" y="6295192"/>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2" name="Freeform 94">
              <a:extLst>
                <a:ext uri="{FF2B5EF4-FFF2-40B4-BE49-F238E27FC236}">
                  <a16:creationId xmlns:a16="http://schemas.microsoft.com/office/drawing/2014/main" id="{474F444C-C4D9-489A-B836-F83ED8070D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85898" y="6322937"/>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3" name="Freeform 95">
              <a:extLst>
                <a:ext uri="{FF2B5EF4-FFF2-40B4-BE49-F238E27FC236}">
                  <a16:creationId xmlns:a16="http://schemas.microsoft.com/office/drawing/2014/main" id="{FF589F3A-B301-484D-B5EF-D9E96DE835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35598" y="631804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4" name="Freeform 96">
              <a:extLst>
                <a:ext uri="{FF2B5EF4-FFF2-40B4-BE49-F238E27FC236}">
                  <a16:creationId xmlns:a16="http://schemas.microsoft.com/office/drawing/2014/main" id="{97E0AEB5-AD04-4BE2-924F-FA1BB8BD61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92296" y="6331913"/>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5" name="Freeform 97">
              <a:extLst>
                <a:ext uri="{FF2B5EF4-FFF2-40B4-BE49-F238E27FC236}">
                  <a16:creationId xmlns:a16="http://schemas.microsoft.com/office/drawing/2014/main" id="{CE0B2D17-C3F7-4A41-BA4C-1FC311B9DC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85964" y="6334361"/>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6" name="Freeform 98">
              <a:extLst>
                <a:ext uri="{FF2B5EF4-FFF2-40B4-BE49-F238E27FC236}">
                  <a16:creationId xmlns:a16="http://schemas.microsoft.com/office/drawing/2014/main" id="{F15034BD-6C17-469B-85AF-148EA0F74F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367556" y="6334361"/>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7" name="Freeform 99">
              <a:extLst>
                <a:ext uri="{FF2B5EF4-FFF2-40B4-BE49-F238E27FC236}">
                  <a16:creationId xmlns:a16="http://schemas.microsoft.com/office/drawing/2014/main" id="{7B6742E3-DB37-4077-8690-AC1A02780B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84758" y="6333136"/>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8" name="Freeform 100">
              <a:extLst>
                <a:ext uri="{FF2B5EF4-FFF2-40B4-BE49-F238E27FC236}">
                  <a16:creationId xmlns:a16="http://schemas.microsoft.com/office/drawing/2014/main" id="{745F2439-5B8E-4E05-866E-896C0F5BE7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3089" y="6334360"/>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9" name="Freeform 101">
              <a:extLst>
                <a:ext uri="{FF2B5EF4-FFF2-40B4-BE49-F238E27FC236}">
                  <a16:creationId xmlns:a16="http://schemas.microsoft.com/office/drawing/2014/main" id="{4CD231E8-DFF5-4403-AFD6-EDB105AF23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68469" y="6340890"/>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0" name="Freeform 102">
              <a:extLst>
                <a:ext uri="{FF2B5EF4-FFF2-40B4-BE49-F238E27FC236}">
                  <a16:creationId xmlns:a16="http://schemas.microsoft.com/office/drawing/2014/main" id="{186F08A0-4B07-4ED4-AA2E-F53E61E77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88080" y="6344153"/>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1" name="Freeform 103">
              <a:extLst>
                <a:ext uri="{FF2B5EF4-FFF2-40B4-BE49-F238E27FC236}">
                  <a16:creationId xmlns:a16="http://schemas.microsoft.com/office/drawing/2014/main" id="{143F4736-A980-42E1-B7AA-4154BD0FA9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72695" y="6302055"/>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2" name="Freeform 104">
              <a:extLst>
                <a:ext uri="{FF2B5EF4-FFF2-40B4-BE49-F238E27FC236}">
                  <a16:creationId xmlns:a16="http://schemas.microsoft.com/office/drawing/2014/main" id="{2B7EF984-B6CC-4990-B9D8-E999A41F97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99653" y="6349865"/>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3" name="Freeform 113">
              <a:extLst>
                <a:ext uri="{FF2B5EF4-FFF2-40B4-BE49-F238E27FC236}">
                  <a16:creationId xmlns:a16="http://schemas.microsoft.com/office/drawing/2014/main" id="{701390DA-498F-40EE-B86D-9C1288CCDD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7874" y="6395562"/>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4" name="Freeform 114">
              <a:extLst>
                <a:ext uri="{FF2B5EF4-FFF2-40B4-BE49-F238E27FC236}">
                  <a16:creationId xmlns:a16="http://schemas.microsoft.com/office/drawing/2014/main" id="{8349FDB4-AF3A-4F35-82C0-1D40929655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54328" y="6395562"/>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5" name="Freeform 115">
              <a:extLst>
                <a:ext uri="{FF2B5EF4-FFF2-40B4-BE49-F238E27FC236}">
                  <a16:creationId xmlns:a16="http://schemas.microsoft.com/office/drawing/2014/main" id="{96A26B04-1F0B-4D75-8922-93B734D75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17182" y="6401275"/>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6" name="Freeform 117">
              <a:extLst>
                <a:ext uri="{FF2B5EF4-FFF2-40B4-BE49-F238E27FC236}">
                  <a16:creationId xmlns:a16="http://schemas.microsoft.com/office/drawing/2014/main" id="{C6200836-2571-4275-B8D2-450E99ED2A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070586" y="6413516"/>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5" name="Picture 4">
            <a:extLst>
              <a:ext uri="{FF2B5EF4-FFF2-40B4-BE49-F238E27FC236}">
                <a16:creationId xmlns:a16="http://schemas.microsoft.com/office/drawing/2014/main" id="{ADFD2DC0-EB8E-94A4-9085-A42FB79663F6}"/>
              </a:ext>
            </a:extLst>
          </p:cNvPr>
          <p:cNvPicPr>
            <a:picLocks noChangeAspect="1"/>
          </p:cNvPicPr>
          <p:nvPr/>
        </p:nvPicPr>
        <p:blipFill>
          <a:blip r:embed="rId2"/>
          <a:stretch>
            <a:fillRect/>
          </a:stretch>
        </p:blipFill>
        <p:spPr>
          <a:xfrm>
            <a:off x="10441551" y="381173"/>
            <a:ext cx="1188823" cy="1085182"/>
          </a:xfrm>
          <a:prstGeom prst="rect">
            <a:avLst/>
          </a:prstGeom>
        </p:spPr>
      </p:pic>
      <p:pic>
        <p:nvPicPr>
          <p:cNvPr id="3" name="Picture 2">
            <a:extLst>
              <a:ext uri="{FF2B5EF4-FFF2-40B4-BE49-F238E27FC236}">
                <a16:creationId xmlns:a16="http://schemas.microsoft.com/office/drawing/2014/main" id="{AC0BDAC1-61E8-7211-5D1B-313560B627B8}"/>
              </a:ext>
            </a:extLst>
          </p:cNvPr>
          <p:cNvPicPr>
            <a:picLocks noChangeAspect="1"/>
          </p:cNvPicPr>
          <p:nvPr/>
        </p:nvPicPr>
        <p:blipFill>
          <a:blip r:embed="rId3"/>
          <a:stretch>
            <a:fillRect/>
          </a:stretch>
        </p:blipFill>
        <p:spPr>
          <a:xfrm>
            <a:off x="551145" y="2043947"/>
            <a:ext cx="4478055" cy="3753944"/>
          </a:xfrm>
          <a:prstGeom prst="rect">
            <a:avLst/>
          </a:prstGeom>
        </p:spPr>
      </p:pic>
      <p:pic>
        <p:nvPicPr>
          <p:cNvPr id="4" name="Picture 3">
            <a:extLst>
              <a:ext uri="{FF2B5EF4-FFF2-40B4-BE49-F238E27FC236}">
                <a16:creationId xmlns:a16="http://schemas.microsoft.com/office/drawing/2014/main" id="{211857A4-4625-E31D-0E5D-BB531B16E30A}"/>
              </a:ext>
            </a:extLst>
          </p:cNvPr>
          <p:cNvPicPr>
            <a:picLocks noChangeAspect="1"/>
          </p:cNvPicPr>
          <p:nvPr/>
        </p:nvPicPr>
        <p:blipFill>
          <a:blip r:embed="rId4"/>
          <a:stretch>
            <a:fillRect/>
          </a:stretch>
        </p:blipFill>
        <p:spPr>
          <a:xfrm>
            <a:off x="6607629" y="2030409"/>
            <a:ext cx="5033226" cy="3461310"/>
          </a:xfrm>
          <a:prstGeom prst="rect">
            <a:avLst/>
          </a:prstGeom>
        </p:spPr>
      </p:pic>
      <p:sp>
        <p:nvSpPr>
          <p:cNvPr id="6" name="TextBox 5">
            <a:extLst>
              <a:ext uri="{FF2B5EF4-FFF2-40B4-BE49-F238E27FC236}">
                <a16:creationId xmlns:a16="http://schemas.microsoft.com/office/drawing/2014/main" id="{9F1588AB-AE7D-E9F8-EFD4-206A3A7B47FC}"/>
              </a:ext>
            </a:extLst>
          </p:cNvPr>
          <p:cNvSpPr txBox="1"/>
          <p:nvPr/>
        </p:nvSpPr>
        <p:spPr>
          <a:xfrm>
            <a:off x="561626" y="5676482"/>
            <a:ext cx="11079229" cy="646331"/>
          </a:xfrm>
          <a:prstGeom prst="rect">
            <a:avLst/>
          </a:prstGeom>
          <a:noFill/>
        </p:spPr>
        <p:txBody>
          <a:bodyPr wrap="square" rtlCol="0">
            <a:spAutoFit/>
          </a:bodyPr>
          <a:lstStyle/>
          <a:p>
            <a:r>
              <a:rPr lang="en-GB" dirty="0">
                <a:hlinkClick r:id="rId5"/>
              </a:rPr>
              <a:t>Preparing for school - Best Start in Life</a:t>
            </a:r>
            <a:endParaRPr lang="en-GB" dirty="0"/>
          </a:p>
          <a:p>
            <a:r>
              <a:rPr lang="en-GB" dirty="0"/>
              <a:t>https://startingreception.co.uk/</a:t>
            </a:r>
          </a:p>
        </p:txBody>
      </p:sp>
    </p:spTree>
    <p:extLst>
      <p:ext uri="{BB962C8B-B14F-4D97-AF65-F5344CB8AC3E}">
        <p14:creationId xmlns:p14="http://schemas.microsoft.com/office/powerpoint/2010/main" val="42679160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939C031-F9B5-5473-D52D-020E0BD6B2DC}"/>
            </a:ext>
          </a:extLst>
        </p:cNvPr>
        <p:cNvGrpSpPr/>
        <p:nvPr/>
      </p:nvGrpSpPr>
      <p:grpSpPr>
        <a:xfrm>
          <a:off x="0" y="0"/>
          <a:ext cx="0" cy="0"/>
          <a:chOff x="0" y="0"/>
          <a:chExt cx="0" cy="0"/>
        </a:xfrm>
      </p:grpSpPr>
      <p:sp useBgFill="1">
        <p:nvSpPr>
          <p:cNvPr id="120" name="Rectangle 119">
            <a:extLst>
              <a:ext uri="{FF2B5EF4-FFF2-40B4-BE49-F238E27FC236}">
                <a16:creationId xmlns:a16="http://schemas.microsoft.com/office/drawing/2014/main" id="{73DC6674-C1D7-8B22-7BD0-9D8AE7A617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ACBD6C96-8FA4-1CEA-B1AB-7F9E9C93F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283"/>
            <a:ext cx="12192000" cy="1864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030A4A-C2C6-1DF2-01DF-6C8C0E1BE037}"/>
              </a:ext>
            </a:extLst>
          </p:cNvPr>
          <p:cNvSpPr>
            <a:spLocks noGrp="1"/>
          </p:cNvSpPr>
          <p:nvPr>
            <p:ph type="title"/>
          </p:nvPr>
        </p:nvSpPr>
        <p:spPr>
          <a:xfrm>
            <a:off x="849666" y="490591"/>
            <a:ext cx="10492667" cy="1065321"/>
          </a:xfrm>
        </p:spPr>
        <p:txBody>
          <a:bodyPr>
            <a:normAutofit fontScale="90000"/>
          </a:bodyPr>
          <a:lstStyle/>
          <a:p>
            <a:pPr algn="ctr"/>
            <a:r>
              <a:rPr lang="en-GB" dirty="0">
                <a:latin typeface="Congenial Light" panose="02000503040000020004" pitchFamily="2" charset="0"/>
              </a:rPr>
              <a:t>Preparing for September – Reception</a:t>
            </a:r>
            <a:br>
              <a:rPr lang="en-GB" dirty="0">
                <a:latin typeface="Congenial Light" panose="02000503040000020004" pitchFamily="2" charset="0"/>
              </a:rPr>
            </a:br>
            <a:r>
              <a:rPr lang="en-GB" dirty="0">
                <a:latin typeface="Congenial Light" panose="02000503040000020004" pitchFamily="2" charset="0"/>
              </a:rPr>
              <a:t>Our Rochdale – Get ready with Teddy</a:t>
            </a:r>
          </a:p>
        </p:txBody>
      </p:sp>
      <p:grpSp>
        <p:nvGrpSpPr>
          <p:cNvPr id="124" name="Group 123">
            <a:extLst>
              <a:ext uri="{FF2B5EF4-FFF2-40B4-BE49-F238E27FC236}">
                <a16:creationId xmlns:a16="http://schemas.microsoft.com/office/drawing/2014/main" id="{EE55BC28-712A-7DC8-852A-151E116CAD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951" y="5916267"/>
            <a:ext cx="12062645" cy="539682"/>
            <a:chOff x="50951" y="5916267"/>
            <a:chExt cx="12062645" cy="539682"/>
          </a:xfrm>
        </p:grpSpPr>
        <p:sp>
          <p:nvSpPr>
            <p:cNvPr id="125" name="Freeform 6">
              <a:extLst>
                <a:ext uri="{FF2B5EF4-FFF2-40B4-BE49-F238E27FC236}">
                  <a16:creationId xmlns:a16="http://schemas.microsoft.com/office/drawing/2014/main" id="{3DEA1EF0-A9CE-4E22-A13A-D1E4D92588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4587" y="6001132"/>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22">
              <a:extLst>
                <a:ext uri="{FF2B5EF4-FFF2-40B4-BE49-F238E27FC236}">
                  <a16:creationId xmlns:a16="http://schemas.microsoft.com/office/drawing/2014/main" id="{26A564DB-34B7-4880-2D8D-ACFD658299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29334" y="5964936"/>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27">
              <a:extLst>
                <a:ext uri="{FF2B5EF4-FFF2-40B4-BE49-F238E27FC236}">
                  <a16:creationId xmlns:a16="http://schemas.microsoft.com/office/drawing/2014/main" id="{AD661986-74CA-2A27-01CC-4B74EA6E9E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59830" y="6286449"/>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79">
              <a:extLst>
                <a:ext uri="{FF2B5EF4-FFF2-40B4-BE49-F238E27FC236}">
                  <a16:creationId xmlns:a16="http://schemas.microsoft.com/office/drawing/2014/main" id="{CE2B193D-60FA-9200-11E1-B0824C77EF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9871" y="6206364"/>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80">
              <a:extLst>
                <a:ext uri="{FF2B5EF4-FFF2-40B4-BE49-F238E27FC236}">
                  <a16:creationId xmlns:a16="http://schemas.microsoft.com/office/drawing/2014/main" id="{05969C3F-95FC-17D5-9A39-836A80B6E0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3557" y="5938924"/>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81">
              <a:extLst>
                <a:ext uri="{FF2B5EF4-FFF2-40B4-BE49-F238E27FC236}">
                  <a16:creationId xmlns:a16="http://schemas.microsoft.com/office/drawing/2014/main" id="{3E6B9B50-F22B-42D8-C25A-1AECDA57A9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64487" y="5925243"/>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82">
              <a:extLst>
                <a:ext uri="{FF2B5EF4-FFF2-40B4-BE49-F238E27FC236}">
                  <a16:creationId xmlns:a16="http://schemas.microsoft.com/office/drawing/2014/main" id="{F993B816-8A27-3BA3-20B3-381BA24754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37629" y="5934219"/>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83">
              <a:extLst>
                <a:ext uri="{FF2B5EF4-FFF2-40B4-BE49-F238E27FC236}">
                  <a16:creationId xmlns:a16="http://schemas.microsoft.com/office/drawing/2014/main" id="{C4E0D5C2-F6D9-DC56-914D-1A4EDF4B4F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5577" y="5916267"/>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89">
              <a:extLst>
                <a:ext uri="{FF2B5EF4-FFF2-40B4-BE49-F238E27FC236}">
                  <a16:creationId xmlns:a16="http://schemas.microsoft.com/office/drawing/2014/main" id="{979547C8-B0DE-0386-FBA1-755A0C3FF6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2839" y="5933571"/>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90">
              <a:extLst>
                <a:ext uri="{FF2B5EF4-FFF2-40B4-BE49-F238E27FC236}">
                  <a16:creationId xmlns:a16="http://schemas.microsoft.com/office/drawing/2014/main" id="{AD92D531-C795-864B-9ED3-AD213BF09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66124" y="6001132"/>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105">
              <a:extLst>
                <a:ext uri="{FF2B5EF4-FFF2-40B4-BE49-F238E27FC236}">
                  <a16:creationId xmlns:a16="http://schemas.microsoft.com/office/drawing/2014/main" id="{BAB2DCE8-31E2-5A36-7E62-B0D156AAD2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97089" y="6176579"/>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107">
              <a:extLst>
                <a:ext uri="{FF2B5EF4-FFF2-40B4-BE49-F238E27FC236}">
                  <a16:creationId xmlns:a16="http://schemas.microsoft.com/office/drawing/2014/main" id="{D0527E2D-221E-0B15-EAF3-16495D5E91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71801" y="620024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108">
              <a:extLst>
                <a:ext uri="{FF2B5EF4-FFF2-40B4-BE49-F238E27FC236}">
                  <a16:creationId xmlns:a16="http://schemas.microsoft.com/office/drawing/2014/main" id="{3F08D991-D3CB-EED5-35AE-1C4111C907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3527" y="6200243"/>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109">
              <a:extLst>
                <a:ext uri="{FF2B5EF4-FFF2-40B4-BE49-F238E27FC236}">
                  <a16:creationId xmlns:a16="http://schemas.microsoft.com/office/drawing/2014/main" id="{879AB883-11F2-36D7-F566-F7410F217F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4654" y="6203509"/>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111">
              <a:extLst>
                <a:ext uri="{FF2B5EF4-FFF2-40B4-BE49-F238E27FC236}">
                  <a16:creationId xmlns:a16="http://schemas.microsoft.com/office/drawing/2014/main" id="{6558CB17-2C1A-A030-A09D-0EA104F5E8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5893" y="621574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112">
              <a:extLst>
                <a:ext uri="{FF2B5EF4-FFF2-40B4-BE49-F238E27FC236}">
                  <a16:creationId xmlns:a16="http://schemas.microsoft.com/office/drawing/2014/main" id="{9FD0E9D5-CFDE-EE22-E006-A8787B8430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5065" y="596619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122">
              <a:extLst>
                <a:ext uri="{FF2B5EF4-FFF2-40B4-BE49-F238E27FC236}">
                  <a16:creationId xmlns:a16="http://schemas.microsoft.com/office/drawing/2014/main" id="{613E2008-87C6-EE62-3DFB-D8C3BF8712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05488" y="6316001"/>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62">
              <a:extLst>
                <a:ext uri="{FF2B5EF4-FFF2-40B4-BE49-F238E27FC236}">
                  <a16:creationId xmlns:a16="http://schemas.microsoft.com/office/drawing/2014/main" id="{CD3DC4EB-ECEC-7832-1CE3-5C965E4B99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99497" y="59510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63">
              <a:extLst>
                <a:ext uri="{FF2B5EF4-FFF2-40B4-BE49-F238E27FC236}">
                  <a16:creationId xmlns:a16="http://schemas.microsoft.com/office/drawing/2014/main" id="{8EC1999A-411C-DC7C-5780-BF137DAC9C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10552" y="5972713"/>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64">
              <a:extLst>
                <a:ext uri="{FF2B5EF4-FFF2-40B4-BE49-F238E27FC236}">
                  <a16:creationId xmlns:a16="http://schemas.microsoft.com/office/drawing/2014/main" id="{2EE980F9-C271-1BCD-46C2-44ABA2A0F3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50483" y="596575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65">
              <a:extLst>
                <a:ext uri="{FF2B5EF4-FFF2-40B4-BE49-F238E27FC236}">
                  <a16:creationId xmlns:a16="http://schemas.microsoft.com/office/drawing/2014/main" id="{7C3823AA-1EA1-CD54-EFAC-A27F930CD4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191864" y="5983705"/>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66">
              <a:extLst>
                <a:ext uri="{FF2B5EF4-FFF2-40B4-BE49-F238E27FC236}">
                  <a16:creationId xmlns:a16="http://schemas.microsoft.com/office/drawing/2014/main" id="{47767921-C3EE-AD6F-F12C-B73252DC21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49748" y="5974729"/>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67">
              <a:extLst>
                <a:ext uri="{FF2B5EF4-FFF2-40B4-BE49-F238E27FC236}">
                  <a16:creationId xmlns:a16="http://schemas.microsoft.com/office/drawing/2014/main" id="{A1243670-2C4A-407F-885F-B0D61C9171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955742" y="5977993"/>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68">
              <a:extLst>
                <a:ext uri="{FF2B5EF4-FFF2-40B4-BE49-F238E27FC236}">
                  <a16:creationId xmlns:a16="http://schemas.microsoft.com/office/drawing/2014/main" id="{792D0F29-9126-6894-2D83-6EDC99409D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37125" y="5969016"/>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69">
              <a:extLst>
                <a:ext uri="{FF2B5EF4-FFF2-40B4-BE49-F238E27FC236}">
                  <a16:creationId xmlns:a16="http://schemas.microsoft.com/office/drawing/2014/main" id="{FE284C6B-CE07-0E35-9D1E-C3D77F6D0F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25347" y="5981258"/>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70">
              <a:extLst>
                <a:ext uri="{FF2B5EF4-FFF2-40B4-BE49-F238E27FC236}">
                  <a16:creationId xmlns:a16="http://schemas.microsoft.com/office/drawing/2014/main" id="{A69339E1-6CD1-8794-CAB4-F10915730A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605784" y="6041644"/>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71">
              <a:extLst>
                <a:ext uri="{FF2B5EF4-FFF2-40B4-BE49-F238E27FC236}">
                  <a16:creationId xmlns:a16="http://schemas.microsoft.com/office/drawing/2014/main" id="{F8E985B7-A90F-B44E-B044-FD4012A620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00734" y="5986969"/>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72">
              <a:extLst>
                <a:ext uri="{FF2B5EF4-FFF2-40B4-BE49-F238E27FC236}">
                  <a16:creationId xmlns:a16="http://schemas.microsoft.com/office/drawing/2014/main" id="{A4CF13BF-00F2-E08D-1524-940A6B57F9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73875" y="5990232"/>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73">
              <a:extLst>
                <a:ext uri="{FF2B5EF4-FFF2-40B4-BE49-F238E27FC236}">
                  <a16:creationId xmlns:a16="http://schemas.microsoft.com/office/drawing/2014/main" id="{B1391C26-08D9-1FD7-D56F-E0D5AFBB32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75850" y="5993497"/>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74">
              <a:extLst>
                <a:ext uri="{FF2B5EF4-FFF2-40B4-BE49-F238E27FC236}">
                  <a16:creationId xmlns:a16="http://schemas.microsoft.com/office/drawing/2014/main" id="{E9B161A7-2594-7A96-7689-21B202261C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66519" y="5999210"/>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75">
              <a:extLst>
                <a:ext uri="{FF2B5EF4-FFF2-40B4-BE49-F238E27FC236}">
                  <a16:creationId xmlns:a16="http://schemas.microsoft.com/office/drawing/2014/main" id="{9794BA81-8A01-0283-7E76-C56BBFBDEA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04129" y="5929847"/>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77">
              <a:extLst>
                <a:ext uri="{FF2B5EF4-FFF2-40B4-BE49-F238E27FC236}">
                  <a16:creationId xmlns:a16="http://schemas.microsoft.com/office/drawing/2014/main" id="{B251C5EE-12DA-4BB2-8867-FECA257389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55260" y="601471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85">
              <a:extLst>
                <a:ext uri="{FF2B5EF4-FFF2-40B4-BE49-F238E27FC236}">
                  <a16:creationId xmlns:a16="http://schemas.microsoft.com/office/drawing/2014/main" id="{18805898-F3F8-05ED-8450-BC10EA08FB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06059" y="6029402"/>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87">
              <a:extLst>
                <a:ext uri="{FF2B5EF4-FFF2-40B4-BE49-F238E27FC236}">
                  <a16:creationId xmlns:a16="http://schemas.microsoft.com/office/drawing/2014/main" id="{49D5427E-210E-6A6E-9D25-DC3A6974FC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22284" y="6041642"/>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88">
              <a:extLst>
                <a:ext uri="{FF2B5EF4-FFF2-40B4-BE49-F238E27FC236}">
                  <a16:creationId xmlns:a16="http://schemas.microsoft.com/office/drawing/2014/main" id="{912A507D-BBCB-3A81-73E7-876CADC6B2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90921" y="6047354"/>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91">
              <a:extLst>
                <a:ext uri="{FF2B5EF4-FFF2-40B4-BE49-F238E27FC236}">
                  <a16:creationId xmlns:a16="http://schemas.microsoft.com/office/drawing/2014/main" id="{B5A49DF0-1A87-976B-548D-481FDF97CF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84593" y="6214548"/>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1" name="Freeform 92">
              <a:extLst>
                <a:ext uri="{FF2B5EF4-FFF2-40B4-BE49-F238E27FC236}">
                  <a16:creationId xmlns:a16="http://schemas.microsoft.com/office/drawing/2014/main" id="{16C8C9B0-0490-37A0-0560-DA1658D57B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88834" y="622280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2" name="Freeform 93">
              <a:extLst>
                <a:ext uri="{FF2B5EF4-FFF2-40B4-BE49-F238E27FC236}">
                  <a16:creationId xmlns:a16="http://schemas.microsoft.com/office/drawing/2014/main" id="{CB32CCCF-2A72-C99F-26A0-1FCD523A74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00129" y="6222800"/>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3" name="Freeform 94">
              <a:extLst>
                <a:ext uri="{FF2B5EF4-FFF2-40B4-BE49-F238E27FC236}">
                  <a16:creationId xmlns:a16="http://schemas.microsoft.com/office/drawing/2014/main" id="{437CBBB6-D0FB-D886-0E5F-1A949169B6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688824" y="6250545"/>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4" name="Freeform 95">
              <a:extLst>
                <a:ext uri="{FF2B5EF4-FFF2-40B4-BE49-F238E27FC236}">
                  <a16:creationId xmlns:a16="http://schemas.microsoft.com/office/drawing/2014/main" id="{5F596F12-40AF-82E3-1CFF-52CDCF0456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38524" y="624564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5" name="Freeform 96">
              <a:extLst>
                <a:ext uri="{FF2B5EF4-FFF2-40B4-BE49-F238E27FC236}">
                  <a16:creationId xmlns:a16="http://schemas.microsoft.com/office/drawing/2014/main" id="{AE1F887D-C58A-A941-008D-704139271B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95222" y="6259521"/>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6" name="Freeform 97">
              <a:extLst>
                <a:ext uri="{FF2B5EF4-FFF2-40B4-BE49-F238E27FC236}">
                  <a16:creationId xmlns:a16="http://schemas.microsoft.com/office/drawing/2014/main" id="{14754E18-7A71-C1E3-74EC-E3060B158B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88890" y="6261969"/>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7" name="Freeform 98">
              <a:extLst>
                <a:ext uri="{FF2B5EF4-FFF2-40B4-BE49-F238E27FC236}">
                  <a16:creationId xmlns:a16="http://schemas.microsoft.com/office/drawing/2014/main" id="{13EE29C1-2B0D-741C-3DB5-79BB99A51D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70482" y="6261969"/>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8" name="Freeform 99">
              <a:extLst>
                <a:ext uri="{FF2B5EF4-FFF2-40B4-BE49-F238E27FC236}">
                  <a16:creationId xmlns:a16="http://schemas.microsoft.com/office/drawing/2014/main" id="{2E4C6FE9-E369-14DB-9D56-14701736CC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39874" y="626074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9" name="Freeform 100">
              <a:extLst>
                <a:ext uri="{FF2B5EF4-FFF2-40B4-BE49-F238E27FC236}">
                  <a16:creationId xmlns:a16="http://schemas.microsoft.com/office/drawing/2014/main" id="{AC5EB5A8-2932-0AF7-CF05-79741B348B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16015" y="626196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0" name="Freeform 101">
              <a:extLst>
                <a:ext uri="{FF2B5EF4-FFF2-40B4-BE49-F238E27FC236}">
                  <a16:creationId xmlns:a16="http://schemas.microsoft.com/office/drawing/2014/main" id="{FDE0EA43-2172-FB13-2E32-02EB8CCA84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13228" y="6268498"/>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1" name="Freeform 102">
              <a:extLst>
                <a:ext uri="{FF2B5EF4-FFF2-40B4-BE49-F238E27FC236}">
                  <a16:creationId xmlns:a16="http://schemas.microsoft.com/office/drawing/2014/main" id="{6780C36D-0D43-CB48-CDF9-655DE223EE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91006" y="6271761"/>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2" name="Freeform 103">
              <a:extLst>
                <a:ext uri="{FF2B5EF4-FFF2-40B4-BE49-F238E27FC236}">
                  <a16:creationId xmlns:a16="http://schemas.microsoft.com/office/drawing/2014/main" id="{D6F7D50B-9FE5-C3F1-8D8A-D5ED003342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53313" y="627747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3" name="Freeform 104">
              <a:extLst>
                <a:ext uri="{FF2B5EF4-FFF2-40B4-BE49-F238E27FC236}">
                  <a16:creationId xmlns:a16="http://schemas.microsoft.com/office/drawing/2014/main" id="{0297CC45-EA24-5712-5C36-21EADB6420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02579" y="6277473"/>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 name="Freeform 113">
              <a:extLst>
                <a:ext uri="{FF2B5EF4-FFF2-40B4-BE49-F238E27FC236}">
                  <a16:creationId xmlns:a16="http://schemas.microsoft.com/office/drawing/2014/main" id="{93E0181D-8031-8A53-0DAF-B778131D6C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90800" y="6323170"/>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5" name="Freeform 114">
              <a:extLst>
                <a:ext uri="{FF2B5EF4-FFF2-40B4-BE49-F238E27FC236}">
                  <a16:creationId xmlns:a16="http://schemas.microsoft.com/office/drawing/2014/main" id="{03E190A0-E67E-0E79-3AEF-10E543062E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57254" y="632317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6" name="Freeform 115">
              <a:extLst>
                <a:ext uri="{FF2B5EF4-FFF2-40B4-BE49-F238E27FC236}">
                  <a16:creationId xmlns:a16="http://schemas.microsoft.com/office/drawing/2014/main" id="{6B64958C-7598-53F6-3FFE-5FDB114DFB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20108" y="6328883"/>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7" name="Freeform 117">
              <a:extLst>
                <a:ext uri="{FF2B5EF4-FFF2-40B4-BE49-F238E27FC236}">
                  <a16:creationId xmlns:a16="http://schemas.microsoft.com/office/drawing/2014/main" id="{AB24AABF-A7FD-6FA7-A43F-1ABFAB4EF7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15345" y="634112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8" name="Freeform 118">
              <a:extLst>
                <a:ext uri="{FF2B5EF4-FFF2-40B4-BE49-F238E27FC236}">
                  <a16:creationId xmlns:a16="http://schemas.microsoft.com/office/drawing/2014/main" id="{CED4B355-0223-8903-5747-0DF1259426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05534" y="627747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9" name="Freeform 119">
              <a:extLst>
                <a:ext uri="{FF2B5EF4-FFF2-40B4-BE49-F238E27FC236}">
                  <a16:creationId xmlns:a16="http://schemas.microsoft.com/office/drawing/2014/main" id="{6671244C-2D28-52F2-F901-84D92D37E1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610731" y="6246640"/>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0" name="Freeform 100">
              <a:extLst>
                <a:ext uri="{FF2B5EF4-FFF2-40B4-BE49-F238E27FC236}">
                  <a16:creationId xmlns:a16="http://schemas.microsoft.com/office/drawing/2014/main" id="{949DA672-8521-D2DE-7A89-69D121D9E0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67614" y="6261967"/>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1" name="Freeform 79">
              <a:extLst>
                <a:ext uri="{FF2B5EF4-FFF2-40B4-BE49-F238E27FC236}">
                  <a16:creationId xmlns:a16="http://schemas.microsoft.com/office/drawing/2014/main" id="{D3A3EE2E-0AA9-1F50-FC1E-3ED0691471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76945" y="6278756"/>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2" name="Freeform 80">
              <a:extLst>
                <a:ext uri="{FF2B5EF4-FFF2-40B4-BE49-F238E27FC236}">
                  <a16:creationId xmlns:a16="http://schemas.microsoft.com/office/drawing/2014/main" id="{C89D8318-1E67-4B1D-C780-1DDD704CDA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270631" y="6011316"/>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3" name="Freeform 81">
              <a:extLst>
                <a:ext uri="{FF2B5EF4-FFF2-40B4-BE49-F238E27FC236}">
                  <a16:creationId xmlns:a16="http://schemas.microsoft.com/office/drawing/2014/main" id="{598D85EE-8E80-5F3B-1061-AFA70397D9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61561" y="5997635"/>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4" name="Freeform 82">
              <a:extLst>
                <a:ext uri="{FF2B5EF4-FFF2-40B4-BE49-F238E27FC236}">
                  <a16:creationId xmlns:a16="http://schemas.microsoft.com/office/drawing/2014/main" id="{B3767456-DF8D-1674-3830-C027236D81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34703" y="6006611"/>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5" name="Freeform 83">
              <a:extLst>
                <a:ext uri="{FF2B5EF4-FFF2-40B4-BE49-F238E27FC236}">
                  <a16:creationId xmlns:a16="http://schemas.microsoft.com/office/drawing/2014/main" id="{7A7751AF-08AB-5C2D-1309-82C9BC65C7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62651" y="5988659"/>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6" name="Freeform 89">
              <a:extLst>
                <a:ext uri="{FF2B5EF4-FFF2-40B4-BE49-F238E27FC236}">
                  <a16:creationId xmlns:a16="http://schemas.microsoft.com/office/drawing/2014/main" id="{DB7D496E-4902-35DE-A756-BA71DABD8A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49913" y="6005963"/>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7" name="Freeform 90">
              <a:extLst>
                <a:ext uri="{FF2B5EF4-FFF2-40B4-BE49-F238E27FC236}">
                  <a16:creationId xmlns:a16="http://schemas.microsoft.com/office/drawing/2014/main" id="{0F27819C-F97F-4698-393F-A20F5FE629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63198" y="6073524"/>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8" name="Freeform 105">
              <a:extLst>
                <a:ext uri="{FF2B5EF4-FFF2-40B4-BE49-F238E27FC236}">
                  <a16:creationId xmlns:a16="http://schemas.microsoft.com/office/drawing/2014/main" id="{A96997A2-2E0B-53DF-54BC-11AA74FD2E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094163" y="6248971"/>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9" name="Freeform 107">
              <a:extLst>
                <a:ext uri="{FF2B5EF4-FFF2-40B4-BE49-F238E27FC236}">
                  <a16:creationId xmlns:a16="http://schemas.microsoft.com/office/drawing/2014/main" id="{7210F2F7-9A72-2557-ED48-603C7A0206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68875" y="6272635"/>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0" name="Freeform 108">
              <a:extLst>
                <a:ext uri="{FF2B5EF4-FFF2-40B4-BE49-F238E27FC236}">
                  <a16:creationId xmlns:a16="http://schemas.microsoft.com/office/drawing/2014/main" id="{8088F8CE-61BC-ADDF-F9E7-90EA7ED915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300601" y="6272635"/>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1" name="Freeform 109">
              <a:extLst>
                <a:ext uri="{FF2B5EF4-FFF2-40B4-BE49-F238E27FC236}">
                  <a16:creationId xmlns:a16="http://schemas.microsoft.com/office/drawing/2014/main" id="{496BE2A4-0AF2-243F-51A8-3643D20E24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01728" y="6275901"/>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2" name="Freeform 111">
              <a:extLst>
                <a:ext uri="{FF2B5EF4-FFF2-40B4-BE49-F238E27FC236}">
                  <a16:creationId xmlns:a16="http://schemas.microsoft.com/office/drawing/2014/main" id="{E424C7D6-5832-8947-F1C9-DFD4530635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42967" y="6288141"/>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3" name="Freeform 112">
              <a:extLst>
                <a:ext uri="{FF2B5EF4-FFF2-40B4-BE49-F238E27FC236}">
                  <a16:creationId xmlns:a16="http://schemas.microsoft.com/office/drawing/2014/main" id="{9DEAA93B-AFCC-15E7-96E8-7C33083EFD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025342" y="599314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4" name="Freeform 62">
              <a:extLst>
                <a:ext uri="{FF2B5EF4-FFF2-40B4-BE49-F238E27FC236}">
                  <a16:creationId xmlns:a16="http://schemas.microsoft.com/office/drawing/2014/main" id="{D4F2B90D-6C53-55E0-C882-89A83C6D5A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096571" y="6023456"/>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5" name="Freeform 63">
              <a:extLst>
                <a:ext uri="{FF2B5EF4-FFF2-40B4-BE49-F238E27FC236}">
                  <a16:creationId xmlns:a16="http://schemas.microsoft.com/office/drawing/2014/main" id="{CC08593C-4A18-2011-6FDD-13FE0D303C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307626" y="6045105"/>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6" name="Freeform 64">
              <a:extLst>
                <a:ext uri="{FF2B5EF4-FFF2-40B4-BE49-F238E27FC236}">
                  <a16:creationId xmlns:a16="http://schemas.microsoft.com/office/drawing/2014/main" id="{732F3A05-69AA-3398-8D38-5866FABF18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47557" y="6038145"/>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65">
              <a:extLst>
                <a:ext uri="{FF2B5EF4-FFF2-40B4-BE49-F238E27FC236}">
                  <a16:creationId xmlns:a16="http://schemas.microsoft.com/office/drawing/2014/main" id="{4257002F-92B2-03EB-8D4F-9D85535B5A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88938" y="6056097"/>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8" name="Freeform 66">
              <a:extLst>
                <a:ext uri="{FF2B5EF4-FFF2-40B4-BE49-F238E27FC236}">
                  <a16:creationId xmlns:a16="http://schemas.microsoft.com/office/drawing/2014/main" id="{7F94F8D8-7716-8C2A-A177-B7FE4D94B9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46822" y="6047121"/>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9" name="Freeform 67">
              <a:extLst>
                <a:ext uri="{FF2B5EF4-FFF2-40B4-BE49-F238E27FC236}">
                  <a16:creationId xmlns:a16="http://schemas.microsoft.com/office/drawing/2014/main" id="{FB42A46A-E7CA-2601-63B3-09967374D2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752816" y="6050385"/>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0" name="Freeform 68">
              <a:extLst>
                <a:ext uri="{FF2B5EF4-FFF2-40B4-BE49-F238E27FC236}">
                  <a16:creationId xmlns:a16="http://schemas.microsoft.com/office/drawing/2014/main" id="{CA95CFB1-827E-7CD1-455F-5CA5F9E2DF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434199" y="6041408"/>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1" name="Freeform 69">
              <a:extLst>
                <a:ext uri="{FF2B5EF4-FFF2-40B4-BE49-F238E27FC236}">
                  <a16:creationId xmlns:a16="http://schemas.microsoft.com/office/drawing/2014/main" id="{8004E6F2-158D-8594-66D5-05562343D9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22421" y="6053650"/>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2" name="Freeform 71">
              <a:extLst>
                <a:ext uri="{FF2B5EF4-FFF2-40B4-BE49-F238E27FC236}">
                  <a16:creationId xmlns:a16="http://schemas.microsoft.com/office/drawing/2014/main" id="{E5E5BB48-A0F2-C46C-BD85-772B12CA25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7808" y="6059361"/>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3" name="Freeform 72">
              <a:extLst>
                <a:ext uri="{FF2B5EF4-FFF2-40B4-BE49-F238E27FC236}">
                  <a16:creationId xmlns:a16="http://schemas.microsoft.com/office/drawing/2014/main" id="{0FD2980A-5190-79B8-EBE9-ABA0B35FD9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70949" y="6062624"/>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4" name="Freeform 73">
              <a:extLst>
                <a:ext uri="{FF2B5EF4-FFF2-40B4-BE49-F238E27FC236}">
                  <a16:creationId xmlns:a16="http://schemas.microsoft.com/office/drawing/2014/main" id="{59E91155-8175-2BAD-74B2-42F38C805D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72924" y="6065889"/>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5" name="Freeform 74">
              <a:extLst>
                <a:ext uri="{FF2B5EF4-FFF2-40B4-BE49-F238E27FC236}">
                  <a16:creationId xmlns:a16="http://schemas.microsoft.com/office/drawing/2014/main" id="{DB548075-708C-CF6A-B2A4-C9CCF3BA21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951" y="5947800"/>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 name="Freeform 75">
              <a:extLst>
                <a:ext uri="{FF2B5EF4-FFF2-40B4-BE49-F238E27FC236}">
                  <a16:creationId xmlns:a16="http://schemas.microsoft.com/office/drawing/2014/main" id="{15072B9C-B662-F00B-B0FA-97FF5F3C65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601203" y="6002239"/>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7" name="Freeform 77">
              <a:extLst>
                <a:ext uri="{FF2B5EF4-FFF2-40B4-BE49-F238E27FC236}">
                  <a16:creationId xmlns:a16="http://schemas.microsoft.com/office/drawing/2014/main" id="{9DCA662E-BCBB-EB28-0BB1-53B0B062C0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52334" y="6087105"/>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8" name="Freeform 88">
              <a:extLst>
                <a:ext uri="{FF2B5EF4-FFF2-40B4-BE49-F238E27FC236}">
                  <a16:creationId xmlns:a16="http://schemas.microsoft.com/office/drawing/2014/main" id="{7891F349-18F4-D3C5-390B-6D57BA05F7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87995" y="6119746"/>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9" name="Freeform 91">
              <a:extLst>
                <a:ext uri="{FF2B5EF4-FFF2-40B4-BE49-F238E27FC236}">
                  <a16:creationId xmlns:a16="http://schemas.microsoft.com/office/drawing/2014/main" id="{2B83FDC9-AF3C-8E42-F66E-00A708F92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81667" y="6286940"/>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0" name="Freeform 92">
              <a:extLst>
                <a:ext uri="{FF2B5EF4-FFF2-40B4-BE49-F238E27FC236}">
                  <a16:creationId xmlns:a16="http://schemas.microsoft.com/office/drawing/2014/main" id="{A420BEA7-040D-2627-F9A5-0ECEDB6B5A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85908" y="6295192"/>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1" name="Freeform 93">
              <a:extLst>
                <a:ext uri="{FF2B5EF4-FFF2-40B4-BE49-F238E27FC236}">
                  <a16:creationId xmlns:a16="http://schemas.microsoft.com/office/drawing/2014/main" id="{E2725AC2-CA9E-E30E-6B22-02A482FF93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97203" y="6295192"/>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2" name="Freeform 94">
              <a:extLst>
                <a:ext uri="{FF2B5EF4-FFF2-40B4-BE49-F238E27FC236}">
                  <a16:creationId xmlns:a16="http://schemas.microsoft.com/office/drawing/2014/main" id="{AEEBA105-25AC-0D46-8C45-E6C4E84009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85898" y="6322937"/>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3" name="Freeform 95">
              <a:extLst>
                <a:ext uri="{FF2B5EF4-FFF2-40B4-BE49-F238E27FC236}">
                  <a16:creationId xmlns:a16="http://schemas.microsoft.com/office/drawing/2014/main" id="{4704A793-4EB0-FB1E-DCB6-667E333265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35598" y="631804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4" name="Freeform 96">
              <a:extLst>
                <a:ext uri="{FF2B5EF4-FFF2-40B4-BE49-F238E27FC236}">
                  <a16:creationId xmlns:a16="http://schemas.microsoft.com/office/drawing/2014/main" id="{6198D6D8-8253-7D72-1570-54F73B4E61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92296" y="6331913"/>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5" name="Freeform 97">
              <a:extLst>
                <a:ext uri="{FF2B5EF4-FFF2-40B4-BE49-F238E27FC236}">
                  <a16:creationId xmlns:a16="http://schemas.microsoft.com/office/drawing/2014/main" id="{B20203A2-E432-AB9B-5365-F8E36C32D3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85964" y="6334361"/>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6" name="Freeform 98">
              <a:extLst>
                <a:ext uri="{FF2B5EF4-FFF2-40B4-BE49-F238E27FC236}">
                  <a16:creationId xmlns:a16="http://schemas.microsoft.com/office/drawing/2014/main" id="{238A64A3-BED2-48F4-9500-30F0715E4A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367556" y="6334361"/>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7" name="Freeform 99">
              <a:extLst>
                <a:ext uri="{FF2B5EF4-FFF2-40B4-BE49-F238E27FC236}">
                  <a16:creationId xmlns:a16="http://schemas.microsoft.com/office/drawing/2014/main" id="{179BA9CF-AEA8-A894-5112-AA577CF3D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84758" y="6333136"/>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8" name="Freeform 100">
              <a:extLst>
                <a:ext uri="{FF2B5EF4-FFF2-40B4-BE49-F238E27FC236}">
                  <a16:creationId xmlns:a16="http://schemas.microsoft.com/office/drawing/2014/main" id="{964FE099-356B-97C5-B340-2D63382C4E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3089" y="6334360"/>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9" name="Freeform 101">
              <a:extLst>
                <a:ext uri="{FF2B5EF4-FFF2-40B4-BE49-F238E27FC236}">
                  <a16:creationId xmlns:a16="http://schemas.microsoft.com/office/drawing/2014/main" id="{964C6E3C-1D0A-1EF6-26C9-8500B5EAD5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68469" y="6340890"/>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0" name="Freeform 102">
              <a:extLst>
                <a:ext uri="{FF2B5EF4-FFF2-40B4-BE49-F238E27FC236}">
                  <a16:creationId xmlns:a16="http://schemas.microsoft.com/office/drawing/2014/main" id="{BC3CFA73-282F-2618-EC1C-1D07E2D82C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88080" y="6344153"/>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1" name="Freeform 103">
              <a:extLst>
                <a:ext uri="{FF2B5EF4-FFF2-40B4-BE49-F238E27FC236}">
                  <a16:creationId xmlns:a16="http://schemas.microsoft.com/office/drawing/2014/main" id="{D6AFBCD5-42D4-52C0-F191-2B25CB5590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72695" y="6302055"/>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2" name="Freeform 104">
              <a:extLst>
                <a:ext uri="{FF2B5EF4-FFF2-40B4-BE49-F238E27FC236}">
                  <a16:creationId xmlns:a16="http://schemas.microsoft.com/office/drawing/2014/main" id="{E88247CA-319C-3DF6-7707-ACB31A91BB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99653" y="6349865"/>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3" name="Freeform 113">
              <a:extLst>
                <a:ext uri="{FF2B5EF4-FFF2-40B4-BE49-F238E27FC236}">
                  <a16:creationId xmlns:a16="http://schemas.microsoft.com/office/drawing/2014/main" id="{F451CE6C-5C27-7497-0919-034D4A6F95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7874" y="6395562"/>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4" name="Freeform 114">
              <a:extLst>
                <a:ext uri="{FF2B5EF4-FFF2-40B4-BE49-F238E27FC236}">
                  <a16:creationId xmlns:a16="http://schemas.microsoft.com/office/drawing/2014/main" id="{5CDDB38A-1D6A-E17E-D33A-8603BD1AFC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54328" y="6395562"/>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5" name="Freeform 115">
              <a:extLst>
                <a:ext uri="{FF2B5EF4-FFF2-40B4-BE49-F238E27FC236}">
                  <a16:creationId xmlns:a16="http://schemas.microsoft.com/office/drawing/2014/main" id="{CD9D546F-D90F-BB47-9773-E7C26255FD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17182" y="6401275"/>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6" name="Freeform 117">
              <a:extLst>
                <a:ext uri="{FF2B5EF4-FFF2-40B4-BE49-F238E27FC236}">
                  <a16:creationId xmlns:a16="http://schemas.microsoft.com/office/drawing/2014/main" id="{C6FA1962-98B1-BE68-3157-ADDC9D3CED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070586" y="6413516"/>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5" name="Picture 4">
            <a:extLst>
              <a:ext uri="{FF2B5EF4-FFF2-40B4-BE49-F238E27FC236}">
                <a16:creationId xmlns:a16="http://schemas.microsoft.com/office/drawing/2014/main" id="{51C2B702-CA3E-EFF9-0C36-0CA9C8AC1FA0}"/>
              </a:ext>
            </a:extLst>
          </p:cNvPr>
          <p:cNvPicPr>
            <a:picLocks noChangeAspect="1"/>
          </p:cNvPicPr>
          <p:nvPr/>
        </p:nvPicPr>
        <p:blipFill>
          <a:blip r:embed="rId2"/>
          <a:stretch>
            <a:fillRect/>
          </a:stretch>
        </p:blipFill>
        <p:spPr>
          <a:xfrm>
            <a:off x="10441551" y="381173"/>
            <a:ext cx="1188823" cy="1085182"/>
          </a:xfrm>
          <a:prstGeom prst="rect">
            <a:avLst/>
          </a:prstGeom>
        </p:spPr>
      </p:pic>
      <p:pic>
        <p:nvPicPr>
          <p:cNvPr id="7" name="Picture 6">
            <a:extLst>
              <a:ext uri="{FF2B5EF4-FFF2-40B4-BE49-F238E27FC236}">
                <a16:creationId xmlns:a16="http://schemas.microsoft.com/office/drawing/2014/main" id="{D3BC6691-C8E8-3318-28B0-FCEE4761EA6A}"/>
              </a:ext>
            </a:extLst>
          </p:cNvPr>
          <p:cNvPicPr>
            <a:picLocks noChangeAspect="1"/>
          </p:cNvPicPr>
          <p:nvPr/>
        </p:nvPicPr>
        <p:blipFill>
          <a:blip r:embed="rId3"/>
          <a:stretch>
            <a:fillRect/>
          </a:stretch>
        </p:blipFill>
        <p:spPr>
          <a:xfrm>
            <a:off x="194695" y="1910706"/>
            <a:ext cx="3063134" cy="1946268"/>
          </a:xfrm>
          <a:prstGeom prst="rect">
            <a:avLst/>
          </a:prstGeom>
        </p:spPr>
      </p:pic>
      <p:sp>
        <p:nvSpPr>
          <p:cNvPr id="8" name="TextBox 7">
            <a:extLst>
              <a:ext uri="{FF2B5EF4-FFF2-40B4-BE49-F238E27FC236}">
                <a16:creationId xmlns:a16="http://schemas.microsoft.com/office/drawing/2014/main" id="{8A20378F-AB05-67CD-F3DF-B284F082AF4D}"/>
              </a:ext>
            </a:extLst>
          </p:cNvPr>
          <p:cNvSpPr txBox="1"/>
          <p:nvPr/>
        </p:nvSpPr>
        <p:spPr>
          <a:xfrm>
            <a:off x="3749199" y="2338355"/>
            <a:ext cx="8279250" cy="3693319"/>
          </a:xfrm>
          <a:prstGeom prst="rect">
            <a:avLst/>
          </a:prstGeom>
          <a:noFill/>
        </p:spPr>
        <p:txBody>
          <a:bodyPr wrap="square" rtlCol="0">
            <a:spAutoFit/>
          </a:bodyPr>
          <a:lstStyle/>
          <a:p>
            <a:r>
              <a:rPr lang="en-GB" dirty="0"/>
              <a:t>As part of our new campaign ‘Get ready with Teddy’, you can now book onto and take part in our free, fun and interactive programme of activities to support your little ones settle happily and confidently into the classroom.</a:t>
            </a:r>
          </a:p>
          <a:p>
            <a:endParaRPr lang="en-GB" dirty="0"/>
          </a:p>
          <a:p>
            <a:r>
              <a:rPr lang="en-GB" dirty="0"/>
              <a:t>Our programme focuses on all the key skills children need to make a positive transition into school.</a:t>
            </a:r>
          </a:p>
          <a:p>
            <a:endParaRPr lang="en-GB" dirty="0"/>
          </a:p>
          <a:p>
            <a:r>
              <a:rPr lang="en-GB" dirty="0"/>
              <a:t>From their communication and independence to their physical development and healthy routines, by the end you will have everything you need to prepare your child for school.</a:t>
            </a:r>
          </a:p>
          <a:p>
            <a:endParaRPr lang="en-GB" dirty="0"/>
          </a:p>
          <a:p>
            <a:r>
              <a:rPr lang="en-GB" dirty="0"/>
              <a:t>We’ll also give you lots of useful tips and activities to practice at home, as a part of your everyday routines.</a:t>
            </a:r>
          </a:p>
        </p:txBody>
      </p:sp>
      <p:pic>
        <p:nvPicPr>
          <p:cNvPr id="10" name="Picture 9">
            <a:extLst>
              <a:ext uri="{FF2B5EF4-FFF2-40B4-BE49-F238E27FC236}">
                <a16:creationId xmlns:a16="http://schemas.microsoft.com/office/drawing/2014/main" id="{EEA4BB45-DA0A-7FCB-77A5-D37A0CA780D4}"/>
              </a:ext>
            </a:extLst>
          </p:cNvPr>
          <p:cNvPicPr>
            <a:picLocks noChangeAspect="1"/>
          </p:cNvPicPr>
          <p:nvPr/>
        </p:nvPicPr>
        <p:blipFill>
          <a:blip r:embed="rId4"/>
          <a:stretch>
            <a:fillRect/>
          </a:stretch>
        </p:blipFill>
        <p:spPr>
          <a:xfrm>
            <a:off x="343033" y="427413"/>
            <a:ext cx="1712854" cy="992702"/>
          </a:xfrm>
          <a:prstGeom prst="rect">
            <a:avLst/>
          </a:prstGeom>
        </p:spPr>
      </p:pic>
      <p:pic>
        <p:nvPicPr>
          <p:cNvPr id="12" name="Picture 11">
            <a:extLst>
              <a:ext uri="{FF2B5EF4-FFF2-40B4-BE49-F238E27FC236}">
                <a16:creationId xmlns:a16="http://schemas.microsoft.com/office/drawing/2014/main" id="{DD44B66A-CAB4-A414-5211-8495117EC7A1}"/>
              </a:ext>
            </a:extLst>
          </p:cNvPr>
          <p:cNvPicPr>
            <a:picLocks noChangeAspect="1"/>
          </p:cNvPicPr>
          <p:nvPr/>
        </p:nvPicPr>
        <p:blipFill>
          <a:blip r:embed="rId5"/>
          <a:stretch>
            <a:fillRect/>
          </a:stretch>
        </p:blipFill>
        <p:spPr>
          <a:xfrm>
            <a:off x="522180" y="3911869"/>
            <a:ext cx="2408163" cy="2622502"/>
          </a:xfrm>
          <a:prstGeom prst="rect">
            <a:avLst/>
          </a:prstGeom>
        </p:spPr>
      </p:pic>
    </p:spTree>
    <p:extLst>
      <p:ext uri="{BB962C8B-B14F-4D97-AF65-F5344CB8AC3E}">
        <p14:creationId xmlns:p14="http://schemas.microsoft.com/office/powerpoint/2010/main" val="36948343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0" name="Rectangle 119">
            <a:extLst>
              <a:ext uri="{FF2B5EF4-FFF2-40B4-BE49-F238E27FC236}">
                <a16:creationId xmlns:a16="http://schemas.microsoft.com/office/drawing/2014/main" id="{95697D25-3D98-4690-9E3D-C65732E5D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56C634FA-4936-4EA7-9BFB-F34843C0F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283"/>
            <a:ext cx="12192000" cy="1864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741FDE-DCA7-7BCE-F903-1E41875AC8AF}"/>
              </a:ext>
            </a:extLst>
          </p:cNvPr>
          <p:cNvSpPr>
            <a:spLocks noGrp="1"/>
          </p:cNvSpPr>
          <p:nvPr>
            <p:ph type="title"/>
          </p:nvPr>
        </p:nvSpPr>
        <p:spPr>
          <a:xfrm>
            <a:off x="1073811" y="648757"/>
            <a:ext cx="10492667" cy="1065321"/>
          </a:xfrm>
        </p:spPr>
        <p:txBody>
          <a:bodyPr>
            <a:normAutofit/>
          </a:bodyPr>
          <a:lstStyle/>
          <a:p>
            <a:r>
              <a:rPr lang="en-GB" dirty="0">
                <a:latin typeface="Congenial Light" panose="02000503040000020004" pitchFamily="2" charset="0"/>
              </a:rPr>
              <a:t>Things to bring and remember in September</a:t>
            </a:r>
          </a:p>
        </p:txBody>
      </p:sp>
      <p:sp>
        <p:nvSpPr>
          <p:cNvPr id="10" name="Content Placeholder 2">
            <a:extLst>
              <a:ext uri="{FF2B5EF4-FFF2-40B4-BE49-F238E27FC236}">
                <a16:creationId xmlns:a16="http://schemas.microsoft.com/office/drawing/2014/main" id="{752B97FD-C9E1-EB69-CE25-E8E4821B8FD4}"/>
              </a:ext>
            </a:extLst>
          </p:cNvPr>
          <p:cNvSpPr>
            <a:spLocks noGrp="1"/>
          </p:cNvSpPr>
          <p:nvPr>
            <p:ph idx="1"/>
          </p:nvPr>
        </p:nvSpPr>
        <p:spPr>
          <a:xfrm>
            <a:off x="303935" y="2371813"/>
            <a:ext cx="8064940" cy="3280174"/>
          </a:xfrm>
        </p:spPr>
        <p:txBody>
          <a:bodyPr>
            <a:normAutofit fontScale="92500"/>
          </a:bodyPr>
          <a:lstStyle/>
          <a:p>
            <a:pPr>
              <a:lnSpc>
                <a:spcPct val="140000"/>
              </a:lnSpc>
            </a:pPr>
            <a:r>
              <a:rPr lang="en-GB" sz="1800" dirty="0">
                <a:latin typeface="Congenial Light" panose="02000503040000020004" pitchFamily="2" charset="0"/>
              </a:rPr>
              <a:t>A packed lunch for your child (if applicable)</a:t>
            </a:r>
          </a:p>
          <a:p>
            <a:pPr>
              <a:lnSpc>
                <a:spcPct val="140000"/>
              </a:lnSpc>
            </a:pPr>
            <a:r>
              <a:rPr lang="en-GB" sz="1800" dirty="0">
                <a:latin typeface="Congenial Light" panose="02000503040000020004" pitchFamily="2" charset="0"/>
              </a:rPr>
              <a:t>A pair of wellington boots labelled with your child’s name, that can stay in school</a:t>
            </a:r>
          </a:p>
          <a:p>
            <a:pPr>
              <a:lnSpc>
                <a:spcPct val="140000"/>
              </a:lnSpc>
            </a:pPr>
            <a:r>
              <a:rPr lang="en-GB" sz="1800" dirty="0">
                <a:latin typeface="Congenial Light" panose="02000503040000020004" pitchFamily="2" charset="0"/>
              </a:rPr>
              <a:t>A </a:t>
            </a:r>
            <a:r>
              <a:rPr lang="en-GB" sz="1800" b="1" u="sng" dirty="0">
                <a:latin typeface="Congenial Light" panose="02000503040000020004" pitchFamily="2" charset="0"/>
              </a:rPr>
              <a:t>small bag </a:t>
            </a:r>
            <a:r>
              <a:rPr lang="en-GB" sz="1800" dirty="0">
                <a:latin typeface="Congenial Light" panose="02000503040000020004" pitchFamily="2" charset="0"/>
              </a:rPr>
              <a:t>of ‘spare clothing’ that can stay in school</a:t>
            </a:r>
          </a:p>
          <a:p>
            <a:pPr>
              <a:lnSpc>
                <a:spcPct val="140000"/>
              </a:lnSpc>
            </a:pPr>
            <a:r>
              <a:rPr lang="en-GB" sz="1800" dirty="0">
                <a:latin typeface="Congenial Light" panose="02000503040000020004" pitchFamily="2" charset="0"/>
              </a:rPr>
              <a:t>A labelled water bottle</a:t>
            </a:r>
          </a:p>
          <a:p>
            <a:pPr>
              <a:lnSpc>
                <a:spcPct val="140000"/>
              </a:lnSpc>
            </a:pPr>
            <a:r>
              <a:rPr lang="en-GB" sz="1800" dirty="0">
                <a:latin typeface="Congenial Light" panose="02000503040000020004" pitchFamily="2" charset="0"/>
              </a:rPr>
              <a:t>If your child has an inhaler, please bring relevant medication and equipment </a:t>
            </a:r>
          </a:p>
          <a:p>
            <a:pPr>
              <a:lnSpc>
                <a:spcPct val="140000"/>
              </a:lnSpc>
            </a:pPr>
            <a:r>
              <a:rPr lang="en-GB" sz="1800" dirty="0">
                <a:latin typeface="Congenial Light" panose="02000503040000020004" pitchFamily="2" charset="0"/>
              </a:rPr>
              <a:t>Please, please, please label every item of uniform and belongings!</a:t>
            </a:r>
          </a:p>
        </p:txBody>
      </p:sp>
      <p:pic>
        <p:nvPicPr>
          <p:cNvPr id="3" name="Picture 2">
            <a:extLst>
              <a:ext uri="{FF2B5EF4-FFF2-40B4-BE49-F238E27FC236}">
                <a16:creationId xmlns:a16="http://schemas.microsoft.com/office/drawing/2014/main" id="{D9051197-3637-36F4-F178-C5D8CF9A0528}"/>
              </a:ext>
            </a:extLst>
          </p:cNvPr>
          <p:cNvPicPr>
            <a:picLocks noChangeAspect="1"/>
          </p:cNvPicPr>
          <p:nvPr/>
        </p:nvPicPr>
        <p:blipFill>
          <a:blip r:embed="rId2"/>
          <a:stretch>
            <a:fillRect/>
          </a:stretch>
        </p:blipFill>
        <p:spPr>
          <a:xfrm>
            <a:off x="9408559" y="3035304"/>
            <a:ext cx="1798133" cy="1641373"/>
          </a:xfrm>
          <a:prstGeom prst="rect">
            <a:avLst/>
          </a:prstGeom>
        </p:spPr>
      </p:pic>
      <p:grpSp>
        <p:nvGrpSpPr>
          <p:cNvPr id="124" name="Group 123">
            <a:extLst>
              <a:ext uri="{FF2B5EF4-FFF2-40B4-BE49-F238E27FC236}">
                <a16:creationId xmlns:a16="http://schemas.microsoft.com/office/drawing/2014/main" id="{A9A3B735-54E2-4D95-A245-5BA856818C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951" y="5916267"/>
            <a:ext cx="12062645" cy="539682"/>
            <a:chOff x="50951" y="5916267"/>
            <a:chExt cx="12062645" cy="539682"/>
          </a:xfrm>
        </p:grpSpPr>
        <p:sp>
          <p:nvSpPr>
            <p:cNvPr id="125" name="Freeform 6">
              <a:extLst>
                <a:ext uri="{FF2B5EF4-FFF2-40B4-BE49-F238E27FC236}">
                  <a16:creationId xmlns:a16="http://schemas.microsoft.com/office/drawing/2014/main" id="{0AA7D8B6-D845-468C-AEEA-041E24C002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4587" y="6001132"/>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22">
              <a:extLst>
                <a:ext uri="{FF2B5EF4-FFF2-40B4-BE49-F238E27FC236}">
                  <a16:creationId xmlns:a16="http://schemas.microsoft.com/office/drawing/2014/main" id="{11769E07-4D97-44F0-925C-A14602491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29334" y="5964936"/>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27">
              <a:extLst>
                <a:ext uri="{FF2B5EF4-FFF2-40B4-BE49-F238E27FC236}">
                  <a16:creationId xmlns:a16="http://schemas.microsoft.com/office/drawing/2014/main" id="{E4A2189D-5B4E-42D2-B6E0-2A2CFBDA11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59830" y="6286449"/>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79">
              <a:extLst>
                <a:ext uri="{FF2B5EF4-FFF2-40B4-BE49-F238E27FC236}">
                  <a16:creationId xmlns:a16="http://schemas.microsoft.com/office/drawing/2014/main" id="{66FD54A5-B674-4D17-A65B-944971C786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9871" y="6206364"/>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80">
              <a:extLst>
                <a:ext uri="{FF2B5EF4-FFF2-40B4-BE49-F238E27FC236}">
                  <a16:creationId xmlns:a16="http://schemas.microsoft.com/office/drawing/2014/main" id="{B54F4C78-F4CD-4D0F-B253-88D228F6A7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3557" y="5938924"/>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81">
              <a:extLst>
                <a:ext uri="{FF2B5EF4-FFF2-40B4-BE49-F238E27FC236}">
                  <a16:creationId xmlns:a16="http://schemas.microsoft.com/office/drawing/2014/main" id="{FFFF9C25-70A8-42C2-A7DE-574D066DF5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64487" y="5925243"/>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82">
              <a:extLst>
                <a:ext uri="{FF2B5EF4-FFF2-40B4-BE49-F238E27FC236}">
                  <a16:creationId xmlns:a16="http://schemas.microsoft.com/office/drawing/2014/main" id="{E98277E5-59FD-41F1-82B6-91AE3F11CC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37629" y="5934219"/>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83">
              <a:extLst>
                <a:ext uri="{FF2B5EF4-FFF2-40B4-BE49-F238E27FC236}">
                  <a16:creationId xmlns:a16="http://schemas.microsoft.com/office/drawing/2014/main" id="{14EBCE55-C6D3-4D3C-9F20-C4BD18A1CB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5577" y="5916267"/>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89">
              <a:extLst>
                <a:ext uri="{FF2B5EF4-FFF2-40B4-BE49-F238E27FC236}">
                  <a16:creationId xmlns:a16="http://schemas.microsoft.com/office/drawing/2014/main" id="{5D5866ED-D858-4C92-BA1D-48FAF78338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2839" y="5933571"/>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90">
              <a:extLst>
                <a:ext uri="{FF2B5EF4-FFF2-40B4-BE49-F238E27FC236}">
                  <a16:creationId xmlns:a16="http://schemas.microsoft.com/office/drawing/2014/main" id="{E87100F3-948D-4243-84CB-29EF2A39BE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66124" y="6001132"/>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105">
              <a:extLst>
                <a:ext uri="{FF2B5EF4-FFF2-40B4-BE49-F238E27FC236}">
                  <a16:creationId xmlns:a16="http://schemas.microsoft.com/office/drawing/2014/main" id="{D6649540-9040-4EEE-A0C4-572615E2A8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97089" y="6176579"/>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6" name="Freeform 107">
              <a:extLst>
                <a:ext uri="{FF2B5EF4-FFF2-40B4-BE49-F238E27FC236}">
                  <a16:creationId xmlns:a16="http://schemas.microsoft.com/office/drawing/2014/main" id="{3A896369-1B66-4309-8586-65CA1CD103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71801" y="620024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7" name="Freeform 108">
              <a:extLst>
                <a:ext uri="{FF2B5EF4-FFF2-40B4-BE49-F238E27FC236}">
                  <a16:creationId xmlns:a16="http://schemas.microsoft.com/office/drawing/2014/main" id="{496CEF3A-A9D0-4437-A1DB-411327542F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3527" y="6200243"/>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109">
              <a:extLst>
                <a:ext uri="{FF2B5EF4-FFF2-40B4-BE49-F238E27FC236}">
                  <a16:creationId xmlns:a16="http://schemas.microsoft.com/office/drawing/2014/main" id="{34CCF3A1-3274-4DB2-B7EF-219D0A5C87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4654" y="6203509"/>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111">
              <a:extLst>
                <a:ext uri="{FF2B5EF4-FFF2-40B4-BE49-F238E27FC236}">
                  <a16:creationId xmlns:a16="http://schemas.microsoft.com/office/drawing/2014/main" id="{9A605FE2-6A58-494D-927A-B82AEC8915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5893" y="621574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112">
              <a:extLst>
                <a:ext uri="{FF2B5EF4-FFF2-40B4-BE49-F238E27FC236}">
                  <a16:creationId xmlns:a16="http://schemas.microsoft.com/office/drawing/2014/main" id="{E1B36634-086A-4A82-8CAF-8110ECE649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5065" y="596619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122">
              <a:extLst>
                <a:ext uri="{FF2B5EF4-FFF2-40B4-BE49-F238E27FC236}">
                  <a16:creationId xmlns:a16="http://schemas.microsoft.com/office/drawing/2014/main" id="{543B9DA6-0A96-4903-B621-2407440363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05488" y="6316001"/>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62">
              <a:extLst>
                <a:ext uri="{FF2B5EF4-FFF2-40B4-BE49-F238E27FC236}">
                  <a16:creationId xmlns:a16="http://schemas.microsoft.com/office/drawing/2014/main" id="{42763548-E8B0-4544-84B5-7B889ED774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99497" y="59510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63">
              <a:extLst>
                <a:ext uri="{FF2B5EF4-FFF2-40B4-BE49-F238E27FC236}">
                  <a16:creationId xmlns:a16="http://schemas.microsoft.com/office/drawing/2014/main" id="{1A45674C-6A86-4F7E-AE7E-6E5B851EAA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10552" y="5972713"/>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64">
              <a:extLst>
                <a:ext uri="{FF2B5EF4-FFF2-40B4-BE49-F238E27FC236}">
                  <a16:creationId xmlns:a16="http://schemas.microsoft.com/office/drawing/2014/main" id="{242E34B3-4E6E-4B6D-BBF4-4ECFB6D2EE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50483" y="596575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65">
              <a:extLst>
                <a:ext uri="{FF2B5EF4-FFF2-40B4-BE49-F238E27FC236}">
                  <a16:creationId xmlns:a16="http://schemas.microsoft.com/office/drawing/2014/main" id="{8F84DCA9-8C6F-4F39-8103-2B8FA8EE39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191864" y="5983705"/>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66">
              <a:extLst>
                <a:ext uri="{FF2B5EF4-FFF2-40B4-BE49-F238E27FC236}">
                  <a16:creationId xmlns:a16="http://schemas.microsoft.com/office/drawing/2014/main" id="{54980C00-FBE5-4175-B3B9-6087A03AE2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49748" y="5974729"/>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67">
              <a:extLst>
                <a:ext uri="{FF2B5EF4-FFF2-40B4-BE49-F238E27FC236}">
                  <a16:creationId xmlns:a16="http://schemas.microsoft.com/office/drawing/2014/main" id="{056A1AA1-39CA-4F27-90E5-6C61700B80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955742" y="5977993"/>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68">
              <a:extLst>
                <a:ext uri="{FF2B5EF4-FFF2-40B4-BE49-F238E27FC236}">
                  <a16:creationId xmlns:a16="http://schemas.microsoft.com/office/drawing/2014/main" id="{FBAB5483-5590-4051-98D4-6AE210CF25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37125" y="5969016"/>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69">
              <a:extLst>
                <a:ext uri="{FF2B5EF4-FFF2-40B4-BE49-F238E27FC236}">
                  <a16:creationId xmlns:a16="http://schemas.microsoft.com/office/drawing/2014/main" id="{66DCC39E-7F5C-4041-BDE1-D661699B57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25347" y="5981258"/>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70">
              <a:extLst>
                <a:ext uri="{FF2B5EF4-FFF2-40B4-BE49-F238E27FC236}">
                  <a16:creationId xmlns:a16="http://schemas.microsoft.com/office/drawing/2014/main" id="{FAD30A9E-4601-4025-9567-23015EF0F6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605784" y="6041644"/>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Freeform 71">
              <a:extLst>
                <a:ext uri="{FF2B5EF4-FFF2-40B4-BE49-F238E27FC236}">
                  <a16:creationId xmlns:a16="http://schemas.microsoft.com/office/drawing/2014/main" id="{BD8A0A08-4CB0-45A8-A312-F69FED6A4D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00734" y="5986969"/>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Freeform 72">
              <a:extLst>
                <a:ext uri="{FF2B5EF4-FFF2-40B4-BE49-F238E27FC236}">
                  <a16:creationId xmlns:a16="http://schemas.microsoft.com/office/drawing/2014/main" id="{D56B6120-B694-4D67-AE19-BFD713EAE8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73875" y="5990232"/>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73">
              <a:extLst>
                <a:ext uri="{FF2B5EF4-FFF2-40B4-BE49-F238E27FC236}">
                  <a16:creationId xmlns:a16="http://schemas.microsoft.com/office/drawing/2014/main" id="{5FC2F0B0-76D3-4103-A460-73572B5DC9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75850" y="5993497"/>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74">
              <a:extLst>
                <a:ext uri="{FF2B5EF4-FFF2-40B4-BE49-F238E27FC236}">
                  <a16:creationId xmlns:a16="http://schemas.microsoft.com/office/drawing/2014/main" id="{9F31AF69-9EF8-4598-AC0D-40824CAEDE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66519" y="5999210"/>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5" name="Freeform 75">
              <a:extLst>
                <a:ext uri="{FF2B5EF4-FFF2-40B4-BE49-F238E27FC236}">
                  <a16:creationId xmlns:a16="http://schemas.microsoft.com/office/drawing/2014/main" id="{BABFA31C-08A2-4A84-BC24-57620041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04129" y="5929847"/>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77">
              <a:extLst>
                <a:ext uri="{FF2B5EF4-FFF2-40B4-BE49-F238E27FC236}">
                  <a16:creationId xmlns:a16="http://schemas.microsoft.com/office/drawing/2014/main" id="{2E14A454-CFDC-469D-AAC8-0AECD34369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55260" y="601471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7" name="Freeform 85">
              <a:extLst>
                <a:ext uri="{FF2B5EF4-FFF2-40B4-BE49-F238E27FC236}">
                  <a16:creationId xmlns:a16="http://schemas.microsoft.com/office/drawing/2014/main" id="{4F28944F-2222-438F-B8BF-289400FA48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06059" y="6029402"/>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87">
              <a:extLst>
                <a:ext uri="{FF2B5EF4-FFF2-40B4-BE49-F238E27FC236}">
                  <a16:creationId xmlns:a16="http://schemas.microsoft.com/office/drawing/2014/main" id="{10583A59-F6FC-4383-951E-4DEA803E3B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22284" y="6041642"/>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9" name="Freeform 88">
              <a:extLst>
                <a:ext uri="{FF2B5EF4-FFF2-40B4-BE49-F238E27FC236}">
                  <a16:creationId xmlns:a16="http://schemas.microsoft.com/office/drawing/2014/main" id="{01E36E36-80DB-4588-B48C-C10A2CC640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90921" y="6047354"/>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0" name="Freeform 91">
              <a:extLst>
                <a:ext uri="{FF2B5EF4-FFF2-40B4-BE49-F238E27FC236}">
                  <a16:creationId xmlns:a16="http://schemas.microsoft.com/office/drawing/2014/main" id="{82340FC1-013D-48B7-B3F7-917F649FA1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84593" y="6214548"/>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1" name="Freeform 92">
              <a:extLst>
                <a:ext uri="{FF2B5EF4-FFF2-40B4-BE49-F238E27FC236}">
                  <a16:creationId xmlns:a16="http://schemas.microsoft.com/office/drawing/2014/main" id="{2A4816D6-34F0-433A-9ACB-C1D2A52C00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88834" y="622280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2" name="Freeform 93">
              <a:extLst>
                <a:ext uri="{FF2B5EF4-FFF2-40B4-BE49-F238E27FC236}">
                  <a16:creationId xmlns:a16="http://schemas.microsoft.com/office/drawing/2014/main" id="{67942CD3-43C9-4530-9C50-47E288DB54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00129" y="6222800"/>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3" name="Freeform 94">
              <a:extLst>
                <a:ext uri="{FF2B5EF4-FFF2-40B4-BE49-F238E27FC236}">
                  <a16:creationId xmlns:a16="http://schemas.microsoft.com/office/drawing/2014/main" id="{11861164-AD4A-41ED-AF99-4972D60EAB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688824" y="6250545"/>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4" name="Freeform 95">
              <a:extLst>
                <a:ext uri="{FF2B5EF4-FFF2-40B4-BE49-F238E27FC236}">
                  <a16:creationId xmlns:a16="http://schemas.microsoft.com/office/drawing/2014/main" id="{E2B208F9-EDC1-4C32-9D59-30C273C08E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38524" y="624564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5" name="Freeform 96">
              <a:extLst>
                <a:ext uri="{FF2B5EF4-FFF2-40B4-BE49-F238E27FC236}">
                  <a16:creationId xmlns:a16="http://schemas.microsoft.com/office/drawing/2014/main" id="{7A7C7DA6-7A32-4CCE-AB8E-59036A6C50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95222" y="6259521"/>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6" name="Freeform 97">
              <a:extLst>
                <a:ext uri="{FF2B5EF4-FFF2-40B4-BE49-F238E27FC236}">
                  <a16:creationId xmlns:a16="http://schemas.microsoft.com/office/drawing/2014/main" id="{510879FA-373B-43C3-9332-BBE87A6FC6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88890" y="6261969"/>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7" name="Freeform 98">
              <a:extLst>
                <a:ext uri="{FF2B5EF4-FFF2-40B4-BE49-F238E27FC236}">
                  <a16:creationId xmlns:a16="http://schemas.microsoft.com/office/drawing/2014/main" id="{66AFA0BE-4521-4076-A5AD-FC70317490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70482" y="6261969"/>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8" name="Freeform 99">
              <a:extLst>
                <a:ext uri="{FF2B5EF4-FFF2-40B4-BE49-F238E27FC236}">
                  <a16:creationId xmlns:a16="http://schemas.microsoft.com/office/drawing/2014/main" id="{0598DD74-9791-420B-B5ED-355B654B17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39874" y="626074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9" name="Freeform 100">
              <a:extLst>
                <a:ext uri="{FF2B5EF4-FFF2-40B4-BE49-F238E27FC236}">
                  <a16:creationId xmlns:a16="http://schemas.microsoft.com/office/drawing/2014/main" id="{038F7AA7-B635-4496-AD3E-A234340BD6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16015" y="626196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0" name="Freeform 101">
              <a:extLst>
                <a:ext uri="{FF2B5EF4-FFF2-40B4-BE49-F238E27FC236}">
                  <a16:creationId xmlns:a16="http://schemas.microsoft.com/office/drawing/2014/main" id="{5E017948-9D66-4417-8B88-4BD1532ACF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13228" y="6268498"/>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1" name="Freeform 102">
              <a:extLst>
                <a:ext uri="{FF2B5EF4-FFF2-40B4-BE49-F238E27FC236}">
                  <a16:creationId xmlns:a16="http://schemas.microsoft.com/office/drawing/2014/main" id="{AB333295-A36E-46DB-82A5-E78E0498D4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91006" y="6271761"/>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2" name="Freeform 103">
              <a:extLst>
                <a:ext uri="{FF2B5EF4-FFF2-40B4-BE49-F238E27FC236}">
                  <a16:creationId xmlns:a16="http://schemas.microsoft.com/office/drawing/2014/main" id="{D10C99A3-BB78-4269-87D4-8287B83637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53313" y="627747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3" name="Freeform 104">
              <a:extLst>
                <a:ext uri="{FF2B5EF4-FFF2-40B4-BE49-F238E27FC236}">
                  <a16:creationId xmlns:a16="http://schemas.microsoft.com/office/drawing/2014/main" id="{856A8AAC-D0EA-4685-9283-E8A01ED70B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02579" y="6277473"/>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4" name="Freeform 113">
              <a:extLst>
                <a:ext uri="{FF2B5EF4-FFF2-40B4-BE49-F238E27FC236}">
                  <a16:creationId xmlns:a16="http://schemas.microsoft.com/office/drawing/2014/main" id="{EE545004-D464-4D04-B11F-4759090429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90800" y="6323170"/>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5" name="Freeform 114">
              <a:extLst>
                <a:ext uri="{FF2B5EF4-FFF2-40B4-BE49-F238E27FC236}">
                  <a16:creationId xmlns:a16="http://schemas.microsoft.com/office/drawing/2014/main" id="{50289B97-B071-455F-8540-982742C43E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57254" y="632317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6" name="Freeform 115">
              <a:extLst>
                <a:ext uri="{FF2B5EF4-FFF2-40B4-BE49-F238E27FC236}">
                  <a16:creationId xmlns:a16="http://schemas.microsoft.com/office/drawing/2014/main" id="{CEF2EFFE-7947-4C37-8ABD-398F392C07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20108" y="6328883"/>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7" name="Freeform 117">
              <a:extLst>
                <a:ext uri="{FF2B5EF4-FFF2-40B4-BE49-F238E27FC236}">
                  <a16:creationId xmlns:a16="http://schemas.microsoft.com/office/drawing/2014/main" id="{E8391CC5-D4B9-4E26-ABCD-D6C4BC235F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15345" y="634112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8" name="Freeform 118">
              <a:extLst>
                <a:ext uri="{FF2B5EF4-FFF2-40B4-BE49-F238E27FC236}">
                  <a16:creationId xmlns:a16="http://schemas.microsoft.com/office/drawing/2014/main" id="{71A5B932-E608-49E3-8ED1-4DBAAE919F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05534" y="627747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9" name="Freeform 119">
              <a:extLst>
                <a:ext uri="{FF2B5EF4-FFF2-40B4-BE49-F238E27FC236}">
                  <a16:creationId xmlns:a16="http://schemas.microsoft.com/office/drawing/2014/main" id="{EAA3BF46-C387-4232-844F-B2D45C1D29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610731" y="6246640"/>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0" name="Freeform 100">
              <a:extLst>
                <a:ext uri="{FF2B5EF4-FFF2-40B4-BE49-F238E27FC236}">
                  <a16:creationId xmlns:a16="http://schemas.microsoft.com/office/drawing/2014/main" id="{AB415331-61BA-49F4-9FFD-39B6284819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67614" y="6261967"/>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1" name="Freeform 79">
              <a:extLst>
                <a:ext uri="{FF2B5EF4-FFF2-40B4-BE49-F238E27FC236}">
                  <a16:creationId xmlns:a16="http://schemas.microsoft.com/office/drawing/2014/main" id="{8FF6D6DA-64DD-4D39-931B-9B97E01A33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76945" y="6278756"/>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2" name="Freeform 80">
              <a:extLst>
                <a:ext uri="{FF2B5EF4-FFF2-40B4-BE49-F238E27FC236}">
                  <a16:creationId xmlns:a16="http://schemas.microsoft.com/office/drawing/2014/main" id="{2CEBA427-3E6A-48B0-9040-931C62AAC3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270631" y="6011316"/>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3" name="Freeform 81">
              <a:extLst>
                <a:ext uri="{FF2B5EF4-FFF2-40B4-BE49-F238E27FC236}">
                  <a16:creationId xmlns:a16="http://schemas.microsoft.com/office/drawing/2014/main" id="{65D81449-8208-4635-9339-4C8FE89BB6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61561" y="5997635"/>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4" name="Freeform 82">
              <a:extLst>
                <a:ext uri="{FF2B5EF4-FFF2-40B4-BE49-F238E27FC236}">
                  <a16:creationId xmlns:a16="http://schemas.microsoft.com/office/drawing/2014/main" id="{954A6F89-BF29-464D-9561-97822F0997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34703" y="6006611"/>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5" name="Freeform 83">
              <a:extLst>
                <a:ext uri="{FF2B5EF4-FFF2-40B4-BE49-F238E27FC236}">
                  <a16:creationId xmlns:a16="http://schemas.microsoft.com/office/drawing/2014/main" id="{67C81528-252F-43EA-BAC6-ED0A11863B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62651" y="5988659"/>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6" name="Freeform 89">
              <a:extLst>
                <a:ext uri="{FF2B5EF4-FFF2-40B4-BE49-F238E27FC236}">
                  <a16:creationId xmlns:a16="http://schemas.microsoft.com/office/drawing/2014/main" id="{D4AAA683-AC21-4857-A7D8-552A3DC9BA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49913" y="6005963"/>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7" name="Freeform 90">
              <a:extLst>
                <a:ext uri="{FF2B5EF4-FFF2-40B4-BE49-F238E27FC236}">
                  <a16:creationId xmlns:a16="http://schemas.microsoft.com/office/drawing/2014/main" id="{BFD93668-5C98-45C9-BA73-EBDE215100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63198" y="6073524"/>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8" name="Freeform 105">
              <a:extLst>
                <a:ext uri="{FF2B5EF4-FFF2-40B4-BE49-F238E27FC236}">
                  <a16:creationId xmlns:a16="http://schemas.microsoft.com/office/drawing/2014/main" id="{76866F09-A7B0-420E-A8F1-CC0C5CC240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094163" y="6248971"/>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9" name="Freeform 107">
              <a:extLst>
                <a:ext uri="{FF2B5EF4-FFF2-40B4-BE49-F238E27FC236}">
                  <a16:creationId xmlns:a16="http://schemas.microsoft.com/office/drawing/2014/main" id="{9D2D6D19-1C81-46DC-B49C-E7AA081792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68875" y="6272635"/>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0" name="Freeform 108">
              <a:extLst>
                <a:ext uri="{FF2B5EF4-FFF2-40B4-BE49-F238E27FC236}">
                  <a16:creationId xmlns:a16="http://schemas.microsoft.com/office/drawing/2014/main" id="{4AF7B011-7C75-48AD-BBBF-4FE1834A6E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300601" y="6272635"/>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1" name="Freeform 109">
              <a:extLst>
                <a:ext uri="{FF2B5EF4-FFF2-40B4-BE49-F238E27FC236}">
                  <a16:creationId xmlns:a16="http://schemas.microsoft.com/office/drawing/2014/main" id="{305124B5-EFC4-4F14-9182-23A3280AE5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01728" y="6275901"/>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2" name="Freeform 111">
              <a:extLst>
                <a:ext uri="{FF2B5EF4-FFF2-40B4-BE49-F238E27FC236}">
                  <a16:creationId xmlns:a16="http://schemas.microsoft.com/office/drawing/2014/main" id="{45166B1B-FC43-48DA-A810-13BADEF816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42967" y="6288141"/>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3" name="Freeform 112">
              <a:extLst>
                <a:ext uri="{FF2B5EF4-FFF2-40B4-BE49-F238E27FC236}">
                  <a16:creationId xmlns:a16="http://schemas.microsoft.com/office/drawing/2014/main" id="{15846AE5-CF5B-452A-BDBB-ABC69690D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025342" y="599314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4" name="Freeform 62">
              <a:extLst>
                <a:ext uri="{FF2B5EF4-FFF2-40B4-BE49-F238E27FC236}">
                  <a16:creationId xmlns:a16="http://schemas.microsoft.com/office/drawing/2014/main" id="{3DB2496D-CE28-4700-AA6B-FA4E60A944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096571" y="6023456"/>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5" name="Freeform 63">
              <a:extLst>
                <a:ext uri="{FF2B5EF4-FFF2-40B4-BE49-F238E27FC236}">
                  <a16:creationId xmlns:a16="http://schemas.microsoft.com/office/drawing/2014/main" id="{561D8232-C449-46E2-BB87-922BD4DAE8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307626" y="6045105"/>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6" name="Freeform 64">
              <a:extLst>
                <a:ext uri="{FF2B5EF4-FFF2-40B4-BE49-F238E27FC236}">
                  <a16:creationId xmlns:a16="http://schemas.microsoft.com/office/drawing/2014/main" id="{C0352A08-1998-4E8B-9E16-ABE077AF06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47557" y="6038145"/>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65">
              <a:extLst>
                <a:ext uri="{FF2B5EF4-FFF2-40B4-BE49-F238E27FC236}">
                  <a16:creationId xmlns:a16="http://schemas.microsoft.com/office/drawing/2014/main" id="{9FD7260F-CF29-4931-A348-235EFAFB65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88938" y="6056097"/>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8" name="Freeform 66">
              <a:extLst>
                <a:ext uri="{FF2B5EF4-FFF2-40B4-BE49-F238E27FC236}">
                  <a16:creationId xmlns:a16="http://schemas.microsoft.com/office/drawing/2014/main" id="{CCF55F8B-03C0-4AA3-B4A7-2F6C21D344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46822" y="6047121"/>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9" name="Freeform 67">
              <a:extLst>
                <a:ext uri="{FF2B5EF4-FFF2-40B4-BE49-F238E27FC236}">
                  <a16:creationId xmlns:a16="http://schemas.microsoft.com/office/drawing/2014/main" id="{2157B0E0-DFE1-40C8-93E2-25059E0106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752816" y="6050385"/>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0" name="Freeform 68">
              <a:extLst>
                <a:ext uri="{FF2B5EF4-FFF2-40B4-BE49-F238E27FC236}">
                  <a16:creationId xmlns:a16="http://schemas.microsoft.com/office/drawing/2014/main" id="{90A4BF9D-CDDE-435D-BB05-D240632FED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434199" y="6041408"/>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1" name="Freeform 69">
              <a:extLst>
                <a:ext uri="{FF2B5EF4-FFF2-40B4-BE49-F238E27FC236}">
                  <a16:creationId xmlns:a16="http://schemas.microsoft.com/office/drawing/2014/main" id="{9BDEA0B2-531B-48B0-AB13-4B34515683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22421" y="6053650"/>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2" name="Freeform 71">
              <a:extLst>
                <a:ext uri="{FF2B5EF4-FFF2-40B4-BE49-F238E27FC236}">
                  <a16:creationId xmlns:a16="http://schemas.microsoft.com/office/drawing/2014/main" id="{A8BFB17A-EAE6-4C93-885B-6299466A29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7808" y="6059361"/>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3" name="Freeform 72">
              <a:extLst>
                <a:ext uri="{FF2B5EF4-FFF2-40B4-BE49-F238E27FC236}">
                  <a16:creationId xmlns:a16="http://schemas.microsoft.com/office/drawing/2014/main" id="{07A67F34-97BE-480B-A85B-DEAEEB45BB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70949" y="6062624"/>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4" name="Freeform 73">
              <a:extLst>
                <a:ext uri="{FF2B5EF4-FFF2-40B4-BE49-F238E27FC236}">
                  <a16:creationId xmlns:a16="http://schemas.microsoft.com/office/drawing/2014/main" id="{6C4408FA-D405-4819-A9B5-7E4137AEB9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72924" y="6065889"/>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5" name="Freeform 74">
              <a:extLst>
                <a:ext uri="{FF2B5EF4-FFF2-40B4-BE49-F238E27FC236}">
                  <a16:creationId xmlns:a16="http://schemas.microsoft.com/office/drawing/2014/main" id="{83277647-FA05-4345-8145-D5ED7903A2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951" y="5947800"/>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 name="Freeform 75">
              <a:extLst>
                <a:ext uri="{FF2B5EF4-FFF2-40B4-BE49-F238E27FC236}">
                  <a16:creationId xmlns:a16="http://schemas.microsoft.com/office/drawing/2014/main" id="{4386FD15-4921-4493-A215-FEA31801B3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601203" y="6002239"/>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7" name="Freeform 77">
              <a:extLst>
                <a:ext uri="{FF2B5EF4-FFF2-40B4-BE49-F238E27FC236}">
                  <a16:creationId xmlns:a16="http://schemas.microsoft.com/office/drawing/2014/main" id="{625D89BA-3D96-4949-8D68-AD594D3229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52334" y="6087105"/>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8" name="Freeform 88">
              <a:extLst>
                <a:ext uri="{FF2B5EF4-FFF2-40B4-BE49-F238E27FC236}">
                  <a16:creationId xmlns:a16="http://schemas.microsoft.com/office/drawing/2014/main" id="{58041442-9F1D-4E5E-A088-6727B2CF8D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87995" y="6119746"/>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9" name="Freeform 91">
              <a:extLst>
                <a:ext uri="{FF2B5EF4-FFF2-40B4-BE49-F238E27FC236}">
                  <a16:creationId xmlns:a16="http://schemas.microsoft.com/office/drawing/2014/main" id="{E732CC8A-1A71-462B-8562-DA75D35B5D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81667" y="6286940"/>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0" name="Freeform 92">
              <a:extLst>
                <a:ext uri="{FF2B5EF4-FFF2-40B4-BE49-F238E27FC236}">
                  <a16:creationId xmlns:a16="http://schemas.microsoft.com/office/drawing/2014/main" id="{603E6FD8-AE4D-479C-92F3-A08E54E461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85908" y="6295192"/>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1" name="Freeform 93">
              <a:extLst>
                <a:ext uri="{FF2B5EF4-FFF2-40B4-BE49-F238E27FC236}">
                  <a16:creationId xmlns:a16="http://schemas.microsoft.com/office/drawing/2014/main" id="{61C5ED2E-B41D-4C39-88BE-D67806E6B8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97203" y="6295192"/>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2" name="Freeform 94">
              <a:extLst>
                <a:ext uri="{FF2B5EF4-FFF2-40B4-BE49-F238E27FC236}">
                  <a16:creationId xmlns:a16="http://schemas.microsoft.com/office/drawing/2014/main" id="{474F444C-C4D9-489A-B836-F83ED8070D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85898" y="6322937"/>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3" name="Freeform 95">
              <a:extLst>
                <a:ext uri="{FF2B5EF4-FFF2-40B4-BE49-F238E27FC236}">
                  <a16:creationId xmlns:a16="http://schemas.microsoft.com/office/drawing/2014/main" id="{FF589F3A-B301-484D-B5EF-D9E96DE835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35598" y="631804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4" name="Freeform 96">
              <a:extLst>
                <a:ext uri="{FF2B5EF4-FFF2-40B4-BE49-F238E27FC236}">
                  <a16:creationId xmlns:a16="http://schemas.microsoft.com/office/drawing/2014/main" id="{97E0AEB5-AD04-4BE2-924F-FA1BB8BD61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92296" y="6331913"/>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5" name="Freeform 97">
              <a:extLst>
                <a:ext uri="{FF2B5EF4-FFF2-40B4-BE49-F238E27FC236}">
                  <a16:creationId xmlns:a16="http://schemas.microsoft.com/office/drawing/2014/main" id="{CE0B2D17-C3F7-4A41-BA4C-1FC311B9DC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85964" y="6334361"/>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6" name="Freeform 98">
              <a:extLst>
                <a:ext uri="{FF2B5EF4-FFF2-40B4-BE49-F238E27FC236}">
                  <a16:creationId xmlns:a16="http://schemas.microsoft.com/office/drawing/2014/main" id="{F15034BD-6C17-469B-85AF-148EA0F74F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367556" y="6334361"/>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7" name="Freeform 99">
              <a:extLst>
                <a:ext uri="{FF2B5EF4-FFF2-40B4-BE49-F238E27FC236}">
                  <a16:creationId xmlns:a16="http://schemas.microsoft.com/office/drawing/2014/main" id="{7B6742E3-DB37-4077-8690-AC1A02780B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84758" y="6333136"/>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8" name="Freeform 100">
              <a:extLst>
                <a:ext uri="{FF2B5EF4-FFF2-40B4-BE49-F238E27FC236}">
                  <a16:creationId xmlns:a16="http://schemas.microsoft.com/office/drawing/2014/main" id="{745F2439-5B8E-4E05-866E-896C0F5BE7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3089" y="6334360"/>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9" name="Freeform 101">
              <a:extLst>
                <a:ext uri="{FF2B5EF4-FFF2-40B4-BE49-F238E27FC236}">
                  <a16:creationId xmlns:a16="http://schemas.microsoft.com/office/drawing/2014/main" id="{4CD231E8-DFF5-4403-AFD6-EDB105AF23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68469" y="6340890"/>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0" name="Freeform 102">
              <a:extLst>
                <a:ext uri="{FF2B5EF4-FFF2-40B4-BE49-F238E27FC236}">
                  <a16:creationId xmlns:a16="http://schemas.microsoft.com/office/drawing/2014/main" id="{186F08A0-4B07-4ED4-AA2E-F53E61E77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88080" y="6344153"/>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1" name="Freeform 103">
              <a:extLst>
                <a:ext uri="{FF2B5EF4-FFF2-40B4-BE49-F238E27FC236}">
                  <a16:creationId xmlns:a16="http://schemas.microsoft.com/office/drawing/2014/main" id="{143F4736-A980-42E1-B7AA-4154BD0FA9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72695" y="6302055"/>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2" name="Freeform 104">
              <a:extLst>
                <a:ext uri="{FF2B5EF4-FFF2-40B4-BE49-F238E27FC236}">
                  <a16:creationId xmlns:a16="http://schemas.microsoft.com/office/drawing/2014/main" id="{2B7EF984-B6CC-4990-B9D8-E999A41F97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99653" y="6349865"/>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3" name="Freeform 113">
              <a:extLst>
                <a:ext uri="{FF2B5EF4-FFF2-40B4-BE49-F238E27FC236}">
                  <a16:creationId xmlns:a16="http://schemas.microsoft.com/office/drawing/2014/main" id="{701390DA-498F-40EE-B86D-9C1288CCDD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7874" y="6395562"/>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4" name="Freeform 114">
              <a:extLst>
                <a:ext uri="{FF2B5EF4-FFF2-40B4-BE49-F238E27FC236}">
                  <a16:creationId xmlns:a16="http://schemas.microsoft.com/office/drawing/2014/main" id="{8349FDB4-AF3A-4F35-82C0-1D40929655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54328" y="6395562"/>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5" name="Freeform 115">
              <a:extLst>
                <a:ext uri="{FF2B5EF4-FFF2-40B4-BE49-F238E27FC236}">
                  <a16:creationId xmlns:a16="http://schemas.microsoft.com/office/drawing/2014/main" id="{96A26B04-1F0B-4D75-8922-93B734D75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17182" y="6401275"/>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6" name="Freeform 117">
              <a:extLst>
                <a:ext uri="{FF2B5EF4-FFF2-40B4-BE49-F238E27FC236}">
                  <a16:creationId xmlns:a16="http://schemas.microsoft.com/office/drawing/2014/main" id="{C6200836-2571-4275-B8D2-450E99ED2A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070586" y="6413516"/>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7774376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45D478C-A9A5-4832-89D8-703607711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8"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070DF15-E754-42BB-9A78-F070643B1F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980" y="4519947"/>
            <a:ext cx="12208582" cy="23356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4AD4C4-E541-D967-7359-50FCC8794346}"/>
              </a:ext>
            </a:extLst>
          </p:cNvPr>
          <p:cNvSpPr>
            <a:spLocks noGrp="1"/>
          </p:cNvSpPr>
          <p:nvPr>
            <p:ph type="ctrTitle"/>
          </p:nvPr>
        </p:nvSpPr>
        <p:spPr>
          <a:xfrm>
            <a:off x="2069330" y="5199066"/>
            <a:ext cx="8031961" cy="882398"/>
          </a:xfrm>
        </p:spPr>
        <p:txBody>
          <a:bodyPr>
            <a:normAutofit fontScale="90000"/>
          </a:bodyPr>
          <a:lstStyle/>
          <a:p>
            <a:r>
              <a:rPr lang="en-GB" sz="4400" dirty="0">
                <a:latin typeface="Congenial Light" panose="02000503040000020004" pitchFamily="2" charset="0"/>
              </a:rPr>
              <a:t>Thank you for attending this evening</a:t>
            </a:r>
          </a:p>
        </p:txBody>
      </p:sp>
      <p:sp>
        <p:nvSpPr>
          <p:cNvPr id="3" name="Subtitle 2">
            <a:extLst>
              <a:ext uri="{FF2B5EF4-FFF2-40B4-BE49-F238E27FC236}">
                <a16:creationId xmlns:a16="http://schemas.microsoft.com/office/drawing/2014/main" id="{982F9067-58C2-04BE-83F4-C198A72C0EA2}"/>
              </a:ext>
            </a:extLst>
          </p:cNvPr>
          <p:cNvSpPr>
            <a:spLocks noGrp="1"/>
          </p:cNvSpPr>
          <p:nvPr>
            <p:ph type="subTitle" idx="1"/>
          </p:nvPr>
        </p:nvSpPr>
        <p:spPr>
          <a:xfrm>
            <a:off x="1832513" y="6062421"/>
            <a:ext cx="9043766" cy="509627"/>
          </a:xfrm>
        </p:spPr>
        <p:txBody>
          <a:bodyPr>
            <a:normAutofit fontScale="85000" lnSpcReduction="20000"/>
          </a:bodyPr>
          <a:lstStyle/>
          <a:p>
            <a:r>
              <a:rPr lang="en-GB" sz="1200" dirty="0">
                <a:latin typeface="Congenial Light" panose="02000503040000020004" pitchFamily="2" charset="0"/>
              </a:rPr>
              <a:t>If you require any further information, please speak to a member of the team or contact the school office</a:t>
            </a:r>
          </a:p>
          <a:p>
            <a:endParaRPr lang="en-GB" sz="1200" dirty="0"/>
          </a:p>
        </p:txBody>
      </p:sp>
      <p:pic>
        <p:nvPicPr>
          <p:cNvPr id="4" name="Picture 3" descr="Coloured pencils inside a pencil holder which is on top of a wood table">
            <a:extLst>
              <a:ext uri="{FF2B5EF4-FFF2-40B4-BE49-F238E27FC236}">
                <a16:creationId xmlns:a16="http://schemas.microsoft.com/office/drawing/2014/main" id="{F4833C8D-4F6D-3C72-67C5-2045583654CE}"/>
              </a:ext>
            </a:extLst>
          </p:cNvPr>
          <p:cNvPicPr>
            <a:picLocks noChangeAspect="1"/>
          </p:cNvPicPr>
          <p:nvPr/>
        </p:nvPicPr>
        <p:blipFill rotWithShape="1">
          <a:blip r:embed="rId2"/>
          <a:srcRect t="42992" b="1627"/>
          <a:stretch/>
        </p:blipFill>
        <p:spPr>
          <a:xfrm>
            <a:off x="-15059" y="1"/>
            <a:ext cx="12200741" cy="4510316"/>
          </a:xfrm>
          <a:prstGeom prst="rect">
            <a:avLst/>
          </a:prstGeom>
        </p:spPr>
      </p:pic>
      <p:grpSp>
        <p:nvGrpSpPr>
          <p:cNvPr id="22" name="Group 21">
            <a:extLst>
              <a:ext uri="{FF2B5EF4-FFF2-40B4-BE49-F238E27FC236}">
                <a16:creationId xmlns:a16="http://schemas.microsoft.com/office/drawing/2014/main" id="{67A83510-2790-4866-911D-2E1588DF5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432" y="4252353"/>
            <a:ext cx="12157773" cy="494218"/>
            <a:chOff x="18956" y="5952517"/>
            <a:chExt cx="12157773" cy="494218"/>
          </a:xfrm>
          <a:solidFill>
            <a:schemeClr val="bg1"/>
          </a:solidFill>
        </p:grpSpPr>
        <p:sp>
          <p:nvSpPr>
            <p:cNvPr id="23" name="Freeform 10">
              <a:extLst>
                <a:ext uri="{FF2B5EF4-FFF2-40B4-BE49-F238E27FC236}">
                  <a16:creationId xmlns:a16="http://schemas.microsoft.com/office/drawing/2014/main" id="{DAB74ACE-7603-4829-88FE-C3C2B05EBD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637219" y="6356157"/>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5">
              <a:extLst>
                <a:ext uri="{FF2B5EF4-FFF2-40B4-BE49-F238E27FC236}">
                  <a16:creationId xmlns:a16="http://schemas.microsoft.com/office/drawing/2014/main" id="{DE3E37A0-8723-42F4-9435-F06BD01914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139192" y="6359421"/>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8">
              <a:extLst>
                <a:ext uri="{FF2B5EF4-FFF2-40B4-BE49-F238E27FC236}">
                  <a16:creationId xmlns:a16="http://schemas.microsoft.com/office/drawing/2014/main" id="{0C5FE567-8965-4799-B1E6-8A6E1A8488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384660" y="6368396"/>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22">
              <a:extLst>
                <a:ext uri="{FF2B5EF4-FFF2-40B4-BE49-F238E27FC236}">
                  <a16:creationId xmlns:a16="http://schemas.microsoft.com/office/drawing/2014/main" id="{BA3FF2FD-6394-4F97-B186-BD4A98C619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653573" y="6308012"/>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8">
              <a:extLst>
                <a:ext uri="{FF2B5EF4-FFF2-40B4-BE49-F238E27FC236}">
                  <a16:creationId xmlns:a16="http://schemas.microsoft.com/office/drawing/2014/main" id="{1A361C9F-AD97-4338-B557-8766AFD033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8956" y="595659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19">
              <a:extLst>
                <a:ext uri="{FF2B5EF4-FFF2-40B4-BE49-F238E27FC236}">
                  <a16:creationId xmlns:a16="http://schemas.microsoft.com/office/drawing/2014/main" id="{F4FAA936-A80F-43B5-8A7D-17CC7CF771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709370" y="6291575"/>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0">
              <a:extLst>
                <a:ext uri="{FF2B5EF4-FFF2-40B4-BE49-F238E27FC236}">
                  <a16:creationId xmlns:a16="http://schemas.microsoft.com/office/drawing/2014/main" id="{21246F32-1BA7-40E4-9AF9-CA517D4413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452381" y="6295774"/>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3">
              <a:extLst>
                <a:ext uri="{FF2B5EF4-FFF2-40B4-BE49-F238E27FC236}">
                  <a16:creationId xmlns:a16="http://schemas.microsoft.com/office/drawing/2014/main" id="{C18EE8CE-BCF9-4C64-B335-C7830B03F3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883090" y="6322699"/>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6">
              <a:extLst>
                <a:ext uri="{FF2B5EF4-FFF2-40B4-BE49-F238E27FC236}">
                  <a16:creationId xmlns:a16="http://schemas.microsoft.com/office/drawing/2014/main" id="{64AC2B2B-568F-4175-8D84-AD8F6B563F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04559" y="6308010"/>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7">
              <a:extLst>
                <a:ext uri="{FF2B5EF4-FFF2-40B4-BE49-F238E27FC236}">
                  <a16:creationId xmlns:a16="http://schemas.microsoft.com/office/drawing/2014/main" id="{D9C6CF5C-8CF6-4274-86E0-CAF4A31F43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937280" y="6282192"/>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8">
              <a:extLst>
                <a:ext uri="{FF2B5EF4-FFF2-40B4-BE49-F238E27FC236}">
                  <a16:creationId xmlns:a16="http://schemas.microsoft.com/office/drawing/2014/main" id="{3BFC56A2-55B3-432A-BD3B-4B2423A683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194538" y="6290059"/>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30">
              <a:extLst>
                <a:ext uri="{FF2B5EF4-FFF2-40B4-BE49-F238E27FC236}">
                  <a16:creationId xmlns:a16="http://schemas.microsoft.com/office/drawing/2014/main" id="{BB036CEA-B307-404A-89D6-9414F417D2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742191" y="6338204"/>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43">
              <a:extLst>
                <a:ext uri="{FF2B5EF4-FFF2-40B4-BE49-F238E27FC236}">
                  <a16:creationId xmlns:a16="http://schemas.microsoft.com/office/drawing/2014/main" id="{CB37E5F5-B903-4611-A739-0B7FBE8510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902106" y="6043523"/>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51">
              <a:extLst>
                <a:ext uri="{FF2B5EF4-FFF2-40B4-BE49-F238E27FC236}">
                  <a16:creationId xmlns:a16="http://schemas.microsoft.com/office/drawing/2014/main" id="{B1012F2B-A8F1-4FD5-8E6F-1CC97D0AA8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710297" y="6035458"/>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52">
              <a:extLst>
                <a:ext uri="{FF2B5EF4-FFF2-40B4-BE49-F238E27FC236}">
                  <a16:creationId xmlns:a16="http://schemas.microsoft.com/office/drawing/2014/main" id="{C04C6E0B-838E-4B10-91CA-29C498382A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277444" y="6038724"/>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53">
              <a:extLst>
                <a:ext uri="{FF2B5EF4-FFF2-40B4-BE49-F238E27FC236}">
                  <a16:creationId xmlns:a16="http://schemas.microsoft.com/office/drawing/2014/main" id="{15D6CFEB-4FC5-45C3-8BDF-95EAD1EDFC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71034" y="6035460"/>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54">
              <a:extLst>
                <a:ext uri="{FF2B5EF4-FFF2-40B4-BE49-F238E27FC236}">
                  <a16:creationId xmlns:a16="http://schemas.microsoft.com/office/drawing/2014/main" id="{EA8E01BA-7055-4707-906A-F08E2E2535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094009" y="6011795"/>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55">
              <a:extLst>
                <a:ext uri="{FF2B5EF4-FFF2-40B4-BE49-F238E27FC236}">
                  <a16:creationId xmlns:a16="http://schemas.microsoft.com/office/drawing/2014/main" id="{CDA2DE76-0D5E-4F6F-95E7-508B725F8A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264556" y="604198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56">
              <a:extLst>
                <a:ext uri="{FF2B5EF4-FFF2-40B4-BE49-F238E27FC236}">
                  <a16:creationId xmlns:a16="http://schemas.microsoft.com/office/drawing/2014/main" id="{669578C5-3D06-4B77-A897-A014B441B5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392340" y="5985586"/>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57">
              <a:extLst>
                <a:ext uri="{FF2B5EF4-FFF2-40B4-BE49-F238E27FC236}">
                  <a16:creationId xmlns:a16="http://schemas.microsoft.com/office/drawing/2014/main" id="{85AA3005-AAD0-4587-B352-ECD937D61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037697" y="6020771"/>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59">
              <a:extLst>
                <a:ext uri="{FF2B5EF4-FFF2-40B4-BE49-F238E27FC236}">
                  <a16:creationId xmlns:a16="http://schemas.microsoft.com/office/drawing/2014/main" id="{B4E9730F-E8B1-4F7C-BA99-3B3016F104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473186" y="605207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60">
              <a:extLst>
                <a:ext uri="{FF2B5EF4-FFF2-40B4-BE49-F238E27FC236}">
                  <a16:creationId xmlns:a16="http://schemas.microsoft.com/office/drawing/2014/main" id="{A8922D05-C325-4918-84E6-1C62AD7BE0B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825017" y="600281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61">
              <a:extLst>
                <a:ext uri="{FF2B5EF4-FFF2-40B4-BE49-F238E27FC236}">
                  <a16:creationId xmlns:a16="http://schemas.microsoft.com/office/drawing/2014/main" id="{38DD42E8-8604-45E3-99FE-72D479AF2C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572460" y="5957121"/>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5">
              <a:extLst>
                <a:ext uri="{FF2B5EF4-FFF2-40B4-BE49-F238E27FC236}">
                  <a16:creationId xmlns:a16="http://schemas.microsoft.com/office/drawing/2014/main" id="{2E946C70-11C9-4C85-BE3B-1149117F38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908414" y="6286792"/>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6">
              <a:extLst>
                <a:ext uri="{FF2B5EF4-FFF2-40B4-BE49-F238E27FC236}">
                  <a16:creationId xmlns:a16="http://schemas.microsoft.com/office/drawing/2014/main" id="{48F637C4-CFB7-4421-9DAB-6730244B2C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634353" y="6266141"/>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7">
              <a:extLst>
                <a:ext uri="{FF2B5EF4-FFF2-40B4-BE49-F238E27FC236}">
                  <a16:creationId xmlns:a16="http://schemas.microsoft.com/office/drawing/2014/main" id="{6E137FD9-DCB4-4E5A-960B-350C3627EE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177783" y="6246129"/>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8">
              <a:extLst>
                <a:ext uri="{FF2B5EF4-FFF2-40B4-BE49-F238E27FC236}">
                  <a16:creationId xmlns:a16="http://schemas.microsoft.com/office/drawing/2014/main" id="{9DCD8437-9BFD-44B4-AAC8-75388190F2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982245" y="624294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9">
              <a:extLst>
                <a:ext uri="{FF2B5EF4-FFF2-40B4-BE49-F238E27FC236}">
                  <a16:creationId xmlns:a16="http://schemas.microsoft.com/office/drawing/2014/main" id="{C9EEBF9B-D5F1-4EE3-A46A-A5A5E396A4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268040" y="6282192"/>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11">
              <a:extLst>
                <a:ext uri="{FF2B5EF4-FFF2-40B4-BE49-F238E27FC236}">
                  <a16:creationId xmlns:a16="http://schemas.microsoft.com/office/drawing/2014/main" id="{3A77B17D-E4D2-444B-8D75-F0171A3E85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510851" y="6246285"/>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12">
              <a:extLst>
                <a:ext uri="{FF2B5EF4-FFF2-40B4-BE49-F238E27FC236}">
                  <a16:creationId xmlns:a16="http://schemas.microsoft.com/office/drawing/2014/main" id="{5FDB9442-6054-49E2-948E-D30AD9E09F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028371" y="6264238"/>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13">
              <a:extLst>
                <a:ext uri="{FF2B5EF4-FFF2-40B4-BE49-F238E27FC236}">
                  <a16:creationId xmlns:a16="http://schemas.microsoft.com/office/drawing/2014/main" id="{3E1DF8B7-7CB2-4181-8525-4EE2D5D9EE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656011" y="6301648"/>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14">
              <a:extLst>
                <a:ext uri="{FF2B5EF4-FFF2-40B4-BE49-F238E27FC236}">
                  <a16:creationId xmlns:a16="http://schemas.microsoft.com/office/drawing/2014/main" id="{4B3B2382-7947-4BAF-BF2F-830393F8EF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333279" y="6267101"/>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16">
              <a:extLst>
                <a:ext uri="{FF2B5EF4-FFF2-40B4-BE49-F238E27FC236}">
                  <a16:creationId xmlns:a16="http://schemas.microsoft.com/office/drawing/2014/main" id="{AC95E7F5-BA75-4053-AC8F-81ACC42626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773156" y="6239757"/>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17">
              <a:extLst>
                <a:ext uri="{FF2B5EF4-FFF2-40B4-BE49-F238E27FC236}">
                  <a16:creationId xmlns:a16="http://schemas.microsoft.com/office/drawing/2014/main" id="{8D431126-FDB6-42AF-BC9E-58E4C417BA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398709" y="6264239"/>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21">
              <a:extLst>
                <a:ext uri="{FF2B5EF4-FFF2-40B4-BE49-F238E27FC236}">
                  <a16:creationId xmlns:a16="http://schemas.microsoft.com/office/drawing/2014/main" id="{4AA2BE9B-BD88-4958-B98E-7363A0FD5C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47787" y="6218542"/>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 name="Freeform 25">
              <a:extLst>
                <a:ext uri="{FF2B5EF4-FFF2-40B4-BE49-F238E27FC236}">
                  <a16:creationId xmlns:a16="http://schemas.microsoft.com/office/drawing/2014/main" id="{BA18EADE-8501-4251-ADCD-EB02B73DF1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90115" y="6200589"/>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29">
              <a:extLst>
                <a:ext uri="{FF2B5EF4-FFF2-40B4-BE49-F238E27FC236}">
                  <a16:creationId xmlns:a16="http://schemas.microsoft.com/office/drawing/2014/main" id="{D1886B2F-FFB5-4032-A012-EAE8464DDA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11181" y="6179372"/>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31">
              <a:extLst>
                <a:ext uri="{FF2B5EF4-FFF2-40B4-BE49-F238E27FC236}">
                  <a16:creationId xmlns:a16="http://schemas.microsoft.com/office/drawing/2014/main" id="{65048464-3972-4F85-858C-BD0D6CC8A6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543201" y="6241343"/>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32">
              <a:extLst>
                <a:ext uri="{FF2B5EF4-FFF2-40B4-BE49-F238E27FC236}">
                  <a16:creationId xmlns:a16="http://schemas.microsoft.com/office/drawing/2014/main" id="{9B136B45-B116-4EA4-802D-0D9EC238C9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406775" y="5979446"/>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33">
              <a:extLst>
                <a:ext uri="{FF2B5EF4-FFF2-40B4-BE49-F238E27FC236}">
                  <a16:creationId xmlns:a16="http://schemas.microsoft.com/office/drawing/2014/main" id="{F7DA7C34-DDA0-41AB-A47F-E981F63E23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327423" y="6028408"/>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34">
              <a:extLst>
                <a:ext uri="{FF2B5EF4-FFF2-40B4-BE49-F238E27FC236}">
                  <a16:creationId xmlns:a16="http://schemas.microsoft.com/office/drawing/2014/main" id="{BB16C09B-E126-49FC-B0C4-2CB43FA038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334031" y="6019431"/>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35">
              <a:extLst>
                <a:ext uri="{FF2B5EF4-FFF2-40B4-BE49-F238E27FC236}">
                  <a16:creationId xmlns:a16="http://schemas.microsoft.com/office/drawing/2014/main" id="{A12A7CBF-E4C8-4085-88C3-03102FE468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124491" y="601290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36">
              <a:extLst>
                <a:ext uri="{FF2B5EF4-FFF2-40B4-BE49-F238E27FC236}">
                  <a16:creationId xmlns:a16="http://schemas.microsoft.com/office/drawing/2014/main" id="{55CA9A4D-ABE6-426B-B7F0-F5B933349C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57884" y="5982710"/>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37">
              <a:extLst>
                <a:ext uri="{FF2B5EF4-FFF2-40B4-BE49-F238E27FC236}">
                  <a16:creationId xmlns:a16="http://schemas.microsoft.com/office/drawing/2014/main" id="{8A4F3A5B-B199-4716-ADF4-5E33A7C0D1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649584" y="5970470"/>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38">
              <a:extLst>
                <a:ext uri="{FF2B5EF4-FFF2-40B4-BE49-F238E27FC236}">
                  <a16:creationId xmlns:a16="http://schemas.microsoft.com/office/drawing/2014/main" id="{5846F32E-5DDD-4AF4-BE1C-5F1A3FF10D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829398" y="601045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39">
              <a:extLst>
                <a:ext uri="{FF2B5EF4-FFF2-40B4-BE49-F238E27FC236}">
                  <a16:creationId xmlns:a16="http://schemas.microsoft.com/office/drawing/2014/main" id="{AFE38B2F-69BC-4661-84A3-EA04CDC3FE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580384" y="5998215"/>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40">
              <a:extLst>
                <a:ext uri="{FF2B5EF4-FFF2-40B4-BE49-F238E27FC236}">
                  <a16:creationId xmlns:a16="http://schemas.microsoft.com/office/drawing/2014/main" id="{5CA6F12C-4208-48A6-B7B0-DD18CB3992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121911" y="5994951"/>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41">
              <a:extLst>
                <a:ext uri="{FF2B5EF4-FFF2-40B4-BE49-F238E27FC236}">
                  <a16:creationId xmlns:a16="http://schemas.microsoft.com/office/drawing/2014/main" id="{0F08EA53-C6C6-49F1-B8DA-E20FFD6078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438116" y="599495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42">
              <a:extLst>
                <a:ext uri="{FF2B5EF4-FFF2-40B4-BE49-F238E27FC236}">
                  <a16:creationId xmlns:a16="http://schemas.microsoft.com/office/drawing/2014/main" id="{6B6EA655-7497-4604-92DF-43CE7322ED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10716" y="5973734"/>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44">
              <a:extLst>
                <a:ext uri="{FF2B5EF4-FFF2-40B4-BE49-F238E27FC236}">
                  <a16:creationId xmlns:a16="http://schemas.microsoft.com/office/drawing/2014/main" id="{082FFE9A-67C2-471A-AF37-ED9C238DBE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639354" y="5976998"/>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45">
              <a:extLst>
                <a:ext uri="{FF2B5EF4-FFF2-40B4-BE49-F238E27FC236}">
                  <a16:creationId xmlns:a16="http://schemas.microsoft.com/office/drawing/2014/main" id="{B0FD6176-7431-446D-91DB-56644A93C1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67906" y="5952517"/>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46">
              <a:extLst>
                <a:ext uri="{FF2B5EF4-FFF2-40B4-BE49-F238E27FC236}">
                  <a16:creationId xmlns:a16="http://schemas.microsoft.com/office/drawing/2014/main" id="{A46603FA-6405-410B-AD8A-3D75BE7A85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895937" y="6000664"/>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47">
              <a:extLst>
                <a:ext uri="{FF2B5EF4-FFF2-40B4-BE49-F238E27FC236}">
                  <a16:creationId xmlns:a16="http://schemas.microsoft.com/office/drawing/2014/main" id="{6BE439BF-AE87-4F53-9DC9-72414AD1F1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865326" y="5973733"/>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6" name="Freeform 48">
              <a:extLst>
                <a:ext uri="{FF2B5EF4-FFF2-40B4-BE49-F238E27FC236}">
                  <a16:creationId xmlns:a16="http://schemas.microsoft.com/office/drawing/2014/main" id="{55C88911-7FE8-4196-8D02-DAB1B62D97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3115444" y="5992749"/>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7" name="Freeform 49">
              <a:extLst>
                <a:ext uri="{FF2B5EF4-FFF2-40B4-BE49-F238E27FC236}">
                  <a16:creationId xmlns:a16="http://schemas.microsoft.com/office/drawing/2014/main" id="{BAD26C77-660F-4C9C-9A98-234048198B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215687" y="5955781"/>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8" name="Freeform 8">
              <a:extLst>
                <a:ext uri="{FF2B5EF4-FFF2-40B4-BE49-F238E27FC236}">
                  <a16:creationId xmlns:a16="http://schemas.microsoft.com/office/drawing/2014/main" id="{507A2021-3F23-43FC-AB0D-130B575906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683670" y="601943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9" name="Freeform 106">
              <a:extLst>
                <a:ext uri="{FF2B5EF4-FFF2-40B4-BE49-F238E27FC236}">
                  <a16:creationId xmlns:a16="http://schemas.microsoft.com/office/drawing/2014/main" id="{CB855C11-52EB-43D9-8831-1A26FCE12A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9451" y="620454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0" name="Freeform 19">
              <a:extLst>
                <a:ext uri="{FF2B5EF4-FFF2-40B4-BE49-F238E27FC236}">
                  <a16:creationId xmlns:a16="http://schemas.microsoft.com/office/drawing/2014/main" id="{1A6AD416-1A17-49A9-8301-8C0A5A78CA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397390" y="6351960"/>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1" name="Freeform 20">
              <a:extLst>
                <a:ext uri="{FF2B5EF4-FFF2-40B4-BE49-F238E27FC236}">
                  <a16:creationId xmlns:a16="http://schemas.microsoft.com/office/drawing/2014/main" id="{F03687D9-14CC-461B-B4B5-907E10B6A1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140401" y="6356159"/>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2" name="Freeform 26">
              <a:extLst>
                <a:ext uri="{FF2B5EF4-FFF2-40B4-BE49-F238E27FC236}">
                  <a16:creationId xmlns:a16="http://schemas.microsoft.com/office/drawing/2014/main" id="{FCC639BE-A7F9-46A2-955A-3ACA454554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2049121" y="6351959"/>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3" name="Freeform 27">
              <a:extLst>
                <a:ext uri="{FF2B5EF4-FFF2-40B4-BE49-F238E27FC236}">
                  <a16:creationId xmlns:a16="http://schemas.microsoft.com/office/drawing/2014/main" id="{B3FED40E-A961-4D78-947A-5AC1BD510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625300" y="6342577"/>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4" name="Freeform 28">
              <a:extLst>
                <a:ext uri="{FF2B5EF4-FFF2-40B4-BE49-F238E27FC236}">
                  <a16:creationId xmlns:a16="http://schemas.microsoft.com/office/drawing/2014/main" id="{1445BCDF-9E07-46AD-A6B5-5BEFA223C1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851300" y="6351959"/>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5" name="Freeform 55">
              <a:extLst>
                <a:ext uri="{FF2B5EF4-FFF2-40B4-BE49-F238E27FC236}">
                  <a16:creationId xmlns:a16="http://schemas.microsoft.com/office/drawing/2014/main" id="{23324DC7-93D9-451A-9ABF-1B4D92BF22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988188" y="608391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6" name="Freeform 56">
              <a:extLst>
                <a:ext uri="{FF2B5EF4-FFF2-40B4-BE49-F238E27FC236}">
                  <a16:creationId xmlns:a16="http://schemas.microsoft.com/office/drawing/2014/main" id="{003474BA-A947-4598-96BB-BAACE2411D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080360" y="6045971"/>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7" name="Freeform 57">
              <a:extLst>
                <a:ext uri="{FF2B5EF4-FFF2-40B4-BE49-F238E27FC236}">
                  <a16:creationId xmlns:a16="http://schemas.microsoft.com/office/drawing/2014/main" id="{04426A72-0FD0-478F-AAC5-B49E142535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725717" y="6081156"/>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8" name="Freeform 60">
              <a:extLst>
                <a:ext uri="{FF2B5EF4-FFF2-40B4-BE49-F238E27FC236}">
                  <a16:creationId xmlns:a16="http://schemas.microsoft.com/office/drawing/2014/main" id="{17260BB0-9DCA-4927-89A5-1314AD40EB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513037" y="606320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9" name="Freeform 61">
              <a:extLst>
                <a:ext uri="{FF2B5EF4-FFF2-40B4-BE49-F238E27FC236}">
                  <a16:creationId xmlns:a16="http://schemas.microsoft.com/office/drawing/2014/main" id="{F459656F-63AC-4FC7-8D12-282B9B0C4C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1260480" y="6017506"/>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0" name="Freeform 5">
              <a:extLst>
                <a:ext uri="{FF2B5EF4-FFF2-40B4-BE49-F238E27FC236}">
                  <a16:creationId xmlns:a16="http://schemas.microsoft.com/office/drawing/2014/main" id="{5C345A48-BE33-4B10-AF97-207DC7E2CC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596434" y="6347177"/>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1" name="Freeform 6">
              <a:extLst>
                <a:ext uri="{FF2B5EF4-FFF2-40B4-BE49-F238E27FC236}">
                  <a16:creationId xmlns:a16="http://schemas.microsoft.com/office/drawing/2014/main" id="{65503F74-3A89-46DD-AD4D-9BB164E252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310592" y="6345841"/>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2" name="Freeform 7">
              <a:extLst>
                <a:ext uri="{FF2B5EF4-FFF2-40B4-BE49-F238E27FC236}">
                  <a16:creationId xmlns:a16="http://schemas.microsoft.com/office/drawing/2014/main" id="{5D8D4A6C-9C30-46E6-953F-8FFE24534F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865803" y="6306514"/>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3" name="Freeform 8">
              <a:extLst>
                <a:ext uri="{FF2B5EF4-FFF2-40B4-BE49-F238E27FC236}">
                  <a16:creationId xmlns:a16="http://schemas.microsoft.com/office/drawing/2014/main" id="{844B12AB-BDBA-412B-8127-0671AB6BF8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670714" y="633931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4" name="Freeform 9">
              <a:extLst>
                <a:ext uri="{FF2B5EF4-FFF2-40B4-BE49-F238E27FC236}">
                  <a16:creationId xmlns:a16="http://schemas.microsoft.com/office/drawing/2014/main" id="{84AE8FA4-8AC5-4D0E-9FF8-B6F6D961FC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956060" y="6342577"/>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5" name="Freeform 11">
              <a:extLst>
                <a:ext uri="{FF2B5EF4-FFF2-40B4-BE49-F238E27FC236}">
                  <a16:creationId xmlns:a16="http://schemas.microsoft.com/office/drawing/2014/main" id="{462515DF-512D-49E0-B5FE-637D9E352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198871" y="6306670"/>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6" name="Freeform 12">
              <a:extLst>
                <a:ext uri="{FF2B5EF4-FFF2-40B4-BE49-F238E27FC236}">
                  <a16:creationId xmlns:a16="http://schemas.microsoft.com/office/drawing/2014/main" id="{342CB8A0-096D-4A9F-B962-294DB670BD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716391" y="6324623"/>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7" name="Freeform 13">
              <a:extLst>
                <a:ext uri="{FF2B5EF4-FFF2-40B4-BE49-F238E27FC236}">
                  <a16:creationId xmlns:a16="http://schemas.microsoft.com/office/drawing/2014/main" id="{6870353D-6B96-4946-8BB5-015BF6E6E2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344031" y="6362033"/>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8" name="Freeform 14">
              <a:extLst>
                <a:ext uri="{FF2B5EF4-FFF2-40B4-BE49-F238E27FC236}">
                  <a16:creationId xmlns:a16="http://schemas.microsoft.com/office/drawing/2014/main" id="{20249E38-6114-4065-8836-941D6C55D5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070859" y="6318096"/>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9" name="Freeform 16">
              <a:extLst>
                <a:ext uri="{FF2B5EF4-FFF2-40B4-BE49-F238E27FC236}">
                  <a16:creationId xmlns:a16="http://schemas.microsoft.com/office/drawing/2014/main" id="{BDA5073D-3C1B-4779-8DEF-FD9CD5308D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461176" y="6300142"/>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0" name="Freeform 17">
              <a:extLst>
                <a:ext uri="{FF2B5EF4-FFF2-40B4-BE49-F238E27FC236}">
                  <a16:creationId xmlns:a16="http://schemas.microsoft.com/office/drawing/2014/main" id="{79505220-ED85-46B5-A218-0991FA5794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039205" y="6341355"/>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1" name="Freeform 21">
              <a:extLst>
                <a:ext uri="{FF2B5EF4-FFF2-40B4-BE49-F238E27FC236}">
                  <a16:creationId xmlns:a16="http://schemas.microsoft.com/office/drawing/2014/main" id="{A8513416-DF87-4A83-8026-AF40654BAE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730057" y="6318096"/>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2" name="Freeform 25">
              <a:extLst>
                <a:ext uri="{FF2B5EF4-FFF2-40B4-BE49-F238E27FC236}">
                  <a16:creationId xmlns:a16="http://schemas.microsoft.com/office/drawing/2014/main" id="{AF0489C4-7984-4A49-9D02-ACE2DD3EC8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930591" y="6309120"/>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3" name="Freeform 29">
              <a:extLst>
                <a:ext uri="{FF2B5EF4-FFF2-40B4-BE49-F238E27FC236}">
                  <a16:creationId xmlns:a16="http://schemas.microsoft.com/office/drawing/2014/main" id="{3DB0DE7C-BF6D-4059-94C4-FD4D6E7BA9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497041" y="6299934"/>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 name="Freeform 31">
              <a:extLst>
                <a:ext uri="{FF2B5EF4-FFF2-40B4-BE49-F238E27FC236}">
                  <a16:creationId xmlns:a16="http://schemas.microsoft.com/office/drawing/2014/main" id="{5B58E23E-6D06-4F24-B6F8-98AE632C2A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207517" y="6336989"/>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 name="Freeform 32">
              <a:extLst>
                <a:ext uri="{FF2B5EF4-FFF2-40B4-BE49-F238E27FC236}">
                  <a16:creationId xmlns:a16="http://schemas.microsoft.com/office/drawing/2014/main" id="{7D87D95A-4B48-4140-BB5C-9A33AACBFA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094795" y="6039831"/>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6" name="Freeform 33">
              <a:extLst>
                <a:ext uri="{FF2B5EF4-FFF2-40B4-BE49-F238E27FC236}">
                  <a16:creationId xmlns:a16="http://schemas.microsoft.com/office/drawing/2014/main" id="{6D78BEA4-B995-4BEC-A3B4-C580D646AD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015443" y="608879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7" name="Freeform 34">
              <a:extLst>
                <a:ext uri="{FF2B5EF4-FFF2-40B4-BE49-F238E27FC236}">
                  <a16:creationId xmlns:a16="http://schemas.microsoft.com/office/drawing/2014/main" id="{C075F1AC-7155-4487-8B7A-0C74E2C65D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022051" y="607981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8" name="Freeform 35">
              <a:extLst>
                <a:ext uri="{FF2B5EF4-FFF2-40B4-BE49-F238E27FC236}">
                  <a16:creationId xmlns:a16="http://schemas.microsoft.com/office/drawing/2014/main" id="{2923812A-0930-464A-B863-8232CDF9BE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806684" y="6076799"/>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9" name="Freeform 36">
              <a:extLst>
                <a:ext uri="{FF2B5EF4-FFF2-40B4-BE49-F238E27FC236}">
                  <a16:creationId xmlns:a16="http://schemas.microsoft.com/office/drawing/2014/main" id="{5B22D5AF-1F95-4943-ADBD-50BF0DDC9B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345904" y="60430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0" name="Freeform 37">
              <a:extLst>
                <a:ext uri="{FF2B5EF4-FFF2-40B4-BE49-F238E27FC236}">
                  <a16:creationId xmlns:a16="http://schemas.microsoft.com/office/drawing/2014/main" id="{09709304-5160-4325-BE4E-F970450FA8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337604" y="6030855"/>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1" name="Freeform 38">
              <a:extLst>
                <a:ext uri="{FF2B5EF4-FFF2-40B4-BE49-F238E27FC236}">
                  <a16:creationId xmlns:a16="http://schemas.microsoft.com/office/drawing/2014/main" id="{6086BD94-D139-4DEE-9FB6-849360DABF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517418" y="6070840"/>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 name="Freeform 39">
              <a:extLst>
                <a:ext uri="{FF2B5EF4-FFF2-40B4-BE49-F238E27FC236}">
                  <a16:creationId xmlns:a16="http://schemas.microsoft.com/office/drawing/2014/main" id="{84B8A4B1-C709-4864-851E-6A76DE4E52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8268404" y="6058600"/>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 name="Freeform 40">
              <a:extLst>
                <a:ext uri="{FF2B5EF4-FFF2-40B4-BE49-F238E27FC236}">
                  <a16:creationId xmlns:a16="http://schemas.microsoft.com/office/drawing/2014/main" id="{51183B3E-65BA-45BB-9238-E5553DA7E2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809931" y="6055336"/>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4" name="Freeform 41">
              <a:extLst>
                <a:ext uri="{FF2B5EF4-FFF2-40B4-BE49-F238E27FC236}">
                  <a16:creationId xmlns:a16="http://schemas.microsoft.com/office/drawing/2014/main" id="{B456CBC6-D8DB-4226-8743-8355D0C1E2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126136" y="6055335"/>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5" name="Freeform 42">
              <a:extLst>
                <a:ext uri="{FF2B5EF4-FFF2-40B4-BE49-F238E27FC236}">
                  <a16:creationId xmlns:a16="http://schemas.microsoft.com/office/drawing/2014/main" id="{2A43AE63-9201-415C-A88E-C52685BF9A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798736" y="60341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6" name="Freeform 44">
              <a:extLst>
                <a:ext uri="{FF2B5EF4-FFF2-40B4-BE49-F238E27FC236}">
                  <a16:creationId xmlns:a16="http://schemas.microsoft.com/office/drawing/2014/main" id="{0BB8C75E-6B9A-4E95-85CF-ACD2D2AD2B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327374" y="603738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7" name="Freeform 45">
              <a:extLst>
                <a:ext uri="{FF2B5EF4-FFF2-40B4-BE49-F238E27FC236}">
                  <a16:creationId xmlns:a16="http://schemas.microsoft.com/office/drawing/2014/main" id="{F593E6EC-FB46-40CB-825C-C1305B1FB1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7555926" y="6012902"/>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8" name="Freeform 46">
              <a:extLst>
                <a:ext uri="{FF2B5EF4-FFF2-40B4-BE49-F238E27FC236}">
                  <a16:creationId xmlns:a16="http://schemas.microsoft.com/office/drawing/2014/main" id="{517F36F0-8630-4831-9057-6CA9B217BE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10583957" y="606104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9" name="Freeform 47">
              <a:extLst>
                <a:ext uri="{FF2B5EF4-FFF2-40B4-BE49-F238E27FC236}">
                  <a16:creationId xmlns:a16="http://schemas.microsoft.com/office/drawing/2014/main" id="{9614B5E6-3CE1-465E-8381-646179E1B1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553346" y="6034118"/>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0" name="Freeform 48">
              <a:extLst>
                <a:ext uri="{FF2B5EF4-FFF2-40B4-BE49-F238E27FC236}">
                  <a16:creationId xmlns:a16="http://schemas.microsoft.com/office/drawing/2014/main" id="{5A40C31A-16AE-42C0-AC3B-52DCA2F5A2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9804575" y="6052072"/>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1" name="Freeform 49">
              <a:extLst>
                <a:ext uri="{FF2B5EF4-FFF2-40B4-BE49-F238E27FC236}">
                  <a16:creationId xmlns:a16="http://schemas.microsoft.com/office/drawing/2014/main" id="{CE95CDB5-B8FA-431B-B9BE-7791AD92C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0800000">
              <a:off x="6903707" y="6016166"/>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pic>
        <p:nvPicPr>
          <p:cNvPr id="6" name="Picture 5">
            <a:extLst>
              <a:ext uri="{FF2B5EF4-FFF2-40B4-BE49-F238E27FC236}">
                <a16:creationId xmlns:a16="http://schemas.microsoft.com/office/drawing/2014/main" id="{14552CCE-F826-40B0-E4E9-E21AC1541E4D}"/>
              </a:ext>
            </a:extLst>
          </p:cNvPr>
          <p:cNvPicPr>
            <a:picLocks noChangeAspect="1"/>
          </p:cNvPicPr>
          <p:nvPr/>
        </p:nvPicPr>
        <p:blipFill>
          <a:blip r:embed="rId3"/>
          <a:stretch>
            <a:fillRect/>
          </a:stretch>
        </p:blipFill>
        <p:spPr>
          <a:xfrm>
            <a:off x="367940" y="5227832"/>
            <a:ext cx="1182727" cy="1085182"/>
          </a:xfrm>
          <a:prstGeom prst="rect">
            <a:avLst/>
          </a:prstGeom>
        </p:spPr>
      </p:pic>
    </p:spTree>
    <p:extLst>
      <p:ext uri="{BB962C8B-B14F-4D97-AF65-F5344CB8AC3E}">
        <p14:creationId xmlns:p14="http://schemas.microsoft.com/office/powerpoint/2010/main" val="392101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697D25-3D98-4690-9E3D-C65732E5D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C634FA-4936-4EA7-9BFB-F34843C0F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283"/>
            <a:ext cx="12192000" cy="1864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741FDE-DCA7-7BCE-F903-1E41875AC8AF}"/>
              </a:ext>
            </a:extLst>
          </p:cNvPr>
          <p:cNvSpPr>
            <a:spLocks noGrp="1"/>
          </p:cNvSpPr>
          <p:nvPr>
            <p:ph type="title"/>
          </p:nvPr>
        </p:nvSpPr>
        <p:spPr>
          <a:xfrm>
            <a:off x="1073812" y="673352"/>
            <a:ext cx="10492667" cy="1065321"/>
          </a:xfrm>
        </p:spPr>
        <p:txBody>
          <a:bodyPr>
            <a:normAutofit/>
          </a:bodyPr>
          <a:lstStyle/>
          <a:p>
            <a:r>
              <a:rPr lang="en-GB" dirty="0">
                <a:latin typeface="Congenial Light" panose="02000503040000020004" pitchFamily="2" charset="0"/>
              </a:rPr>
              <a:t>Our School Prayer</a:t>
            </a:r>
          </a:p>
        </p:txBody>
      </p:sp>
      <p:sp>
        <p:nvSpPr>
          <p:cNvPr id="3" name="Content Placeholder 2">
            <a:extLst>
              <a:ext uri="{FF2B5EF4-FFF2-40B4-BE49-F238E27FC236}">
                <a16:creationId xmlns:a16="http://schemas.microsoft.com/office/drawing/2014/main" id="{752B97FD-C9E1-EB69-CE25-E8E4821B8FD4}"/>
              </a:ext>
            </a:extLst>
          </p:cNvPr>
          <p:cNvSpPr>
            <a:spLocks noGrp="1"/>
          </p:cNvSpPr>
          <p:nvPr>
            <p:ph idx="1"/>
          </p:nvPr>
        </p:nvSpPr>
        <p:spPr>
          <a:xfrm>
            <a:off x="1073812" y="2371813"/>
            <a:ext cx="5490994" cy="3280174"/>
          </a:xfrm>
        </p:spPr>
        <p:txBody>
          <a:bodyPr>
            <a:normAutofit/>
          </a:bodyPr>
          <a:lstStyle/>
          <a:p>
            <a:pPr marL="0" indent="0" algn="ctr">
              <a:lnSpc>
                <a:spcPct val="140000"/>
              </a:lnSpc>
              <a:buNone/>
            </a:pPr>
            <a:r>
              <a:rPr lang="en-GB" sz="1600" dirty="0">
                <a:latin typeface="Congenial Light" panose="02000503040000020004" pitchFamily="2" charset="0"/>
              </a:rPr>
              <a:t>Fill me with your happiness and joy,</a:t>
            </a:r>
          </a:p>
          <a:p>
            <a:pPr marL="0" indent="0" algn="ctr">
              <a:lnSpc>
                <a:spcPct val="140000"/>
              </a:lnSpc>
              <a:buNone/>
            </a:pPr>
            <a:r>
              <a:rPr lang="en-GB" sz="1600" dirty="0">
                <a:latin typeface="Congenial Light" panose="02000503040000020004" pitchFamily="2" charset="0"/>
              </a:rPr>
              <a:t>Let your Spirit live within me,</a:t>
            </a:r>
          </a:p>
          <a:p>
            <a:pPr marL="0" indent="0" algn="ctr">
              <a:lnSpc>
                <a:spcPct val="140000"/>
              </a:lnSpc>
              <a:buNone/>
            </a:pPr>
            <a:r>
              <a:rPr lang="en-GB" sz="1600" dirty="0">
                <a:latin typeface="Congenial Light" panose="02000503040000020004" pitchFamily="2" charset="0"/>
              </a:rPr>
              <a:t>In the secret of my heart, teach me wisdom,</a:t>
            </a:r>
          </a:p>
          <a:p>
            <a:pPr marL="0" indent="0" algn="ctr">
              <a:lnSpc>
                <a:spcPct val="140000"/>
              </a:lnSpc>
              <a:buNone/>
            </a:pPr>
            <a:r>
              <a:rPr lang="en-GB" sz="1600" dirty="0">
                <a:latin typeface="Congenial Light" panose="02000503040000020004" pitchFamily="2" charset="0"/>
              </a:rPr>
              <a:t>And keep me true to your Word,</a:t>
            </a:r>
          </a:p>
          <a:p>
            <a:pPr marL="0" indent="0" algn="ctr">
              <a:lnSpc>
                <a:spcPct val="140000"/>
              </a:lnSpc>
              <a:buNone/>
            </a:pPr>
            <a:r>
              <a:rPr lang="en-GB" sz="1600" dirty="0">
                <a:latin typeface="Congenial Light" panose="02000503040000020004" pitchFamily="2" charset="0"/>
              </a:rPr>
              <a:t>Forgive the wrong that I do,</a:t>
            </a:r>
          </a:p>
          <a:p>
            <a:pPr marL="0" indent="0" algn="ctr">
              <a:lnSpc>
                <a:spcPct val="140000"/>
              </a:lnSpc>
              <a:buNone/>
            </a:pPr>
            <a:r>
              <a:rPr lang="en-GB" sz="1600" dirty="0">
                <a:latin typeface="Congenial Light" panose="02000503040000020004" pitchFamily="2" charset="0"/>
              </a:rPr>
              <a:t>And in your goodness, be with me always</a:t>
            </a:r>
          </a:p>
          <a:p>
            <a:pPr marL="0" indent="0" algn="ctr">
              <a:lnSpc>
                <a:spcPct val="140000"/>
              </a:lnSpc>
              <a:buNone/>
            </a:pPr>
            <a:r>
              <a:rPr lang="en-GB" sz="1600" dirty="0">
                <a:latin typeface="Congenial Light" panose="02000503040000020004" pitchFamily="2" charset="0"/>
              </a:rPr>
              <a:t>Amen</a:t>
            </a:r>
          </a:p>
          <a:p>
            <a:pPr marL="0" indent="0">
              <a:lnSpc>
                <a:spcPct val="140000"/>
              </a:lnSpc>
              <a:buNone/>
            </a:pPr>
            <a:endParaRPr lang="en-GB" sz="1600" dirty="0">
              <a:latin typeface="+mj-lt"/>
            </a:endParaRPr>
          </a:p>
        </p:txBody>
      </p:sp>
      <p:pic>
        <p:nvPicPr>
          <p:cNvPr id="4" name="Picture 3">
            <a:extLst>
              <a:ext uri="{FF2B5EF4-FFF2-40B4-BE49-F238E27FC236}">
                <a16:creationId xmlns:a16="http://schemas.microsoft.com/office/drawing/2014/main" id="{7E0CB3C3-579C-7C09-5ED5-07BA5C0F422E}"/>
              </a:ext>
            </a:extLst>
          </p:cNvPr>
          <p:cNvPicPr>
            <a:picLocks noChangeAspect="1"/>
          </p:cNvPicPr>
          <p:nvPr/>
        </p:nvPicPr>
        <p:blipFill>
          <a:blip r:embed="rId2"/>
          <a:stretch>
            <a:fillRect/>
          </a:stretch>
        </p:blipFill>
        <p:spPr>
          <a:xfrm>
            <a:off x="8316481" y="2790346"/>
            <a:ext cx="2213528" cy="2030968"/>
          </a:xfrm>
          <a:prstGeom prst="rect">
            <a:avLst/>
          </a:prstGeom>
        </p:spPr>
      </p:pic>
      <p:grpSp>
        <p:nvGrpSpPr>
          <p:cNvPr id="13" name="Group 12">
            <a:extLst>
              <a:ext uri="{FF2B5EF4-FFF2-40B4-BE49-F238E27FC236}">
                <a16:creationId xmlns:a16="http://schemas.microsoft.com/office/drawing/2014/main" id="{A9A3B735-54E2-4D95-A245-5BA856818C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951" y="5916267"/>
            <a:ext cx="12062645" cy="539682"/>
            <a:chOff x="50951" y="5916267"/>
            <a:chExt cx="12062645" cy="539682"/>
          </a:xfrm>
        </p:grpSpPr>
        <p:sp>
          <p:nvSpPr>
            <p:cNvPr id="14" name="Freeform 6">
              <a:extLst>
                <a:ext uri="{FF2B5EF4-FFF2-40B4-BE49-F238E27FC236}">
                  <a16:creationId xmlns:a16="http://schemas.microsoft.com/office/drawing/2014/main" id="{0AA7D8B6-D845-468C-AEEA-041E24C002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4587" y="6001132"/>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22">
              <a:extLst>
                <a:ext uri="{FF2B5EF4-FFF2-40B4-BE49-F238E27FC236}">
                  <a16:creationId xmlns:a16="http://schemas.microsoft.com/office/drawing/2014/main" id="{11769E07-4D97-44F0-925C-A14602491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29334" y="5964936"/>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27">
              <a:extLst>
                <a:ext uri="{FF2B5EF4-FFF2-40B4-BE49-F238E27FC236}">
                  <a16:creationId xmlns:a16="http://schemas.microsoft.com/office/drawing/2014/main" id="{E4A2189D-5B4E-42D2-B6E0-2A2CFBDA11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59830" y="6286449"/>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9">
              <a:extLst>
                <a:ext uri="{FF2B5EF4-FFF2-40B4-BE49-F238E27FC236}">
                  <a16:creationId xmlns:a16="http://schemas.microsoft.com/office/drawing/2014/main" id="{66FD54A5-B674-4D17-A65B-944971C786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9871" y="6206364"/>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80">
              <a:extLst>
                <a:ext uri="{FF2B5EF4-FFF2-40B4-BE49-F238E27FC236}">
                  <a16:creationId xmlns:a16="http://schemas.microsoft.com/office/drawing/2014/main" id="{B54F4C78-F4CD-4D0F-B253-88D228F6A7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3557" y="5938924"/>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81">
              <a:extLst>
                <a:ext uri="{FF2B5EF4-FFF2-40B4-BE49-F238E27FC236}">
                  <a16:creationId xmlns:a16="http://schemas.microsoft.com/office/drawing/2014/main" id="{FFFF9C25-70A8-42C2-A7DE-574D066DF5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64487" y="5925243"/>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82">
              <a:extLst>
                <a:ext uri="{FF2B5EF4-FFF2-40B4-BE49-F238E27FC236}">
                  <a16:creationId xmlns:a16="http://schemas.microsoft.com/office/drawing/2014/main" id="{E98277E5-59FD-41F1-82B6-91AE3F11CC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37629" y="5934219"/>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83">
              <a:extLst>
                <a:ext uri="{FF2B5EF4-FFF2-40B4-BE49-F238E27FC236}">
                  <a16:creationId xmlns:a16="http://schemas.microsoft.com/office/drawing/2014/main" id="{14EBCE55-C6D3-4D3C-9F20-C4BD18A1CB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5577" y="5916267"/>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9">
              <a:extLst>
                <a:ext uri="{FF2B5EF4-FFF2-40B4-BE49-F238E27FC236}">
                  <a16:creationId xmlns:a16="http://schemas.microsoft.com/office/drawing/2014/main" id="{5D5866ED-D858-4C92-BA1D-48FAF78338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2839" y="5933571"/>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0">
              <a:extLst>
                <a:ext uri="{FF2B5EF4-FFF2-40B4-BE49-F238E27FC236}">
                  <a16:creationId xmlns:a16="http://schemas.microsoft.com/office/drawing/2014/main" id="{E87100F3-948D-4243-84CB-29EF2A39BE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66124" y="6001132"/>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5">
              <a:extLst>
                <a:ext uri="{FF2B5EF4-FFF2-40B4-BE49-F238E27FC236}">
                  <a16:creationId xmlns:a16="http://schemas.microsoft.com/office/drawing/2014/main" id="{D6649540-9040-4EEE-A0C4-572615E2A8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97089" y="6176579"/>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07">
              <a:extLst>
                <a:ext uri="{FF2B5EF4-FFF2-40B4-BE49-F238E27FC236}">
                  <a16:creationId xmlns:a16="http://schemas.microsoft.com/office/drawing/2014/main" id="{3A896369-1B66-4309-8586-65CA1CD103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71801" y="620024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08">
              <a:extLst>
                <a:ext uri="{FF2B5EF4-FFF2-40B4-BE49-F238E27FC236}">
                  <a16:creationId xmlns:a16="http://schemas.microsoft.com/office/drawing/2014/main" id="{496CEF3A-A9D0-4437-A1DB-411327542F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3527" y="6200243"/>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9">
              <a:extLst>
                <a:ext uri="{FF2B5EF4-FFF2-40B4-BE49-F238E27FC236}">
                  <a16:creationId xmlns:a16="http://schemas.microsoft.com/office/drawing/2014/main" id="{34CCF3A1-3274-4DB2-B7EF-219D0A5C87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4654" y="6203509"/>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11">
              <a:extLst>
                <a:ext uri="{FF2B5EF4-FFF2-40B4-BE49-F238E27FC236}">
                  <a16:creationId xmlns:a16="http://schemas.microsoft.com/office/drawing/2014/main" id="{9A605FE2-6A58-494D-927A-B82AEC8915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5893" y="621574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12">
              <a:extLst>
                <a:ext uri="{FF2B5EF4-FFF2-40B4-BE49-F238E27FC236}">
                  <a16:creationId xmlns:a16="http://schemas.microsoft.com/office/drawing/2014/main" id="{E1B36634-086A-4A82-8CAF-8110ECE649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5065" y="596619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22">
              <a:extLst>
                <a:ext uri="{FF2B5EF4-FFF2-40B4-BE49-F238E27FC236}">
                  <a16:creationId xmlns:a16="http://schemas.microsoft.com/office/drawing/2014/main" id="{543B9DA6-0A96-4903-B621-2407440363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05488" y="6316001"/>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62">
              <a:extLst>
                <a:ext uri="{FF2B5EF4-FFF2-40B4-BE49-F238E27FC236}">
                  <a16:creationId xmlns:a16="http://schemas.microsoft.com/office/drawing/2014/main" id="{42763548-E8B0-4544-84B5-7B889ED774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99497" y="59510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63">
              <a:extLst>
                <a:ext uri="{FF2B5EF4-FFF2-40B4-BE49-F238E27FC236}">
                  <a16:creationId xmlns:a16="http://schemas.microsoft.com/office/drawing/2014/main" id="{1A45674C-6A86-4F7E-AE7E-6E5B851EAA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10552" y="5972713"/>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64">
              <a:extLst>
                <a:ext uri="{FF2B5EF4-FFF2-40B4-BE49-F238E27FC236}">
                  <a16:creationId xmlns:a16="http://schemas.microsoft.com/office/drawing/2014/main" id="{242E34B3-4E6E-4B6D-BBF4-4ECFB6D2EE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50483" y="596575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65">
              <a:extLst>
                <a:ext uri="{FF2B5EF4-FFF2-40B4-BE49-F238E27FC236}">
                  <a16:creationId xmlns:a16="http://schemas.microsoft.com/office/drawing/2014/main" id="{8F84DCA9-8C6F-4F39-8103-2B8FA8EE39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191864" y="5983705"/>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66">
              <a:extLst>
                <a:ext uri="{FF2B5EF4-FFF2-40B4-BE49-F238E27FC236}">
                  <a16:creationId xmlns:a16="http://schemas.microsoft.com/office/drawing/2014/main" id="{54980C00-FBE5-4175-B3B9-6087A03AE2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49748" y="5974729"/>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67">
              <a:extLst>
                <a:ext uri="{FF2B5EF4-FFF2-40B4-BE49-F238E27FC236}">
                  <a16:creationId xmlns:a16="http://schemas.microsoft.com/office/drawing/2014/main" id="{056A1AA1-39CA-4F27-90E5-6C61700B80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955742" y="5977993"/>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68">
              <a:extLst>
                <a:ext uri="{FF2B5EF4-FFF2-40B4-BE49-F238E27FC236}">
                  <a16:creationId xmlns:a16="http://schemas.microsoft.com/office/drawing/2014/main" id="{FBAB5483-5590-4051-98D4-6AE210CF25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37125" y="5969016"/>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69">
              <a:extLst>
                <a:ext uri="{FF2B5EF4-FFF2-40B4-BE49-F238E27FC236}">
                  <a16:creationId xmlns:a16="http://schemas.microsoft.com/office/drawing/2014/main" id="{66DCC39E-7F5C-4041-BDE1-D661699B57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25347" y="5981258"/>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70">
              <a:extLst>
                <a:ext uri="{FF2B5EF4-FFF2-40B4-BE49-F238E27FC236}">
                  <a16:creationId xmlns:a16="http://schemas.microsoft.com/office/drawing/2014/main" id="{FAD30A9E-4601-4025-9567-23015EF0F6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605784" y="6041644"/>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71">
              <a:extLst>
                <a:ext uri="{FF2B5EF4-FFF2-40B4-BE49-F238E27FC236}">
                  <a16:creationId xmlns:a16="http://schemas.microsoft.com/office/drawing/2014/main" id="{BD8A0A08-4CB0-45A8-A312-F69FED6A4D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00734" y="5986969"/>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72">
              <a:extLst>
                <a:ext uri="{FF2B5EF4-FFF2-40B4-BE49-F238E27FC236}">
                  <a16:creationId xmlns:a16="http://schemas.microsoft.com/office/drawing/2014/main" id="{D56B6120-B694-4D67-AE19-BFD713EAE8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73875" y="5990232"/>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73">
              <a:extLst>
                <a:ext uri="{FF2B5EF4-FFF2-40B4-BE49-F238E27FC236}">
                  <a16:creationId xmlns:a16="http://schemas.microsoft.com/office/drawing/2014/main" id="{5FC2F0B0-76D3-4103-A460-73572B5DC9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75850" y="5993497"/>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74">
              <a:extLst>
                <a:ext uri="{FF2B5EF4-FFF2-40B4-BE49-F238E27FC236}">
                  <a16:creationId xmlns:a16="http://schemas.microsoft.com/office/drawing/2014/main" id="{9F31AF69-9EF8-4598-AC0D-40824CAEDE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66519" y="5999210"/>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75">
              <a:extLst>
                <a:ext uri="{FF2B5EF4-FFF2-40B4-BE49-F238E27FC236}">
                  <a16:creationId xmlns:a16="http://schemas.microsoft.com/office/drawing/2014/main" id="{BABFA31C-08A2-4A84-BC24-57620041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04129" y="5929847"/>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77">
              <a:extLst>
                <a:ext uri="{FF2B5EF4-FFF2-40B4-BE49-F238E27FC236}">
                  <a16:creationId xmlns:a16="http://schemas.microsoft.com/office/drawing/2014/main" id="{2E14A454-CFDC-469D-AAC8-0AECD34369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55260" y="601471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85">
              <a:extLst>
                <a:ext uri="{FF2B5EF4-FFF2-40B4-BE49-F238E27FC236}">
                  <a16:creationId xmlns:a16="http://schemas.microsoft.com/office/drawing/2014/main" id="{4F28944F-2222-438F-B8BF-289400FA48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06059" y="6029402"/>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87">
              <a:extLst>
                <a:ext uri="{FF2B5EF4-FFF2-40B4-BE49-F238E27FC236}">
                  <a16:creationId xmlns:a16="http://schemas.microsoft.com/office/drawing/2014/main" id="{10583A59-F6FC-4383-951E-4DEA803E3B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22284" y="6041642"/>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88">
              <a:extLst>
                <a:ext uri="{FF2B5EF4-FFF2-40B4-BE49-F238E27FC236}">
                  <a16:creationId xmlns:a16="http://schemas.microsoft.com/office/drawing/2014/main" id="{01E36E36-80DB-4588-B48C-C10A2CC640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90921" y="6047354"/>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91">
              <a:extLst>
                <a:ext uri="{FF2B5EF4-FFF2-40B4-BE49-F238E27FC236}">
                  <a16:creationId xmlns:a16="http://schemas.microsoft.com/office/drawing/2014/main" id="{82340FC1-013D-48B7-B3F7-917F649FA1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84593" y="6214548"/>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92">
              <a:extLst>
                <a:ext uri="{FF2B5EF4-FFF2-40B4-BE49-F238E27FC236}">
                  <a16:creationId xmlns:a16="http://schemas.microsoft.com/office/drawing/2014/main" id="{2A4816D6-34F0-433A-9ACB-C1D2A52C00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88834" y="622280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93">
              <a:extLst>
                <a:ext uri="{FF2B5EF4-FFF2-40B4-BE49-F238E27FC236}">
                  <a16:creationId xmlns:a16="http://schemas.microsoft.com/office/drawing/2014/main" id="{67942CD3-43C9-4530-9C50-47E288DB54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00129" y="6222800"/>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94">
              <a:extLst>
                <a:ext uri="{FF2B5EF4-FFF2-40B4-BE49-F238E27FC236}">
                  <a16:creationId xmlns:a16="http://schemas.microsoft.com/office/drawing/2014/main" id="{11861164-AD4A-41ED-AF99-4972D60EAB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688824" y="6250545"/>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95">
              <a:extLst>
                <a:ext uri="{FF2B5EF4-FFF2-40B4-BE49-F238E27FC236}">
                  <a16:creationId xmlns:a16="http://schemas.microsoft.com/office/drawing/2014/main" id="{E2B208F9-EDC1-4C32-9D59-30C273C08E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38524" y="624564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96">
              <a:extLst>
                <a:ext uri="{FF2B5EF4-FFF2-40B4-BE49-F238E27FC236}">
                  <a16:creationId xmlns:a16="http://schemas.microsoft.com/office/drawing/2014/main" id="{7A7C7DA6-7A32-4CCE-AB8E-59036A6C50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95222" y="6259521"/>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97">
              <a:extLst>
                <a:ext uri="{FF2B5EF4-FFF2-40B4-BE49-F238E27FC236}">
                  <a16:creationId xmlns:a16="http://schemas.microsoft.com/office/drawing/2014/main" id="{510879FA-373B-43C3-9332-BBE87A6FC6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88890" y="6261969"/>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98">
              <a:extLst>
                <a:ext uri="{FF2B5EF4-FFF2-40B4-BE49-F238E27FC236}">
                  <a16:creationId xmlns:a16="http://schemas.microsoft.com/office/drawing/2014/main" id="{66AFA0BE-4521-4076-A5AD-FC70317490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70482" y="6261969"/>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99">
              <a:extLst>
                <a:ext uri="{FF2B5EF4-FFF2-40B4-BE49-F238E27FC236}">
                  <a16:creationId xmlns:a16="http://schemas.microsoft.com/office/drawing/2014/main" id="{0598DD74-9791-420B-B5ED-355B654B17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39874" y="626074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00">
              <a:extLst>
                <a:ext uri="{FF2B5EF4-FFF2-40B4-BE49-F238E27FC236}">
                  <a16:creationId xmlns:a16="http://schemas.microsoft.com/office/drawing/2014/main" id="{038F7AA7-B635-4496-AD3E-A234340BD6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16015" y="626196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5E017948-9D66-4417-8B88-4BD1532ACF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13228" y="6268498"/>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02">
              <a:extLst>
                <a:ext uri="{FF2B5EF4-FFF2-40B4-BE49-F238E27FC236}">
                  <a16:creationId xmlns:a16="http://schemas.microsoft.com/office/drawing/2014/main" id="{AB333295-A36E-46DB-82A5-E78E0498D4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91006" y="6271761"/>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03">
              <a:extLst>
                <a:ext uri="{FF2B5EF4-FFF2-40B4-BE49-F238E27FC236}">
                  <a16:creationId xmlns:a16="http://schemas.microsoft.com/office/drawing/2014/main" id="{D10C99A3-BB78-4269-87D4-8287B83637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53313" y="627747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04">
              <a:extLst>
                <a:ext uri="{FF2B5EF4-FFF2-40B4-BE49-F238E27FC236}">
                  <a16:creationId xmlns:a16="http://schemas.microsoft.com/office/drawing/2014/main" id="{856A8AAC-D0EA-4685-9283-E8A01ED70B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02579" y="6277473"/>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13">
              <a:extLst>
                <a:ext uri="{FF2B5EF4-FFF2-40B4-BE49-F238E27FC236}">
                  <a16:creationId xmlns:a16="http://schemas.microsoft.com/office/drawing/2014/main" id="{EE545004-D464-4D04-B11F-4759090429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90800" y="6323170"/>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14">
              <a:extLst>
                <a:ext uri="{FF2B5EF4-FFF2-40B4-BE49-F238E27FC236}">
                  <a16:creationId xmlns:a16="http://schemas.microsoft.com/office/drawing/2014/main" id="{50289B97-B071-455F-8540-982742C43E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57254" y="632317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15">
              <a:extLst>
                <a:ext uri="{FF2B5EF4-FFF2-40B4-BE49-F238E27FC236}">
                  <a16:creationId xmlns:a16="http://schemas.microsoft.com/office/drawing/2014/main" id="{CEF2EFFE-7947-4C37-8ABD-398F392C07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20108" y="6328883"/>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17">
              <a:extLst>
                <a:ext uri="{FF2B5EF4-FFF2-40B4-BE49-F238E27FC236}">
                  <a16:creationId xmlns:a16="http://schemas.microsoft.com/office/drawing/2014/main" id="{E8391CC5-D4B9-4E26-ABCD-D6C4BC235F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15345" y="634112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18">
              <a:extLst>
                <a:ext uri="{FF2B5EF4-FFF2-40B4-BE49-F238E27FC236}">
                  <a16:creationId xmlns:a16="http://schemas.microsoft.com/office/drawing/2014/main" id="{71A5B932-E608-49E3-8ED1-4DBAAE919F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05534" y="627747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119">
              <a:extLst>
                <a:ext uri="{FF2B5EF4-FFF2-40B4-BE49-F238E27FC236}">
                  <a16:creationId xmlns:a16="http://schemas.microsoft.com/office/drawing/2014/main" id="{EAA3BF46-C387-4232-844F-B2D45C1D29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610731" y="6246640"/>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00">
              <a:extLst>
                <a:ext uri="{FF2B5EF4-FFF2-40B4-BE49-F238E27FC236}">
                  <a16:creationId xmlns:a16="http://schemas.microsoft.com/office/drawing/2014/main" id="{AB415331-61BA-49F4-9FFD-39B6284819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67614" y="6261967"/>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79">
              <a:extLst>
                <a:ext uri="{FF2B5EF4-FFF2-40B4-BE49-F238E27FC236}">
                  <a16:creationId xmlns:a16="http://schemas.microsoft.com/office/drawing/2014/main" id="{8FF6D6DA-64DD-4D39-931B-9B97E01A33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76945" y="6278756"/>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80">
              <a:extLst>
                <a:ext uri="{FF2B5EF4-FFF2-40B4-BE49-F238E27FC236}">
                  <a16:creationId xmlns:a16="http://schemas.microsoft.com/office/drawing/2014/main" id="{2CEBA427-3E6A-48B0-9040-931C62AAC3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270631" y="6011316"/>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81">
              <a:extLst>
                <a:ext uri="{FF2B5EF4-FFF2-40B4-BE49-F238E27FC236}">
                  <a16:creationId xmlns:a16="http://schemas.microsoft.com/office/drawing/2014/main" id="{65D81449-8208-4635-9339-4C8FE89BB6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61561" y="5997635"/>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82">
              <a:extLst>
                <a:ext uri="{FF2B5EF4-FFF2-40B4-BE49-F238E27FC236}">
                  <a16:creationId xmlns:a16="http://schemas.microsoft.com/office/drawing/2014/main" id="{954A6F89-BF29-464D-9561-97822F0997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34703" y="6006611"/>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83">
              <a:extLst>
                <a:ext uri="{FF2B5EF4-FFF2-40B4-BE49-F238E27FC236}">
                  <a16:creationId xmlns:a16="http://schemas.microsoft.com/office/drawing/2014/main" id="{67C81528-252F-43EA-BAC6-ED0A11863B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62651" y="5988659"/>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89">
              <a:extLst>
                <a:ext uri="{FF2B5EF4-FFF2-40B4-BE49-F238E27FC236}">
                  <a16:creationId xmlns:a16="http://schemas.microsoft.com/office/drawing/2014/main" id="{D4AAA683-AC21-4857-A7D8-552A3DC9BA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49913" y="6005963"/>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90">
              <a:extLst>
                <a:ext uri="{FF2B5EF4-FFF2-40B4-BE49-F238E27FC236}">
                  <a16:creationId xmlns:a16="http://schemas.microsoft.com/office/drawing/2014/main" id="{BFD93668-5C98-45C9-BA73-EBDE215100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63198" y="6073524"/>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105">
              <a:extLst>
                <a:ext uri="{FF2B5EF4-FFF2-40B4-BE49-F238E27FC236}">
                  <a16:creationId xmlns:a16="http://schemas.microsoft.com/office/drawing/2014/main" id="{76866F09-A7B0-420E-A8F1-CC0C5CC240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094163" y="6248971"/>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07">
              <a:extLst>
                <a:ext uri="{FF2B5EF4-FFF2-40B4-BE49-F238E27FC236}">
                  <a16:creationId xmlns:a16="http://schemas.microsoft.com/office/drawing/2014/main" id="{9D2D6D19-1C81-46DC-B49C-E7AA081792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68875" y="6272635"/>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08">
              <a:extLst>
                <a:ext uri="{FF2B5EF4-FFF2-40B4-BE49-F238E27FC236}">
                  <a16:creationId xmlns:a16="http://schemas.microsoft.com/office/drawing/2014/main" id="{4AF7B011-7C75-48AD-BBBF-4FE1834A6E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300601" y="6272635"/>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09">
              <a:extLst>
                <a:ext uri="{FF2B5EF4-FFF2-40B4-BE49-F238E27FC236}">
                  <a16:creationId xmlns:a16="http://schemas.microsoft.com/office/drawing/2014/main" id="{305124B5-EFC4-4F14-9182-23A3280AE5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01728" y="6275901"/>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11">
              <a:extLst>
                <a:ext uri="{FF2B5EF4-FFF2-40B4-BE49-F238E27FC236}">
                  <a16:creationId xmlns:a16="http://schemas.microsoft.com/office/drawing/2014/main" id="{45166B1B-FC43-48DA-A810-13BADEF816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42967" y="6288141"/>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12">
              <a:extLst>
                <a:ext uri="{FF2B5EF4-FFF2-40B4-BE49-F238E27FC236}">
                  <a16:creationId xmlns:a16="http://schemas.microsoft.com/office/drawing/2014/main" id="{15846AE5-CF5B-452A-BDBB-ABC69690D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025342" y="599314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62">
              <a:extLst>
                <a:ext uri="{FF2B5EF4-FFF2-40B4-BE49-F238E27FC236}">
                  <a16:creationId xmlns:a16="http://schemas.microsoft.com/office/drawing/2014/main" id="{3DB2496D-CE28-4700-AA6B-FA4E60A944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096571" y="6023456"/>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63">
              <a:extLst>
                <a:ext uri="{FF2B5EF4-FFF2-40B4-BE49-F238E27FC236}">
                  <a16:creationId xmlns:a16="http://schemas.microsoft.com/office/drawing/2014/main" id="{561D8232-C449-46E2-BB87-922BD4DAE8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307626" y="6045105"/>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64">
              <a:extLst>
                <a:ext uri="{FF2B5EF4-FFF2-40B4-BE49-F238E27FC236}">
                  <a16:creationId xmlns:a16="http://schemas.microsoft.com/office/drawing/2014/main" id="{C0352A08-1998-4E8B-9E16-ABE077AF06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47557" y="6038145"/>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65">
              <a:extLst>
                <a:ext uri="{FF2B5EF4-FFF2-40B4-BE49-F238E27FC236}">
                  <a16:creationId xmlns:a16="http://schemas.microsoft.com/office/drawing/2014/main" id="{9FD7260F-CF29-4931-A348-235EFAFB65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88938" y="6056097"/>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66">
              <a:extLst>
                <a:ext uri="{FF2B5EF4-FFF2-40B4-BE49-F238E27FC236}">
                  <a16:creationId xmlns:a16="http://schemas.microsoft.com/office/drawing/2014/main" id="{CCF55F8B-03C0-4AA3-B4A7-2F6C21D344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46822" y="6047121"/>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67">
              <a:extLst>
                <a:ext uri="{FF2B5EF4-FFF2-40B4-BE49-F238E27FC236}">
                  <a16:creationId xmlns:a16="http://schemas.microsoft.com/office/drawing/2014/main" id="{2157B0E0-DFE1-40C8-93E2-25059E0106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752816" y="6050385"/>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68">
              <a:extLst>
                <a:ext uri="{FF2B5EF4-FFF2-40B4-BE49-F238E27FC236}">
                  <a16:creationId xmlns:a16="http://schemas.microsoft.com/office/drawing/2014/main" id="{90A4BF9D-CDDE-435D-BB05-D240632FED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434199" y="6041408"/>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69">
              <a:extLst>
                <a:ext uri="{FF2B5EF4-FFF2-40B4-BE49-F238E27FC236}">
                  <a16:creationId xmlns:a16="http://schemas.microsoft.com/office/drawing/2014/main" id="{9BDEA0B2-531B-48B0-AB13-4B34515683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22421" y="6053650"/>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71">
              <a:extLst>
                <a:ext uri="{FF2B5EF4-FFF2-40B4-BE49-F238E27FC236}">
                  <a16:creationId xmlns:a16="http://schemas.microsoft.com/office/drawing/2014/main" id="{A8BFB17A-EAE6-4C93-885B-6299466A29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7808" y="6059361"/>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72">
              <a:extLst>
                <a:ext uri="{FF2B5EF4-FFF2-40B4-BE49-F238E27FC236}">
                  <a16:creationId xmlns:a16="http://schemas.microsoft.com/office/drawing/2014/main" id="{07A67F34-97BE-480B-A85B-DEAEEB45BB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70949" y="6062624"/>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73">
              <a:extLst>
                <a:ext uri="{FF2B5EF4-FFF2-40B4-BE49-F238E27FC236}">
                  <a16:creationId xmlns:a16="http://schemas.microsoft.com/office/drawing/2014/main" id="{6C4408FA-D405-4819-A9B5-7E4137AEB9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72924" y="6065889"/>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74">
              <a:extLst>
                <a:ext uri="{FF2B5EF4-FFF2-40B4-BE49-F238E27FC236}">
                  <a16:creationId xmlns:a16="http://schemas.microsoft.com/office/drawing/2014/main" id="{83277647-FA05-4345-8145-D5ED7903A2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951" y="5947800"/>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75">
              <a:extLst>
                <a:ext uri="{FF2B5EF4-FFF2-40B4-BE49-F238E27FC236}">
                  <a16:creationId xmlns:a16="http://schemas.microsoft.com/office/drawing/2014/main" id="{4386FD15-4921-4493-A215-FEA31801B3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601203" y="6002239"/>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77">
              <a:extLst>
                <a:ext uri="{FF2B5EF4-FFF2-40B4-BE49-F238E27FC236}">
                  <a16:creationId xmlns:a16="http://schemas.microsoft.com/office/drawing/2014/main" id="{625D89BA-3D96-4949-8D68-AD594D3229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52334" y="6087105"/>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88">
              <a:extLst>
                <a:ext uri="{FF2B5EF4-FFF2-40B4-BE49-F238E27FC236}">
                  <a16:creationId xmlns:a16="http://schemas.microsoft.com/office/drawing/2014/main" id="{58041442-9F1D-4E5E-A088-6727B2CF8D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87995" y="6119746"/>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91">
              <a:extLst>
                <a:ext uri="{FF2B5EF4-FFF2-40B4-BE49-F238E27FC236}">
                  <a16:creationId xmlns:a16="http://schemas.microsoft.com/office/drawing/2014/main" id="{E732CC8A-1A71-462B-8562-DA75D35B5D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81667" y="6286940"/>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92">
              <a:extLst>
                <a:ext uri="{FF2B5EF4-FFF2-40B4-BE49-F238E27FC236}">
                  <a16:creationId xmlns:a16="http://schemas.microsoft.com/office/drawing/2014/main" id="{603E6FD8-AE4D-479C-92F3-A08E54E461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85908" y="6295192"/>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93">
              <a:extLst>
                <a:ext uri="{FF2B5EF4-FFF2-40B4-BE49-F238E27FC236}">
                  <a16:creationId xmlns:a16="http://schemas.microsoft.com/office/drawing/2014/main" id="{61C5ED2E-B41D-4C39-88BE-D67806E6B8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97203" y="6295192"/>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94">
              <a:extLst>
                <a:ext uri="{FF2B5EF4-FFF2-40B4-BE49-F238E27FC236}">
                  <a16:creationId xmlns:a16="http://schemas.microsoft.com/office/drawing/2014/main" id="{474F444C-C4D9-489A-B836-F83ED8070D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85898" y="6322937"/>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95">
              <a:extLst>
                <a:ext uri="{FF2B5EF4-FFF2-40B4-BE49-F238E27FC236}">
                  <a16:creationId xmlns:a16="http://schemas.microsoft.com/office/drawing/2014/main" id="{FF589F3A-B301-484D-B5EF-D9E96DE835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35598" y="631804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96">
              <a:extLst>
                <a:ext uri="{FF2B5EF4-FFF2-40B4-BE49-F238E27FC236}">
                  <a16:creationId xmlns:a16="http://schemas.microsoft.com/office/drawing/2014/main" id="{97E0AEB5-AD04-4BE2-924F-FA1BB8BD61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92296" y="6331913"/>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97">
              <a:extLst>
                <a:ext uri="{FF2B5EF4-FFF2-40B4-BE49-F238E27FC236}">
                  <a16:creationId xmlns:a16="http://schemas.microsoft.com/office/drawing/2014/main" id="{CE0B2D17-C3F7-4A41-BA4C-1FC311B9DC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85964" y="6334361"/>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98">
              <a:extLst>
                <a:ext uri="{FF2B5EF4-FFF2-40B4-BE49-F238E27FC236}">
                  <a16:creationId xmlns:a16="http://schemas.microsoft.com/office/drawing/2014/main" id="{F15034BD-6C17-469B-85AF-148EA0F74F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367556" y="6334361"/>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99">
              <a:extLst>
                <a:ext uri="{FF2B5EF4-FFF2-40B4-BE49-F238E27FC236}">
                  <a16:creationId xmlns:a16="http://schemas.microsoft.com/office/drawing/2014/main" id="{7B6742E3-DB37-4077-8690-AC1A02780B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84758" y="6333136"/>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00">
              <a:extLst>
                <a:ext uri="{FF2B5EF4-FFF2-40B4-BE49-F238E27FC236}">
                  <a16:creationId xmlns:a16="http://schemas.microsoft.com/office/drawing/2014/main" id="{745F2439-5B8E-4E05-866E-896C0F5BE7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3089" y="6334360"/>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101">
              <a:extLst>
                <a:ext uri="{FF2B5EF4-FFF2-40B4-BE49-F238E27FC236}">
                  <a16:creationId xmlns:a16="http://schemas.microsoft.com/office/drawing/2014/main" id="{4CD231E8-DFF5-4403-AFD6-EDB105AF23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68469" y="6340890"/>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02">
              <a:extLst>
                <a:ext uri="{FF2B5EF4-FFF2-40B4-BE49-F238E27FC236}">
                  <a16:creationId xmlns:a16="http://schemas.microsoft.com/office/drawing/2014/main" id="{186F08A0-4B07-4ED4-AA2E-F53E61E77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88080" y="6344153"/>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03">
              <a:extLst>
                <a:ext uri="{FF2B5EF4-FFF2-40B4-BE49-F238E27FC236}">
                  <a16:creationId xmlns:a16="http://schemas.microsoft.com/office/drawing/2014/main" id="{143F4736-A980-42E1-B7AA-4154BD0FA9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72695" y="6302055"/>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04">
              <a:extLst>
                <a:ext uri="{FF2B5EF4-FFF2-40B4-BE49-F238E27FC236}">
                  <a16:creationId xmlns:a16="http://schemas.microsoft.com/office/drawing/2014/main" id="{2B7EF984-B6CC-4990-B9D8-E999A41F97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99653" y="6349865"/>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13">
              <a:extLst>
                <a:ext uri="{FF2B5EF4-FFF2-40B4-BE49-F238E27FC236}">
                  <a16:creationId xmlns:a16="http://schemas.microsoft.com/office/drawing/2014/main" id="{701390DA-498F-40EE-B86D-9C1288CCDD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7874" y="6395562"/>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14">
              <a:extLst>
                <a:ext uri="{FF2B5EF4-FFF2-40B4-BE49-F238E27FC236}">
                  <a16:creationId xmlns:a16="http://schemas.microsoft.com/office/drawing/2014/main" id="{8349FDB4-AF3A-4F35-82C0-1D40929655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54328" y="6395562"/>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15">
              <a:extLst>
                <a:ext uri="{FF2B5EF4-FFF2-40B4-BE49-F238E27FC236}">
                  <a16:creationId xmlns:a16="http://schemas.microsoft.com/office/drawing/2014/main" id="{96A26B04-1F0B-4D75-8922-93B734D75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17182" y="6401275"/>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117">
              <a:extLst>
                <a:ext uri="{FF2B5EF4-FFF2-40B4-BE49-F238E27FC236}">
                  <a16:creationId xmlns:a16="http://schemas.microsoft.com/office/drawing/2014/main" id="{C6200836-2571-4275-B8D2-450E99ED2A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070586" y="6413516"/>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7290903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697D25-3D98-4690-9E3D-C65732E5D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C634FA-4936-4EA7-9BFB-F34843C0F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283"/>
            <a:ext cx="12192000" cy="1864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741FDE-DCA7-7BCE-F903-1E41875AC8AF}"/>
              </a:ext>
            </a:extLst>
          </p:cNvPr>
          <p:cNvSpPr>
            <a:spLocks noGrp="1"/>
          </p:cNvSpPr>
          <p:nvPr>
            <p:ph type="title"/>
          </p:nvPr>
        </p:nvSpPr>
        <p:spPr>
          <a:xfrm>
            <a:off x="1073811" y="648757"/>
            <a:ext cx="10492667" cy="1065321"/>
          </a:xfrm>
        </p:spPr>
        <p:txBody>
          <a:bodyPr>
            <a:normAutofit/>
          </a:bodyPr>
          <a:lstStyle/>
          <a:p>
            <a:r>
              <a:rPr kumimoji="0" lang="en-GB" sz="4000" b="0" i="0" u="none" strike="noStrike" kern="1200" cap="none" spc="0" normalizeH="0" baseline="0" noProof="0" dirty="0">
                <a:ln>
                  <a:noFill/>
                </a:ln>
                <a:solidFill>
                  <a:srgbClr val="323232"/>
                </a:solidFill>
                <a:effectLst/>
                <a:uLnTx/>
                <a:uFillTx/>
                <a:latin typeface="Congenial Light" panose="02000503040000020004" pitchFamily="2" charset="0"/>
              </a:rPr>
              <a:t>EYFS organisation</a:t>
            </a:r>
            <a:endParaRPr lang="en-GB" dirty="0">
              <a:latin typeface="Congenial Light" panose="02000503040000020004" pitchFamily="2" charset="0"/>
            </a:endParaRPr>
          </a:p>
        </p:txBody>
      </p:sp>
      <p:sp>
        <p:nvSpPr>
          <p:cNvPr id="3" name="Content Placeholder 2">
            <a:extLst>
              <a:ext uri="{FF2B5EF4-FFF2-40B4-BE49-F238E27FC236}">
                <a16:creationId xmlns:a16="http://schemas.microsoft.com/office/drawing/2014/main" id="{752B97FD-C9E1-EB69-CE25-E8E4821B8FD4}"/>
              </a:ext>
            </a:extLst>
          </p:cNvPr>
          <p:cNvSpPr>
            <a:spLocks noGrp="1"/>
          </p:cNvSpPr>
          <p:nvPr>
            <p:ph idx="1"/>
          </p:nvPr>
        </p:nvSpPr>
        <p:spPr>
          <a:xfrm>
            <a:off x="590526" y="2318219"/>
            <a:ext cx="6691880" cy="3280174"/>
          </a:xfrm>
        </p:spPr>
        <p:txBody>
          <a:bodyPr>
            <a:normAutofit/>
          </a:bodyPr>
          <a:lstStyle/>
          <a:p>
            <a:pPr>
              <a:lnSpc>
                <a:spcPct val="140000"/>
              </a:lnSpc>
            </a:pPr>
            <a:r>
              <a:rPr lang="en-GB" sz="1700" dirty="0">
                <a:latin typeface="Congenial Light" panose="02000503040000020004" pitchFamily="2" charset="0"/>
              </a:rPr>
              <a:t>National, regional and local picture - falling birth rates</a:t>
            </a:r>
          </a:p>
          <a:p>
            <a:pPr>
              <a:lnSpc>
                <a:spcPct val="140000"/>
              </a:lnSpc>
            </a:pPr>
            <a:r>
              <a:rPr lang="en-GB" sz="1700" dirty="0">
                <a:latin typeface="Congenial Light" panose="02000503040000020004" pitchFamily="2" charset="0"/>
              </a:rPr>
              <a:t>Our EYFS structure for September 2026:</a:t>
            </a:r>
          </a:p>
          <a:p>
            <a:pPr marL="0" indent="0">
              <a:lnSpc>
                <a:spcPct val="140000"/>
              </a:lnSpc>
              <a:buNone/>
            </a:pPr>
            <a:r>
              <a:rPr lang="en-GB" sz="1700" dirty="0">
                <a:latin typeface="Congenial Light" panose="02000503040000020004" pitchFamily="2" charset="0"/>
              </a:rPr>
              <a:t>Our Nursery and Reception aged pupils will be ‘based’ in the main school building, sharing provision (in and outdoors) in 2 ‘mixed’ classes of Nursery and Reception children</a:t>
            </a:r>
          </a:p>
          <a:p>
            <a:pPr marL="0" indent="0">
              <a:lnSpc>
                <a:spcPct val="140000"/>
              </a:lnSpc>
              <a:buNone/>
            </a:pPr>
            <a:endParaRPr lang="en-GB" sz="1400" dirty="0">
              <a:latin typeface="+mj-lt"/>
            </a:endParaRPr>
          </a:p>
        </p:txBody>
      </p:sp>
      <p:grpSp>
        <p:nvGrpSpPr>
          <p:cNvPr id="13" name="Group 12">
            <a:extLst>
              <a:ext uri="{FF2B5EF4-FFF2-40B4-BE49-F238E27FC236}">
                <a16:creationId xmlns:a16="http://schemas.microsoft.com/office/drawing/2014/main" id="{A9A3B735-54E2-4D95-A245-5BA856818C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951" y="5916267"/>
            <a:ext cx="12062645" cy="539682"/>
            <a:chOff x="50951" y="5916267"/>
            <a:chExt cx="12062645" cy="539682"/>
          </a:xfrm>
        </p:grpSpPr>
        <p:sp>
          <p:nvSpPr>
            <p:cNvPr id="14" name="Freeform 6">
              <a:extLst>
                <a:ext uri="{FF2B5EF4-FFF2-40B4-BE49-F238E27FC236}">
                  <a16:creationId xmlns:a16="http://schemas.microsoft.com/office/drawing/2014/main" id="{0AA7D8B6-D845-468C-AEEA-041E24C002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4587" y="6001132"/>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22">
              <a:extLst>
                <a:ext uri="{FF2B5EF4-FFF2-40B4-BE49-F238E27FC236}">
                  <a16:creationId xmlns:a16="http://schemas.microsoft.com/office/drawing/2014/main" id="{11769E07-4D97-44F0-925C-A14602491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29334" y="5964936"/>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27">
              <a:extLst>
                <a:ext uri="{FF2B5EF4-FFF2-40B4-BE49-F238E27FC236}">
                  <a16:creationId xmlns:a16="http://schemas.microsoft.com/office/drawing/2014/main" id="{E4A2189D-5B4E-42D2-B6E0-2A2CFBDA11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59830" y="6286449"/>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9">
              <a:extLst>
                <a:ext uri="{FF2B5EF4-FFF2-40B4-BE49-F238E27FC236}">
                  <a16:creationId xmlns:a16="http://schemas.microsoft.com/office/drawing/2014/main" id="{66FD54A5-B674-4D17-A65B-944971C786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9871" y="6206364"/>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80">
              <a:extLst>
                <a:ext uri="{FF2B5EF4-FFF2-40B4-BE49-F238E27FC236}">
                  <a16:creationId xmlns:a16="http://schemas.microsoft.com/office/drawing/2014/main" id="{B54F4C78-F4CD-4D0F-B253-88D228F6A7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3557" y="5938924"/>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81">
              <a:extLst>
                <a:ext uri="{FF2B5EF4-FFF2-40B4-BE49-F238E27FC236}">
                  <a16:creationId xmlns:a16="http://schemas.microsoft.com/office/drawing/2014/main" id="{FFFF9C25-70A8-42C2-A7DE-574D066DF5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64487" y="5925243"/>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82">
              <a:extLst>
                <a:ext uri="{FF2B5EF4-FFF2-40B4-BE49-F238E27FC236}">
                  <a16:creationId xmlns:a16="http://schemas.microsoft.com/office/drawing/2014/main" id="{E98277E5-59FD-41F1-82B6-91AE3F11CC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37629" y="5934219"/>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83">
              <a:extLst>
                <a:ext uri="{FF2B5EF4-FFF2-40B4-BE49-F238E27FC236}">
                  <a16:creationId xmlns:a16="http://schemas.microsoft.com/office/drawing/2014/main" id="{14EBCE55-C6D3-4D3C-9F20-C4BD18A1CB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5577" y="5916267"/>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9">
              <a:extLst>
                <a:ext uri="{FF2B5EF4-FFF2-40B4-BE49-F238E27FC236}">
                  <a16:creationId xmlns:a16="http://schemas.microsoft.com/office/drawing/2014/main" id="{5D5866ED-D858-4C92-BA1D-48FAF78338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2839" y="5933571"/>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0">
              <a:extLst>
                <a:ext uri="{FF2B5EF4-FFF2-40B4-BE49-F238E27FC236}">
                  <a16:creationId xmlns:a16="http://schemas.microsoft.com/office/drawing/2014/main" id="{E87100F3-948D-4243-84CB-29EF2A39BE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66124" y="6001132"/>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5">
              <a:extLst>
                <a:ext uri="{FF2B5EF4-FFF2-40B4-BE49-F238E27FC236}">
                  <a16:creationId xmlns:a16="http://schemas.microsoft.com/office/drawing/2014/main" id="{D6649540-9040-4EEE-A0C4-572615E2A8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97089" y="6176579"/>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07">
              <a:extLst>
                <a:ext uri="{FF2B5EF4-FFF2-40B4-BE49-F238E27FC236}">
                  <a16:creationId xmlns:a16="http://schemas.microsoft.com/office/drawing/2014/main" id="{3A896369-1B66-4309-8586-65CA1CD103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71801" y="620024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08">
              <a:extLst>
                <a:ext uri="{FF2B5EF4-FFF2-40B4-BE49-F238E27FC236}">
                  <a16:creationId xmlns:a16="http://schemas.microsoft.com/office/drawing/2014/main" id="{496CEF3A-A9D0-4437-A1DB-411327542F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3527" y="6200243"/>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9">
              <a:extLst>
                <a:ext uri="{FF2B5EF4-FFF2-40B4-BE49-F238E27FC236}">
                  <a16:creationId xmlns:a16="http://schemas.microsoft.com/office/drawing/2014/main" id="{34CCF3A1-3274-4DB2-B7EF-219D0A5C87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4654" y="6203509"/>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11">
              <a:extLst>
                <a:ext uri="{FF2B5EF4-FFF2-40B4-BE49-F238E27FC236}">
                  <a16:creationId xmlns:a16="http://schemas.microsoft.com/office/drawing/2014/main" id="{9A605FE2-6A58-494D-927A-B82AEC8915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5893" y="621574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12">
              <a:extLst>
                <a:ext uri="{FF2B5EF4-FFF2-40B4-BE49-F238E27FC236}">
                  <a16:creationId xmlns:a16="http://schemas.microsoft.com/office/drawing/2014/main" id="{E1B36634-086A-4A82-8CAF-8110ECE649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5065" y="596619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22">
              <a:extLst>
                <a:ext uri="{FF2B5EF4-FFF2-40B4-BE49-F238E27FC236}">
                  <a16:creationId xmlns:a16="http://schemas.microsoft.com/office/drawing/2014/main" id="{543B9DA6-0A96-4903-B621-2407440363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05488" y="6316001"/>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62">
              <a:extLst>
                <a:ext uri="{FF2B5EF4-FFF2-40B4-BE49-F238E27FC236}">
                  <a16:creationId xmlns:a16="http://schemas.microsoft.com/office/drawing/2014/main" id="{42763548-E8B0-4544-84B5-7B889ED774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99497" y="59510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63">
              <a:extLst>
                <a:ext uri="{FF2B5EF4-FFF2-40B4-BE49-F238E27FC236}">
                  <a16:creationId xmlns:a16="http://schemas.microsoft.com/office/drawing/2014/main" id="{1A45674C-6A86-4F7E-AE7E-6E5B851EAA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10552" y="5972713"/>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64">
              <a:extLst>
                <a:ext uri="{FF2B5EF4-FFF2-40B4-BE49-F238E27FC236}">
                  <a16:creationId xmlns:a16="http://schemas.microsoft.com/office/drawing/2014/main" id="{242E34B3-4E6E-4B6D-BBF4-4ECFB6D2EE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50483" y="596575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65">
              <a:extLst>
                <a:ext uri="{FF2B5EF4-FFF2-40B4-BE49-F238E27FC236}">
                  <a16:creationId xmlns:a16="http://schemas.microsoft.com/office/drawing/2014/main" id="{8F84DCA9-8C6F-4F39-8103-2B8FA8EE39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191864" y="5983705"/>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66">
              <a:extLst>
                <a:ext uri="{FF2B5EF4-FFF2-40B4-BE49-F238E27FC236}">
                  <a16:creationId xmlns:a16="http://schemas.microsoft.com/office/drawing/2014/main" id="{54980C00-FBE5-4175-B3B9-6087A03AE2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49748" y="5974729"/>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67">
              <a:extLst>
                <a:ext uri="{FF2B5EF4-FFF2-40B4-BE49-F238E27FC236}">
                  <a16:creationId xmlns:a16="http://schemas.microsoft.com/office/drawing/2014/main" id="{056A1AA1-39CA-4F27-90E5-6C61700B80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955742" y="5977993"/>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68">
              <a:extLst>
                <a:ext uri="{FF2B5EF4-FFF2-40B4-BE49-F238E27FC236}">
                  <a16:creationId xmlns:a16="http://schemas.microsoft.com/office/drawing/2014/main" id="{FBAB5483-5590-4051-98D4-6AE210CF25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37125" y="5969016"/>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69">
              <a:extLst>
                <a:ext uri="{FF2B5EF4-FFF2-40B4-BE49-F238E27FC236}">
                  <a16:creationId xmlns:a16="http://schemas.microsoft.com/office/drawing/2014/main" id="{66DCC39E-7F5C-4041-BDE1-D661699B57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25347" y="5981258"/>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70">
              <a:extLst>
                <a:ext uri="{FF2B5EF4-FFF2-40B4-BE49-F238E27FC236}">
                  <a16:creationId xmlns:a16="http://schemas.microsoft.com/office/drawing/2014/main" id="{FAD30A9E-4601-4025-9567-23015EF0F6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605784" y="6041644"/>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71">
              <a:extLst>
                <a:ext uri="{FF2B5EF4-FFF2-40B4-BE49-F238E27FC236}">
                  <a16:creationId xmlns:a16="http://schemas.microsoft.com/office/drawing/2014/main" id="{BD8A0A08-4CB0-45A8-A312-F69FED6A4D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00734" y="5986969"/>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72">
              <a:extLst>
                <a:ext uri="{FF2B5EF4-FFF2-40B4-BE49-F238E27FC236}">
                  <a16:creationId xmlns:a16="http://schemas.microsoft.com/office/drawing/2014/main" id="{D56B6120-B694-4D67-AE19-BFD713EAE8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73875" y="5990232"/>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73">
              <a:extLst>
                <a:ext uri="{FF2B5EF4-FFF2-40B4-BE49-F238E27FC236}">
                  <a16:creationId xmlns:a16="http://schemas.microsoft.com/office/drawing/2014/main" id="{5FC2F0B0-76D3-4103-A460-73572B5DC9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75850" y="5993497"/>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74">
              <a:extLst>
                <a:ext uri="{FF2B5EF4-FFF2-40B4-BE49-F238E27FC236}">
                  <a16:creationId xmlns:a16="http://schemas.microsoft.com/office/drawing/2014/main" id="{9F31AF69-9EF8-4598-AC0D-40824CAEDE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66519" y="5999210"/>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75">
              <a:extLst>
                <a:ext uri="{FF2B5EF4-FFF2-40B4-BE49-F238E27FC236}">
                  <a16:creationId xmlns:a16="http://schemas.microsoft.com/office/drawing/2014/main" id="{BABFA31C-08A2-4A84-BC24-57620041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04129" y="5929847"/>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77">
              <a:extLst>
                <a:ext uri="{FF2B5EF4-FFF2-40B4-BE49-F238E27FC236}">
                  <a16:creationId xmlns:a16="http://schemas.microsoft.com/office/drawing/2014/main" id="{2E14A454-CFDC-469D-AAC8-0AECD34369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55260" y="601471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85">
              <a:extLst>
                <a:ext uri="{FF2B5EF4-FFF2-40B4-BE49-F238E27FC236}">
                  <a16:creationId xmlns:a16="http://schemas.microsoft.com/office/drawing/2014/main" id="{4F28944F-2222-438F-B8BF-289400FA48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06059" y="6029402"/>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87">
              <a:extLst>
                <a:ext uri="{FF2B5EF4-FFF2-40B4-BE49-F238E27FC236}">
                  <a16:creationId xmlns:a16="http://schemas.microsoft.com/office/drawing/2014/main" id="{10583A59-F6FC-4383-951E-4DEA803E3B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22284" y="6041642"/>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88">
              <a:extLst>
                <a:ext uri="{FF2B5EF4-FFF2-40B4-BE49-F238E27FC236}">
                  <a16:creationId xmlns:a16="http://schemas.microsoft.com/office/drawing/2014/main" id="{01E36E36-80DB-4588-B48C-C10A2CC640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90921" y="6047354"/>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91">
              <a:extLst>
                <a:ext uri="{FF2B5EF4-FFF2-40B4-BE49-F238E27FC236}">
                  <a16:creationId xmlns:a16="http://schemas.microsoft.com/office/drawing/2014/main" id="{82340FC1-013D-48B7-B3F7-917F649FA1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84593" y="6214548"/>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92">
              <a:extLst>
                <a:ext uri="{FF2B5EF4-FFF2-40B4-BE49-F238E27FC236}">
                  <a16:creationId xmlns:a16="http://schemas.microsoft.com/office/drawing/2014/main" id="{2A4816D6-34F0-433A-9ACB-C1D2A52C00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88834" y="622280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93">
              <a:extLst>
                <a:ext uri="{FF2B5EF4-FFF2-40B4-BE49-F238E27FC236}">
                  <a16:creationId xmlns:a16="http://schemas.microsoft.com/office/drawing/2014/main" id="{67942CD3-43C9-4530-9C50-47E288DB54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00129" y="6222800"/>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94">
              <a:extLst>
                <a:ext uri="{FF2B5EF4-FFF2-40B4-BE49-F238E27FC236}">
                  <a16:creationId xmlns:a16="http://schemas.microsoft.com/office/drawing/2014/main" id="{11861164-AD4A-41ED-AF99-4972D60EAB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688824" y="6250545"/>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95">
              <a:extLst>
                <a:ext uri="{FF2B5EF4-FFF2-40B4-BE49-F238E27FC236}">
                  <a16:creationId xmlns:a16="http://schemas.microsoft.com/office/drawing/2014/main" id="{E2B208F9-EDC1-4C32-9D59-30C273C08E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38524" y="624564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96">
              <a:extLst>
                <a:ext uri="{FF2B5EF4-FFF2-40B4-BE49-F238E27FC236}">
                  <a16:creationId xmlns:a16="http://schemas.microsoft.com/office/drawing/2014/main" id="{7A7C7DA6-7A32-4CCE-AB8E-59036A6C50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95222" y="6259521"/>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97">
              <a:extLst>
                <a:ext uri="{FF2B5EF4-FFF2-40B4-BE49-F238E27FC236}">
                  <a16:creationId xmlns:a16="http://schemas.microsoft.com/office/drawing/2014/main" id="{510879FA-373B-43C3-9332-BBE87A6FC6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88890" y="6261969"/>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98">
              <a:extLst>
                <a:ext uri="{FF2B5EF4-FFF2-40B4-BE49-F238E27FC236}">
                  <a16:creationId xmlns:a16="http://schemas.microsoft.com/office/drawing/2014/main" id="{66AFA0BE-4521-4076-A5AD-FC70317490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70482" y="6261969"/>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99">
              <a:extLst>
                <a:ext uri="{FF2B5EF4-FFF2-40B4-BE49-F238E27FC236}">
                  <a16:creationId xmlns:a16="http://schemas.microsoft.com/office/drawing/2014/main" id="{0598DD74-9791-420B-B5ED-355B654B17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39874" y="626074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00">
              <a:extLst>
                <a:ext uri="{FF2B5EF4-FFF2-40B4-BE49-F238E27FC236}">
                  <a16:creationId xmlns:a16="http://schemas.microsoft.com/office/drawing/2014/main" id="{038F7AA7-B635-4496-AD3E-A234340BD6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16015" y="626196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5E017948-9D66-4417-8B88-4BD1532ACF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13228" y="6268498"/>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02">
              <a:extLst>
                <a:ext uri="{FF2B5EF4-FFF2-40B4-BE49-F238E27FC236}">
                  <a16:creationId xmlns:a16="http://schemas.microsoft.com/office/drawing/2014/main" id="{AB333295-A36E-46DB-82A5-E78E0498D4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91006" y="6271761"/>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03">
              <a:extLst>
                <a:ext uri="{FF2B5EF4-FFF2-40B4-BE49-F238E27FC236}">
                  <a16:creationId xmlns:a16="http://schemas.microsoft.com/office/drawing/2014/main" id="{D10C99A3-BB78-4269-87D4-8287B83637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53313" y="627747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04">
              <a:extLst>
                <a:ext uri="{FF2B5EF4-FFF2-40B4-BE49-F238E27FC236}">
                  <a16:creationId xmlns:a16="http://schemas.microsoft.com/office/drawing/2014/main" id="{856A8AAC-D0EA-4685-9283-E8A01ED70B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02579" y="6277473"/>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13">
              <a:extLst>
                <a:ext uri="{FF2B5EF4-FFF2-40B4-BE49-F238E27FC236}">
                  <a16:creationId xmlns:a16="http://schemas.microsoft.com/office/drawing/2014/main" id="{EE545004-D464-4D04-B11F-4759090429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90800" y="6323170"/>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14">
              <a:extLst>
                <a:ext uri="{FF2B5EF4-FFF2-40B4-BE49-F238E27FC236}">
                  <a16:creationId xmlns:a16="http://schemas.microsoft.com/office/drawing/2014/main" id="{50289B97-B071-455F-8540-982742C43E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57254" y="632317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15">
              <a:extLst>
                <a:ext uri="{FF2B5EF4-FFF2-40B4-BE49-F238E27FC236}">
                  <a16:creationId xmlns:a16="http://schemas.microsoft.com/office/drawing/2014/main" id="{CEF2EFFE-7947-4C37-8ABD-398F392C07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20108" y="6328883"/>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17">
              <a:extLst>
                <a:ext uri="{FF2B5EF4-FFF2-40B4-BE49-F238E27FC236}">
                  <a16:creationId xmlns:a16="http://schemas.microsoft.com/office/drawing/2014/main" id="{E8391CC5-D4B9-4E26-ABCD-D6C4BC235F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15345" y="634112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18">
              <a:extLst>
                <a:ext uri="{FF2B5EF4-FFF2-40B4-BE49-F238E27FC236}">
                  <a16:creationId xmlns:a16="http://schemas.microsoft.com/office/drawing/2014/main" id="{71A5B932-E608-49E3-8ED1-4DBAAE919F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05534" y="627747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119">
              <a:extLst>
                <a:ext uri="{FF2B5EF4-FFF2-40B4-BE49-F238E27FC236}">
                  <a16:creationId xmlns:a16="http://schemas.microsoft.com/office/drawing/2014/main" id="{EAA3BF46-C387-4232-844F-B2D45C1D29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610731" y="6246640"/>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00">
              <a:extLst>
                <a:ext uri="{FF2B5EF4-FFF2-40B4-BE49-F238E27FC236}">
                  <a16:creationId xmlns:a16="http://schemas.microsoft.com/office/drawing/2014/main" id="{AB415331-61BA-49F4-9FFD-39B6284819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67614" y="6261967"/>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79">
              <a:extLst>
                <a:ext uri="{FF2B5EF4-FFF2-40B4-BE49-F238E27FC236}">
                  <a16:creationId xmlns:a16="http://schemas.microsoft.com/office/drawing/2014/main" id="{8FF6D6DA-64DD-4D39-931B-9B97E01A33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76945" y="6278756"/>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80">
              <a:extLst>
                <a:ext uri="{FF2B5EF4-FFF2-40B4-BE49-F238E27FC236}">
                  <a16:creationId xmlns:a16="http://schemas.microsoft.com/office/drawing/2014/main" id="{2CEBA427-3E6A-48B0-9040-931C62AAC3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270631" y="6011316"/>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81">
              <a:extLst>
                <a:ext uri="{FF2B5EF4-FFF2-40B4-BE49-F238E27FC236}">
                  <a16:creationId xmlns:a16="http://schemas.microsoft.com/office/drawing/2014/main" id="{65D81449-8208-4635-9339-4C8FE89BB6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61561" y="5997635"/>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82">
              <a:extLst>
                <a:ext uri="{FF2B5EF4-FFF2-40B4-BE49-F238E27FC236}">
                  <a16:creationId xmlns:a16="http://schemas.microsoft.com/office/drawing/2014/main" id="{954A6F89-BF29-464D-9561-97822F0997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34703" y="6006611"/>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83">
              <a:extLst>
                <a:ext uri="{FF2B5EF4-FFF2-40B4-BE49-F238E27FC236}">
                  <a16:creationId xmlns:a16="http://schemas.microsoft.com/office/drawing/2014/main" id="{67C81528-252F-43EA-BAC6-ED0A11863B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62651" y="5988659"/>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89">
              <a:extLst>
                <a:ext uri="{FF2B5EF4-FFF2-40B4-BE49-F238E27FC236}">
                  <a16:creationId xmlns:a16="http://schemas.microsoft.com/office/drawing/2014/main" id="{D4AAA683-AC21-4857-A7D8-552A3DC9BA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49913" y="6005963"/>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90">
              <a:extLst>
                <a:ext uri="{FF2B5EF4-FFF2-40B4-BE49-F238E27FC236}">
                  <a16:creationId xmlns:a16="http://schemas.microsoft.com/office/drawing/2014/main" id="{BFD93668-5C98-45C9-BA73-EBDE215100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63198" y="6073524"/>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105">
              <a:extLst>
                <a:ext uri="{FF2B5EF4-FFF2-40B4-BE49-F238E27FC236}">
                  <a16:creationId xmlns:a16="http://schemas.microsoft.com/office/drawing/2014/main" id="{76866F09-A7B0-420E-A8F1-CC0C5CC240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094163" y="6248971"/>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07">
              <a:extLst>
                <a:ext uri="{FF2B5EF4-FFF2-40B4-BE49-F238E27FC236}">
                  <a16:creationId xmlns:a16="http://schemas.microsoft.com/office/drawing/2014/main" id="{9D2D6D19-1C81-46DC-B49C-E7AA081792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68875" y="6272635"/>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08">
              <a:extLst>
                <a:ext uri="{FF2B5EF4-FFF2-40B4-BE49-F238E27FC236}">
                  <a16:creationId xmlns:a16="http://schemas.microsoft.com/office/drawing/2014/main" id="{4AF7B011-7C75-48AD-BBBF-4FE1834A6E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300601" y="6272635"/>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09">
              <a:extLst>
                <a:ext uri="{FF2B5EF4-FFF2-40B4-BE49-F238E27FC236}">
                  <a16:creationId xmlns:a16="http://schemas.microsoft.com/office/drawing/2014/main" id="{305124B5-EFC4-4F14-9182-23A3280AE5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01728" y="6275901"/>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11">
              <a:extLst>
                <a:ext uri="{FF2B5EF4-FFF2-40B4-BE49-F238E27FC236}">
                  <a16:creationId xmlns:a16="http://schemas.microsoft.com/office/drawing/2014/main" id="{45166B1B-FC43-48DA-A810-13BADEF816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42967" y="6288141"/>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12">
              <a:extLst>
                <a:ext uri="{FF2B5EF4-FFF2-40B4-BE49-F238E27FC236}">
                  <a16:creationId xmlns:a16="http://schemas.microsoft.com/office/drawing/2014/main" id="{15846AE5-CF5B-452A-BDBB-ABC69690D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025342" y="599314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62">
              <a:extLst>
                <a:ext uri="{FF2B5EF4-FFF2-40B4-BE49-F238E27FC236}">
                  <a16:creationId xmlns:a16="http://schemas.microsoft.com/office/drawing/2014/main" id="{3DB2496D-CE28-4700-AA6B-FA4E60A944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096571" y="6023456"/>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63">
              <a:extLst>
                <a:ext uri="{FF2B5EF4-FFF2-40B4-BE49-F238E27FC236}">
                  <a16:creationId xmlns:a16="http://schemas.microsoft.com/office/drawing/2014/main" id="{561D8232-C449-46E2-BB87-922BD4DAE8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307626" y="6045105"/>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64">
              <a:extLst>
                <a:ext uri="{FF2B5EF4-FFF2-40B4-BE49-F238E27FC236}">
                  <a16:creationId xmlns:a16="http://schemas.microsoft.com/office/drawing/2014/main" id="{C0352A08-1998-4E8B-9E16-ABE077AF06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47557" y="6038145"/>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65">
              <a:extLst>
                <a:ext uri="{FF2B5EF4-FFF2-40B4-BE49-F238E27FC236}">
                  <a16:creationId xmlns:a16="http://schemas.microsoft.com/office/drawing/2014/main" id="{9FD7260F-CF29-4931-A348-235EFAFB65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88938" y="6056097"/>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66">
              <a:extLst>
                <a:ext uri="{FF2B5EF4-FFF2-40B4-BE49-F238E27FC236}">
                  <a16:creationId xmlns:a16="http://schemas.microsoft.com/office/drawing/2014/main" id="{CCF55F8B-03C0-4AA3-B4A7-2F6C21D344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46822" y="6047121"/>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67">
              <a:extLst>
                <a:ext uri="{FF2B5EF4-FFF2-40B4-BE49-F238E27FC236}">
                  <a16:creationId xmlns:a16="http://schemas.microsoft.com/office/drawing/2014/main" id="{2157B0E0-DFE1-40C8-93E2-25059E0106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752816" y="6050385"/>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68">
              <a:extLst>
                <a:ext uri="{FF2B5EF4-FFF2-40B4-BE49-F238E27FC236}">
                  <a16:creationId xmlns:a16="http://schemas.microsoft.com/office/drawing/2014/main" id="{90A4BF9D-CDDE-435D-BB05-D240632FED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434199" y="6041408"/>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69">
              <a:extLst>
                <a:ext uri="{FF2B5EF4-FFF2-40B4-BE49-F238E27FC236}">
                  <a16:creationId xmlns:a16="http://schemas.microsoft.com/office/drawing/2014/main" id="{9BDEA0B2-531B-48B0-AB13-4B34515683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22421" y="6053650"/>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71">
              <a:extLst>
                <a:ext uri="{FF2B5EF4-FFF2-40B4-BE49-F238E27FC236}">
                  <a16:creationId xmlns:a16="http://schemas.microsoft.com/office/drawing/2014/main" id="{A8BFB17A-EAE6-4C93-885B-6299466A29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7808" y="6059361"/>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72">
              <a:extLst>
                <a:ext uri="{FF2B5EF4-FFF2-40B4-BE49-F238E27FC236}">
                  <a16:creationId xmlns:a16="http://schemas.microsoft.com/office/drawing/2014/main" id="{07A67F34-97BE-480B-A85B-DEAEEB45BB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70949" y="6062624"/>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73">
              <a:extLst>
                <a:ext uri="{FF2B5EF4-FFF2-40B4-BE49-F238E27FC236}">
                  <a16:creationId xmlns:a16="http://schemas.microsoft.com/office/drawing/2014/main" id="{6C4408FA-D405-4819-A9B5-7E4137AEB9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72924" y="6065889"/>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74">
              <a:extLst>
                <a:ext uri="{FF2B5EF4-FFF2-40B4-BE49-F238E27FC236}">
                  <a16:creationId xmlns:a16="http://schemas.microsoft.com/office/drawing/2014/main" id="{83277647-FA05-4345-8145-D5ED7903A2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951" y="5947800"/>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75">
              <a:extLst>
                <a:ext uri="{FF2B5EF4-FFF2-40B4-BE49-F238E27FC236}">
                  <a16:creationId xmlns:a16="http://schemas.microsoft.com/office/drawing/2014/main" id="{4386FD15-4921-4493-A215-FEA31801B3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601203" y="6002239"/>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77">
              <a:extLst>
                <a:ext uri="{FF2B5EF4-FFF2-40B4-BE49-F238E27FC236}">
                  <a16:creationId xmlns:a16="http://schemas.microsoft.com/office/drawing/2014/main" id="{625D89BA-3D96-4949-8D68-AD594D3229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52334" y="6087105"/>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88">
              <a:extLst>
                <a:ext uri="{FF2B5EF4-FFF2-40B4-BE49-F238E27FC236}">
                  <a16:creationId xmlns:a16="http://schemas.microsoft.com/office/drawing/2014/main" id="{58041442-9F1D-4E5E-A088-6727B2CF8D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87995" y="6119746"/>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91">
              <a:extLst>
                <a:ext uri="{FF2B5EF4-FFF2-40B4-BE49-F238E27FC236}">
                  <a16:creationId xmlns:a16="http://schemas.microsoft.com/office/drawing/2014/main" id="{E732CC8A-1A71-462B-8562-DA75D35B5D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81667" y="6286940"/>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92">
              <a:extLst>
                <a:ext uri="{FF2B5EF4-FFF2-40B4-BE49-F238E27FC236}">
                  <a16:creationId xmlns:a16="http://schemas.microsoft.com/office/drawing/2014/main" id="{603E6FD8-AE4D-479C-92F3-A08E54E461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85908" y="6295192"/>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93">
              <a:extLst>
                <a:ext uri="{FF2B5EF4-FFF2-40B4-BE49-F238E27FC236}">
                  <a16:creationId xmlns:a16="http://schemas.microsoft.com/office/drawing/2014/main" id="{61C5ED2E-B41D-4C39-88BE-D67806E6B8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97203" y="6295192"/>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94">
              <a:extLst>
                <a:ext uri="{FF2B5EF4-FFF2-40B4-BE49-F238E27FC236}">
                  <a16:creationId xmlns:a16="http://schemas.microsoft.com/office/drawing/2014/main" id="{474F444C-C4D9-489A-B836-F83ED8070D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85898" y="6322937"/>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95">
              <a:extLst>
                <a:ext uri="{FF2B5EF4-FFF2-40B4-BE49-F238E27FC236}">
                  <a16:creationId xmlns:a16="http://schemas.microsoft.com/office/drawing/2014/main" id="{FF589F3A-B301-484D-B5EF-D9E96DE835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35598" y="631804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96">
              <a:extLst>
                <a:ext uri="{FF2B5EF4-FFF2-40B4-BE49-F238E27FC236}">
                  <a16:creationId xmlns:a16="http://schemas.microsoft.com/office/drawing/2014/main" id="{97E0AEB5-AD04-4BE2-924F-FA1BB8BD61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92296" y="6331913"/>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97">
              <a:extLst>
                <a:ext uri="{FF2B5EF4-FFF2-40B4-BE49-F238E27FC236}">
                  <a16:creationId xmlns:a16="http://schemas.microsoft.com/office/drawing/2014/main" id="{CE0B2D17-C3F7-4A41-BA4C-1FC311B9DC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85964" y="6334361"/>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98">
              <a:extLst>
                <a:ext uri="{FF2B5EF4-FFF2-40B4-BE49-F238E27FC236}">
                  <a16:creationId xmlns:a16="http://schemas.microsoft.com/office/drawing/2014/main" id="{F15034BD-6C17-469B-85AF-148EA0F74F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367556" y="6334361"/>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99">
              <a:extLst>
                <a:ext uri="{FF2B5EF4-FFF2-40B4-BE49-F238E27FC236}">
                  <a16:creationId xmlns:a16="http://schemas.microsoft.com/office/drawing/2014/main" id="{7B6742E3-DB37-4077-8690-AC1A02780B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84758" y="6333136"/>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00">
              <a:extLst>
                <a:ext uri="{FF2B5EF4-FFF2-40B4-BE49-F238E27FC236}">
                  <a16:creationId xmlns:a16="http://schemas.microsoft.com/office/drawing/2014/main" id="{745F2439-5B8E-4E05-866E-896C0F5BE7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3089" y="6334360"/>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101">
              <a:extLst>
                <a:ext uri="{FF2B5EF4-FFF2-40B4-BE49-F238E27FC236}">
                  <a16:creationId xmlns:a16="http://schemas.microsoft.com/office/drawing/2014/main" id="{4CD231E8-DFF5-4403-AFD6-EDB105AF23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68469" y="6340890"/>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02">
              <a:extLst>
                <a:ext uri="{FF2B5EF4-FFF2-40B4-BE49-F238E27FC236}">
                  <a16:creationId xmlns:a16="http://schemas.microsoft.com/office/drawing/2014/main" id="{186F08A0-4B07-4ED4-AA2E-F53E61E77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88080" y="6344153"/>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03">
              <a:extLst>
                <a:ext uri="{FF2B5EF4-FFF2-40B4-BE49-F238E27FC236}">
                  <a16:creationId xmlns:a16="http://schemas.microsoft.com/office/drawing/2014/main" id="{143F4736-A980-42E1-B7AA-4154BD0FA9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72695" y="6302055"/>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04">
              <a:extLst>
                <a:ext uri="{FF2B5EF4-FFF2-40B4-BE49-F238E27FC236}">
                  <a16:creationId xmlns:a16="http://schemas.microsoft.com/office/drawing/2014/main" id="{2B7EF984-B6CC-4990-B9D8-E999A41F97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99653" y="6349865"/>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13">
              <a:extLst>
                <a:ext uri="{FF2B5EF4-FFF2-40B4-BE49-F238E27FC236}">
                  <a16:creationId xmlns:a16="http://schemas.microsoft.com/office/drawing/2014/main" id="{701390DA-498F-40EE-B86D-9C1288CCDD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7874" y="6395562"/>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14">
              <a:extLst>
                <a:ext uri="{FF2B5EF4-FFF2-40B4-BE49-F238E27FC236}">
                  <a16:creationId xmlns:a16="http://schemas.microsoft.com/office/drawing/2014/main" id="{8349FDB4-AF3A-4F35-82C0-1D40929655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54328" y="6395562"/>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15">
              <a:extLst>
                <a:ext uri="{FF2B5EF4-FFF2-40B4-BE49-F238E27FC236}">
                  <a16:creationId xmlns:a16="http://schemas.microsoft.com/office/drawing/2014/main" id="{96A26B04-1F0B-4D75-8922-93B734D75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17182" y="6401275"/>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117">
              <a:extLst>
                <a:ext uri="{FF2B5EF4-FFF2-40B4-BE49-F238E27FC236}">
                  <a16:creationId xmlns:a16="http://schemas.microsoft.com/office/drawing/2014/main" id="{C6200836-2571-4275-B8D2-450E99ED2A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070586" y="6413516"/>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12" name="Picture 11">
            <a:extLst>
              <a:ext uri="{FF2B5EF4-FFF2-40B4-BE49-F238E27FC236}">
                <a16:creationId xmlns:a16="http://schemas.microsoft.com/office/drawing/2014/main" id="{D0A27523-0B98-3743-7E6A-9738EE30184B}"/>
              </a:ext>
            </a:extLst>
          </p:cNvPr>
          <p:cNvPicPr>
            <a:picLocks noChangeAspect="1"/>
          </p:cNvPicPr>
          <p:nvPr/>
        </p:nvPicPr>
        <p:blipFill rotWithShape="1">
          <a:blip r:embed="rId2">
            <a:extLst>
              <a:ext uri="{28A0092B-C50C-407E-A947-70E740481C1C}">
                <a14:useLocalDpi xmlns:a14="http://schemas.microsoft.com/office/drawing/2010/main" val="0"/>
              </a:ext>
            </a:extLst>
          </a:blip>
          <a:srcRect l="10089" t="18571" r="61964" b="70633"/>
          <a:stretch/>
        </p:blipFill>
        <p:spPr>
          <a:xfrm>
            <a:off x="10067178" y="1672549"/>
            <a:ext cx="1863761" cy="404997"/>
          </a:xfrm>
          <a:prstGeom prst="rect">
            <a:avLst/>
          </a:prstGeom>
        </p:spPr>
      </p:pic>
      <p:pic>
        <p:nvPicPr>
          <p:cNvPr id="116" name="Picture 115">
            <a:extLst>
              <a:ext uri="{FF2B5EF4-FFF2-40B4-BE49-F238E27FC236}">
                <a16:creationId xmlns:a16="http://schemas.microsoft.com/office/drawing/2014/main" id="{AA16917F-4083-5D43-AF65-5DA5076F6DDA}"/>
              </a:ext>
            </a:extLst>
          </p:cNvPr>
          <p:cNvPicPr>
            <a:picLocks noChangeAspect="1"/>
          </p:cNvPicPr>
          <p:nvPr/>
        </p:nvPicPr>
        <p:blipFill>
          <a:blip r:embed="rId3"/>
          <a:stretch>
            <a:fillRect/>
          </a:stretch>
        </p:blipFill>
        <p:spPr>
          <a:xfrm>
            <a:off x="8427326" y="2006032"/>
            <a:ext cx="2571732" cy="897115"/>
          </a:xfrm>
          <a:prstGeom prst="rect">
            <a:avLst/>
          </a:prstGeom>
        </p:spPr>
      </p:pic>
      <p:pic>
        <p:nvPicPr>
          <p:cNvPr id="117" name="Picture 116">
            <a:extLst>
              <a:ext uri="{FF2B5EF4-FFF2-40B4-BE49-F238E27FC236}">
                <a16:creationId xmlns:a16="http://schemas.microsoft.com/office/drawing/2014/main" id="{7AFEFD22-2021-383F-156D-988D04AAF47E}"/>
              </a:ext>
            </a:extLst>
          </p:cNvPr>
          <p:cNvPicPr>
            <a:picLocks noChangeAspect="1"/>
          </p:cNvPicPr>
          <p:nvPr/>
        </p:nvPicPr>
        <p:blipFill>
          <a:blip r:embed="rId4"/>
          <a:stretch>
            <a:fillRect/>
          </a:stretch>
        </p:blipFill>
        <p:spPr>
          <a:xfrm>
            <a:off x="7567181" y="4105842"/>
            <a:ext cx="4292022" cy="1013072"/>
          </a:xfrm>
          <a:prstGeom prst="rect">
            <a:avLst/>
          </a:prstGeom>
        </p:spPr>
      </p:pic>
      <p:pic>
        <p:nvPicPr>
          <p:cNvPr id="119" name="Picture 118">
            <a:extLst>
              <a:ext uri="{FF2B5EF4-FFF2-40B4-BE49-F238E27FC236}">
                <a16:creationId xmlns:a16="http://schemas.microsoft.com/office/drawing/2014/main" id="{5477A00B-F98F-F47D-5B53-BBB807DA5824}"/>
              </a:ext>
            </a:extLst>
          </p:cNvPr>
          <p:cNvPicPr>
            <a:picLocks noChangeAspect="1"/>
          </p:cNvPicPr>
          <p:nvPr/>
        </p:nvPicPr>
        <p:blipFill>
          <a:blip r:embed="rId5"/>
          <a:stretch>
            <a:fillRect/>
          </a:stretch>
        </p:blipFill>
        <p:spPr>
          <a:xfrm>
            <a:off x="10357999" y="295413"/>
            <a:ext cx="1188823" cy="1085182"/>
          </a:xfrm>
          <a:prstGeom prst="rect">
            <a:avLst/>
          </a:prstGeom>
        </p:spPr>
      </p:pic>
      <p:pic>
        <p:nvPicPr>
          <p:cNvPr id="5" name="Picture 4">
            <a:extLst>
              <a:ext uri="{FF2B5EF4-FFF2-40B4-BE49-F238E27FC236}">
                <a16:creationId xmlns:a16="http://schemas.microsoft.com/office/drawing/2014/main" id="{EE05629F-3C37-8680-EFDD-A91194588952}"/>
              </a:ext>
            </a:extLst>
          </p:cNvPr>
          <p:cNvPicPr>
            <a:picLocks noChangeAspect="1"/>
          </p:cNvPicPr>
          <p:nvPr/>
        </p:nvPicPr>
        <p:blipFill>
          <a:blip r:embed="rId6"/>
          <a:stretch>
            <a:fillRect/>
          </a:stretch>
        </p:blipFill>
        <p:spPr>
          <a:xfrm>
            <a:off x="8094689" y="5468956"/>
            <a:ext cx="3506785" cy="895934"/>
          </a:xfrm>
          <a:prstGeom prst="rect">
            <a:avLst/>
          </a:prstGeom>
        </p:spPr>
      </p:pic>
      <p:pic>
        <p:nvPicPr>
          <p:cNvPr id="7" name="Picture 6">
            <a:extLst>
              <a:ext uri="{FF2B5EF4-FFF2-40B4-BE49-F238E27FC236}">
                <a16:creationId xmlns:a16="http://schemas.microsoft.com/office/drawing/2014/main" id="{4A1DAAFE-702E-1F2F-14C2-7D75CC6492CB}"/>
              </a:ext>
            </a:extLst>
          </p:cNvPr>
          <p:cNvPicPr>
            <a:picLocks noChangeAspect="1"/>
          </p:cNvPicPr>
          <p:nvPr/>
        </p:nvPicPr>
        <p:blipFill>
          <a:blip r:embed="rId7"/>
          <a:stretch>
            <a:fillRect/>
          </a:stretch>
        </p:blipFill>
        <p:spPr>
          <a:xfrm>
            <a:off x="10525580" y="4975846"/>
            <a:ext cx="1085484" cy="347120"/>
          </a:xfrm>
          <a:prstGeom prst="rect">
            <a:avLst/>
          </a:prstGeom>
        </p:spPr>
      </p:pic>
      <p:pic>
        <p:nvPicPr>
          <p:cNvPr id="10" name="Picture 9">
            <a:extLst>
              <a:ext uri="{FF2B5EF4-FFF2-40B4-BE49-F238E27FC236}">
                <a16:creationId xmlns:a16="http://schemas.microsoft.com/office/drawing/2014/main" id="{A8722678-1293-9FE3-7489-A4D06D01E4AD}"/>
              </a:ext>
            </a:extLst>
          </p:cNvPr>
          <p:cNvPicPr>
            <a:picLocks noChangeAspect="1"/>
          </p:cNvPicPr>
          <p:nvPr/>
        </p:nvPicPr>
        <p:blipFill>
          <a:blip r:embed="rId8"/>
          <a:stretch>
            <a:fillRect/>
          </a:stretch>
        </p:blipFill>
        <p:spPr>
          <a:xfrm>
            <a:off x="8688700" y="3285580"/>
            <a:ext cx="3338597" cy="498178"/>
          </a:xfrm>
          <a:prstGeom prst="rect">
            <a:avLst/>
          </a:prstGeom>
        </p:spPr>
      </p:pic>
      <p:pic>
        <p:nvPicPr>
          <p:cNvPr id="121" name="Picture 120">
            <a:extLst>
              <a:ext uri="{FF2B5EF4-FFF2-40B4-BE49-F238E27FC236}">
                <a16:creationId xmlns:a16="http://schemas.microsoft.com/office/drawing/2014/main" id="{CBAFCDC7-3628-4653-BFAC-9E95699D3D9E}"/>
              </a:ext>
            </a:extLst>
          </p:cNvPr>
          <p:cNvPicPr>
            <a:picLocks noChangeAspect="1"/>
          </p:cNvPicPr>
          <p:nvPr/>
        </p:nvPicPr>
        <p:blipFill>
          <a:blip r:embed="rId9"/>
          <a:stretch>
            <a:fillRect/>
          </a:stretch>
        </p:blipFill>
        <p:spPr>
          <a:xfrm>
            <a:off x="7874199" y="3081528"/>
            <a:ext cx="814501" cy="609685"/>
          </a:xfrm>
          <a:prstGeom prst="rect">
            <a:avLst/>
          </a:prstGeom>
        </p:spPr>
      </p:pic>
    </p:spTree>
    <p:extLst>
      <p:ext uri="{BB962C8B-B14F-4D97-AF65-F5344CB8AC3E}">
        <p14:creationId xmlns:p14="http://schemas.microsoft.com/office/powerpoint/2010/main" val="38047236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697D25-3D98-4690-9E3D-C65732E5D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C634FA-4936-4EA7-9BFB-F34843C0F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283"/>
            <a:ext cx="12192000" cy="1864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741FDE-DCA7-7BCE-F903-1E41875AC8AF}"/>
              </a:ext>
            </a:extLst>
          </p:cNvPr>
          <p:cNvSpPr>
            <a:spLocks noGrp="1"/>
          </p:cNvSpPr>
          <p:nvPr>
            <p:ph type="title"/>
          </p:nvPr>
        </p:nvSpPr>
        <p:spPr>
          <a:xfrm>
            <a:off x="1073811" y="648757"/>
            <a:ext cx="10492667" cy="1065321"/>
          </a:xfrm>
        </p:spPr>
        <p:txBody>
          <a:bodyPr>
            <a:normAutofit/>
          </a:bodyPr>
          <a:lstStyle/>
          <a:p>
            <a:r>
              <a:rPr lang="en-GB" dirty="0">
                <a:latin typeface="Congenial Light" panose="02000503040000020004" pitchFamily="2" charset="0"/>
              </a:rPr>
              <a:t>School organisation</a:t>
            </a:r>
          </a:p>
        </p:txBody>
      </p:sp>
      <p:sp>
        <p:nvSpPr>
          <p:cNvPr id="3" name="Content Placeholder 2">
            <a:extLst>
              <a:ext uri="{FF2B5EF4-FFF2-40B4-BE49-F238E27FC236}">
                <a16:creationId xmlns:a16="http://schemas.microsoft.com/office/drawing/2014/main" id="{752B97FD-C9E1-EB69-CE25-E8E4821B8FD4}"/>
              </a:ext>
            </a:extLst>
          </p:cNvPr>
          <p:cNvSpPr>
            <a:spLocks noGrp="1"/>
          </p:cNvSpPr>
          <p:nvPr>
            <p:ph idx="1"/>
          </p:nvPr>
        </p:nvSpPr>
        <p:spPr>
          <a:xfrm>
            <a:off x="590526" y="2318219"/>
            <a:ext cx="6691880" cy="3280174"/>
          </a:xfrm>
        </p:spPr>
        <p:txBody>
          <a:bodyPr>
            <a:normAutofit/>
          </a:bodyPr>
          <a:lstStyle/>
          <a:p>
            <a:pPr>
              <a:lnSpc>
                <a:spcPct val="140000"/>
              </a:lnSpc>
            </a:pPr>
            <a:r>
              <a:rPr lang="en-GB" sz="1700" dirty="0">
                <a:latin typeface="Congenial Light" panose="02000503040000020004" pitchFamily="2" charset="0"/>
              </a:rPr>
              <a:t>Key Stage One: 3 ‘mixed year group’ classes (Year 1 and Year 2 children in mixed classes). ‘Open plan’ space which continues and builds on EYFS principles and practise and incorporates continuous provision.</a:t>
            </a:r>
          </a:p>
          <a:p>
            <a:pPr>
              <a:lnSpc>
                <a:spcPct val="140000"/>
              </a:lnSpc>
            </a:pPr>
            <a:r>
              <a:rPr lang="en-GB" sz="1700" dirty="0">
                <a:latin typeface="Congenial Light" panose="02000503040000020004" pitchFamily="2" charset="0"/>
              </a:rPr>
              <a:t>Lower Key Stage Two: 3 ‘mixed year group’ classes (15 Year 3 children, 15 Year 4 children in each class).</a:t>
            </a:r>
          </a:p>
          <a:p>
            <a:pPr>
              <a:lnSpc>
                <a:spcPct val="140000"/>
              </a:lnSpc>
            </a:pPr>
            <a:r>
              <a:rPr lang="en-GB" sz="1700" dirty="0">
                <a:latin typeface="Congenial Light" panose="02000503040000020004" pitchFamily="2" charset="0"/>
              </a:rPr>
              <a:t>Upper Key Stage Two: mixed year group’ classes (15 Year 5 children, 15 Year 6 children in each class).</a:t>
            </a:r>
          </a:p>
          <a:p>
            <a:pPr marL="0" indent="0">
              <a:lnSpc>
                <a:spcPct val="140000"/>
              </a:lnSpc>
              <a:buNone/>
            </a:pPr>
            <a:endParaRPr lang="en-GB" sz="1400" dirty="0">
              <a:latin typeface="+mj-lt"/>
            </a:endParaRPr>
          </a:p>
        </p:txBody>
      </p:sp>
      <p:grpSp>
        <p:nvGrpSpPr>
          <p:cNvPr id="13" name="Group 12">
            <a:extLst>
              <a:ext uri="{FF2B5EF4-FFF2-40B4-BE49-F238E27FC236}">
                <a16:creationId xmlns:a16="http://schemas.microsoft.com/office/drawing/2014/main" id="{A9A3B735-54E2-4D95-A245-5BA856818C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951" y="5916267"/>
            <a:ext cx="12062645" cy="539682"/>
            <a:chOff x="50951" y="5916267"/>
            <a:chExt cx="12062645" cy="539682"/>
          </a:xfrm>
        </p:grpSpPr>
        <p:sp>
          <p:nvSpPr>
            <p:cNvPr id="14" name="Freeform 6">
              <a:extLst>
                <a:ext uri="{FF2B5EF4-FFF2-40B4-BE49-F238E27FC236}">
                  <a16:creationId xmlns:a16="http://schemas.microsoft.com/office/drawing/2014/main" id="{0AA7D8B6-D845-468C-AEEA-041E24C002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4587" y="6001132"/>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22">
              <a:extLst>
                <a:ext uri="{FF2B5EF4-FFF2-40B4-BE49-F238E27FC236}">
                  <a16:creationId xmlns:a16="http://schemas.microsoft.com/office/drawing/2014/main" id="{11769E07-4D97-44F0-925C-A14602491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29334" y="5964936"/>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27">
              <a:extLst>
                <a:ext uri="{FF2B5EF4-FFF2-40B4-BE49-F238E27FC236}">
                  <a16:creationId xmlns:a16="http://schemas.microsoft.com/office/drawing/2014/main" id="{E4A2189D-5B4E-42D2-B6E0-2A2CFBDA11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59830" y="6286449"/>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9">
              <a:extLst>
                <a:ext uri="{FF2B5EF4-FFF2-40B4-BE49-F238E27FC236}">
                  <a16:creationId xmlns:a16="http://schemas.microsoft.com/office/drawing/2014/main" id="{66FD54A5-B674-4D17-A65B-944971C786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9871" y="6206364"/>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80">
              <a:extLst>
                <a:ext uri="{FF2B5EF4-FFF2-40B4-BE49-F238E27FC236}">
                  <a16:creationId xmlns:a16="http://schemas.microsoft.com/office/drawing/2014/main" id="{B54F4C78-F4CD-4D0F-B253-88D228F6A7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3557" y="5938924"/>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81">
              <a:extLst>
                <a:ext uri="{FF2B5EF4-FFF2-40B4-BE49-F238E27FC236}">
                  <a16:creationId xmlns:a16="http://schemas.microsoft.com/office/drawing/2014/main" id="{FFFF9C25-70A8-42C2-A7DE-574D066DF5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64487" y="5925243"/>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82">
              <a:extLst>
                <a:ext uri="{FF2B5EF4-FFF2-40B4-BE49-F238E27FC236}">
                  <a16:creationId xmlns:a16="http://schemas.microsoft.com/office/drawing/2014/main" id="{E98277E5-59FD-41F1-82B6-91AE3F11CC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37629" y="5934219"/>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83">
              <a:extLst>
                <a:ext uri="{FF2B5EF4-FFF2-40B4-BE49-F238E27FC236}">
                  <a16:creationId xmlns:a16="http://schemas.microsoft.com/office/drawing/2014/main" id="{14EBCE55-C6D3-4D3C-9F20-C4BD18A1CB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5577" y="5916267"/>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9">
              <a:extLst>
                <a:ext uri="{FF2B5EF4-FFF2-40B4-BE49-F238E27FC236}">
                  <a16:creationId xmlns:a16="http://schemas.microsoft.com/office/drawing/2014/main" id="{5D5866ED-D858-4C92-BA1D-48FAF78338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2839" y="5933571"/>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0">
              <a:extLst>
                <a:ext uri="{FF2B5EF4-FFF2-40B4-BE49-F238E27FC236}">
                  <a16:creationId xmlns:a16="http://schemas.microsoft.com/office/drawing/2014/main" id="{E87100F3-948D-4243-84CB-29EF2A39BE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66124" y="6001132"/>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5">
              <a:extLst>
                <a:ext uri="{FF2B5EF4-FFF2-40B4-BE49-F238E27FC236}">
                  <a16:creationId xmlns:a16="http://schemas.microsoft.com/office/drawing/2014/main" id="{D6649540-9040-4EEE-A0C4-572615E2A8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97089" y="6176579"/>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07">
              <a:extLst>
                <a:ext uri="{FF2B5EF4-FFF2-40B4-BE49-F238E27FC236}">
                  <a16:creationId xmlns:a16="http://schemas.microsoft.com/office/drawing/2014/main" id="{3A896369-1B66-4309-8586-65CA1CD103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71801" y="620024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08">
              <a:extLst>
                <a:ext uri="{FF2B5EF4-FFF2-40B4-BE49-F238E27FC236}">
                  <a16:creationId xmlns:a16="http://schemas.microsoft.com/office/drawing/2014/main" id="{496CEF3A-A9D0-4437-A1DB-411327542F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3527" y="6200243"/>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9">
              <a:extLst>
                <a:ext uri="{FF2B5EF4-FFF2-40B4-BE49-F238E27FC236}">
                  <a16:creationId xmlns:a16="http://schemas.microsoft.com/office/drawing/2014/main" id="{34CCF3A1-3274-4DB2-B7EF-219D0A5C87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4654" y="6203509"/>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11">
              <a:extLst>
                <a:ext uri="{FF2B5EF4-FFF2-40B4-BE49-F238E27FC236}">
                  <a16:creationId xmlns:a16="http://schemas.microsoft.com/office/drawing/2014/main" id="{9A605FE2-6A58-494D-927A-B82AEC8915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5893" y="621574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12">
              <a:extLst>
                <a:ext uri="{FF2B5EF4-FFF2-40B4-BE49-F238E27FC236}">
                  <a16:creationId xmlns:a16="http://schemas.microsoft.com/office/drawing/2014/main" id="{E1B36634-086A-4A82-8CAF-8110ECE649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5065" y="596619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22">
              <a:extLst>
                <a:ext uri="{FF2B5EF4-FFF2-40B4-BE49-F238E27FC236}">
                  <a16:creationId xmlns:a16="http://schemas.microsoft.com/office/drawing/2014/main" id="{543B9DA6-0A96-4903-B621-2407440363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05488" y="6316001"/>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62">
              <a:extLst>
                <a:ext uri="{FF2B5EF4-FFF2-40B4-BE49-F238E27FC236}">
                  <a16:creationId xmlns:a16="http://schemas.microsoft.com/office/drawing/2014/main" id="{42763548-E8B0-4544-84B5-7B889ED774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99497" y="59510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63">
              <a:extLst>
                <a:ext uri="{FF2B5EF4-FFF2-40B4-BE49-F238E27FC236}">
                  <a16:creationId xmlns:a16="http://schemas.microsoft.com/office/drawing/2014/main" id="{1A45674C-6A86-4F7E-AE7E-6E5B851EAA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10552" y="5972713"/>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64">
              <a:extLst>
                <a:ext uri="{FF2B5EF4-FFF2-40B4-BE49-F238E27FC236}">
                  <a16:creationId xmlns:a16="http://schemas.microsoft.com/office/drawing/2014/main" id="{242E34B3-4E6E-4B6D-BBF4-4ECFB6D2EE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50483" y="596575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65">
              <a:extLst>
                <a:ext uri="{FF2B5EF4-FFF2-40B4-BE49-F238E27FC236}">
                  <a16:creationId xmlns:a16="http://schemas.microsoft.com/office/drawing/2014/main" id="{8F84DCA9-8C6F-4F39-8103-2B8FA8EE39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191864" y="5983705"/>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66">
              <a:extLst>
                <a:ext uri="{FF2B5EF4-FFF2-40B4-BE49-F238E27FC236}">
                  <a16:creationId xmlns:a16="http://schemas.microsoft.com/office/drawing/2014/main" id="{54980C00-FBE5-4175-B3B9-6087A03AE2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49748" y="5974729"/>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67">
              <a:extLst>
                <a:ext uri="{FF2B5EF4-FFF2-40B4-BE49-F238E27FC236}">
                  <a16:creationId xmlns:a16="http://schemas.microsoft.com/office/drawing/2014/main" id="{056A1AA1-39CA-4F27-90E5-6C61700B80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955742" y="5977993"/>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68">
              <a:extLst>
                <a:ext uri="{FF2B5EF4-FFF2-40B4-BE49-F238E27FC236}">
                  <a16:creationId xmlns:a16="http://schemas.microsoft.com/office/drawing/2014/main" id="{FBAB5483-5590-4051-98D4-6AE210CF25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37125" y="5969016"/>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69">
              <a:extLst>
                <a:ext uri="{FF2B5EF4-FFF2-40B4-BE49-F238E27FC236}">
                  <a16:creationId xmlns:a16="http://schemas.microsoft.com/office/drawing/2014/main" id="{66DCC39E-7F5C-4041-BDE1-D661699B57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25347" y="5981258"/>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70">
              <a:extLst>
                <a:ext uri="{FF2B5EF4-FFF2-40B4-BE49-F238E27FC236}">
                  <a16:creationId xmlns:a16="http://schemas.microsoft.com/office/drawing/2014/main" id="{FAD30A9E-4601-4025-9567-23015EF0F6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605784" y="6041644"/>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71">
              <a:extLst>
                <a:ext uri="{FF2B5EF4-FFF2-40B4-BE49-F238E27FC236}">
                  <a16:creationId xmlns:a16="http://schemas.microsoft.com/office/drawing/2014/main" id="{BD8A0A08-4CB0-45A8-A312-F69FED6A4D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00734" y="5986969"/>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72">
              <a:extLst>
                <a:ext uri="{FF2B5EF4-FFF2-40B4-BE49-F238E27FC236}">
                  <a16:creationId xmlns:a16="http://schemas.microsoft.com/office/drawing/2014/main" id="{D56B6120-B694-4D67-AE19-BFD713EAE8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73875" y="5990232"/>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73">
              <a:extLst>
                <a:ext uri="{FF2B5EF4-FFF2-40B4-BE49-F238E27FC236}">
                  <a16:creationId xmlns:a16="http://schemas.microsoft.com/office/drawing/2014/main" id="{5FC2F0B0-76D3-4103-A460-73572B5DC9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75850" y="5993497"/>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74">
              <a:extLst>
                <a:ext uri="{FF2B5EF4-FFF2-40B4-BE49-F238E27FC236}">
                  <a16:creationId xmlns:a16="http://schemas.microsoft.com/office/drawing/2014/main" id="{9F31AF69-9EF8-4598-AC0D-40824CAEDE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66519" y="5999210"/>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75">
              <a:extLst>
                <a:ext uri="{FF2B5EF4-FFF2-40B4-BE49-F238E27FC236}">
                  <a16:creationId xmlns:a16="http://schemas.microsoft.com/office/drawing/2014/main" id="{BABFA31C-08A2-4A84-BC24-57620041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04129" y="5929847"/>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77">
              <a:extLst>
                <a:ext uri="{FF2B5EF4-FFF2-40B4-BE49-F238E27FC236}">
                  <a16:creationId xmlns:a16="http://schemas.microsoft.com/office/drawing/2014/main" id="{2E14A454-CFDC-469D-AAC8-0AECD34369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55260" y="601471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85">
              <a:extLst>
                <a:ext uri="{FF2B5EF4-FFF2-40B4-BE49-F238E27FC236}">
                  <a16:creationId xmlns:a16="http://schemas.microsoft.com/office/drawing/2014/main" id="{4F28944F-2222-438F-B8BF-289400FA48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06059" y="6029402"/>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87">
              <a:extLst>
                <a:ext uri="{FF2B5EF4-FFF2-40B4-BE49-F238E27FC236}">
                  <a16:creationId xmlns:a16="http://schemas.microsoft.com/office/drawing/2014/main" id="{10583A59-F6FC-4383-951E-4DEA803E3B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22284" y="6041642"/>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88">
              <a:extLst>
                <a:ext uri="{FF2B5EF4-FFF2-40B4-BE49-F238E27FC236}">
                  <a16:creationId xmlns:a16="http://schemas.microsoft.com/office/drawing/2014/main" id="{01E36E36-80DB-4588-B48C-C10A2CC640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90921" y="6047354"/>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91">
              <a:extLst>
                <a:ext uri="{FF2B5EF4-FFF2-40B4-BE49-F238E27FC236}">
                  <a16:creationId xmlns:a16="http://schemas.microsoft.com/office/drawing/2014/main" id="{82340FC1-013D-48B7-B3F7-917F649FA1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84593" y="6214548"/>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92">
              <a:extLst>
                <a:ext uri="{FF2B5EF4-FFF2-40B4-BE49-F238E27FC236}">
                  <a16:creationId xmlns:a16="http://schemas.microsoft.com/office/drawing/2014/main" id="{2A4816D6-34F0-433A-9ACB-C1D2A52C00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88834" y="622280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93">
              <a:extLst>
                <a:ext uri="{FF2B5EF4-FFF2-40B4-BE49-F238E27FC236}">
                  <a16:creationId xmlns:a16="http://schemas.microsoft.com/office/drawing/2014/main" id="{67942CD3-43C9-4530-9C50-47E288DB54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00129" y="6222800"/>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94">
              <a:extLst>
                <a:ext uri="{FF2B5EF4-FFF2-40B4-BE49-F238E27FC236}">
                  <a16:creationId xmlns:a16="http://schemas.microsoft.com/office/drawing/2014/main" id="{11861164-AD4A-41ED-AF99-4972D60EAB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688824" y="6250545"/>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95">
              <a:extLst>
                <a:ext uri="{FF2B5EF4-FFF2-40B4-BE49-F238E27FC236}">
                  <a16:creationId xmlns:a16="http://schemas.microsoft.com/office/drawing/2014/main" id="{E2B208F9-EDC1-4C32-9D59-30C273C08E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38524" y="624564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96">
              <a:extLst>
                <a:ext uri="{FF2B5EF4-FFF2-40B4-BE49-F238E27FC236}">
                  <a16:creationId xmlns:a16="http://schemas.microsoft.com/office/drawing/2014/main" id="{7A7C7DA6-7A32-4CCE-AB8E-59036A6C50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95222" y="6259521"/>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97">
              <a:extLst>
                <a:ext uri="{FF2B5EF4-FFF2-40B4-BE49-F238E27FC236}">
                  <a16:creationId xmlns:a16="http://schemas.microsoft.com/office/drawing/2014/main" id="{510879FA-373B-43C3-9332-BBE87A6FC6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88890" y="6261969"/>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98">
              <a:extLst>
                <a:ext uri="{FF2B5EF4-FFF2-40B4-BE49-F238E27FC236}">
                  <a16:creationId xmlns:a16="http://schemas.microsoft.com/office/drawing/2014/main" id="{66AFA0BE-4521-4076-A5AD-FC70317490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70482" y="6261969"/>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99">
              <a:extLst>
                <a:ext uri="{FF2B5EF4-FFF2-40B4-BE49-F238E27FC236}">
                  <a16:creationId xmlns:a16="http://schemas.microsoft.com/office/drawing/2014/main" id="{0598DD74-9791-420B-B5ED-355B654B17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39874" y="626074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00">
              <a:extLst>
                <a:ext uri="{FF2B5EF4-FFF2-40B4-BE49-F238E27FC236}">
                  <a16:creationId xmlns:a16="http://schemas.microsoft.com/office/drawing/2014/main" id="{038F7AA7-B635-4496-AD3E-A234340BD6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16015" y="626196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5E017948-9D66-4417-8B88-4BD1532ACF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13228" y="6268498"/>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02">
              <a:extLst>
                <a:ext uri="{FF2B5EF4-FFF2-40B4-BE49-F238E27FC236}">
                  <a16:creationId xmlns:a16="http://schemas.microsoft.com/office/drawing/2014/main" id="{AB333295-A36E-46DB-82A5-E78E0498D4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91006" y="6271761"/>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03">
              <a:extLst>
                <a:ext uri="{FF2B5EF4-FFF2-40B4-BE49-F238E27FC236}">
                  <a16:creationId xmlns:a16="http://schemas.microsoft.com/office/drawing/2014/main" id="{D10C99A3-BB78-4269-87D4-8287B83637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53313" y="627747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04">
              <a:extLst>
                <a:ext uri="{FF2B5EF4-FFF2-40B4-BE49-F238E27FC236}">
                  <a16:creationId xmlns:a16="http://schemas.microsoft.com/office/drawing/2014/main" id="{856A8AAC-D0EA-4685-9283-E8A01ED70B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02579" y="6277473"/>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13">
              <a:extLst>
                <a:ext uri="{FF2B5EF4-FFF2-40B4-BE49-F238E27FC236}">
                  <a16:creationId xmlns:a16="http://schemas.microsoft.com/office/drawing/2014/main" id="{EE545004-D464-4D04-B11F-4759090429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90800" y="6323170"/>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14">
              <a:extLst>
                <a:ext uri="{FF2B5EF4-FFF2-40B4-BE49-F238E27FC236}">
                  <a16:creationId xmlns:a16="http://schemas.microsoft.com/office/drawing/2014/main" id="{50289B97-B071-455F-8540-982742C43E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57254" y="632317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15">
              <a:extLst>
                <a:ext uri="{FF2B5EF4-FFF2-40B4-BE49-F238E27FC236}">
                  <a16:creationId xmlns:a16="http://schemas.microsoft.com/office/drawing/2014/main" id="{CEF2EFFE-7947-4C37-8ABD-398F392C07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20108" y="6328883"/>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17">
              <a:extLst>
                <a:ext uri="{FF2B5EF4-FFF2-40B4-BE49-F238E27FC236}">
                  <a16:creationId xmlns:a16="http://schemas.microsoft.com/office/drawing/2014/main" id="{E8391CC5-D4B9-4E26-ABCD-D6C4BC235F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15345" y="634112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18">
              <a:extLst>
                <a:ext uri="{FF2B5EF4-FFF2-40B4-BE49-F238E27FC236}">
                  <a16:creationId xmlns:a16="http://schemas.microsoft.com/office/drawing/2014/main" id="{71A5B932-E608-49E3-8ED1-4DBAAE919F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05534" y="627747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119">
              <a:extLst>
                <a:ext uri="{FF2B5EF4-FFF2-40B4-BE49-F238E27FC236}">
                  <a16:creationId xmlns:a16="http://schemas.microsoft.com/office/drawing/2014/main" id="{EAA3BF46-C387-4232-844F-B2D45C1D29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610731" y="6246640"/>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00">
              <a:extLst>
                <a:ext uri="{FF2B5EF4-FFF2-40B4-BE49-F238E27FC236}">
                  <a16:creationId xmlns:a16="http://schemas.microsoft.com/office/drawing/2014/main" id="{AB415331-61BA-49F4-9FFD-39B6284819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67614" y="6261967"/>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79">
              <a:extLst>
                <a:ext uri="{FF2B5EF4-FFF2-40B4-BE49-F238E27FC236}">
                  <a16:creationId xmlns:a16="http://schemas.microsoft.com/office/drawing/2014/main" id="{8FF6D6DA-64DD-4D39-931B-9B97E01A33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76945" y="6278756"/>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80">
              <a:extLst>
                <a:ext uri="{FF2B5EF4-FFF2-40B4-BE49-F238E27FC236}">
                  <a16:creationId xmlns:a16="http://schemas.microsoft.com/office/drawing/2014/main" id="{2CEBA427-3E6A-48B0-9040-931C62AAC3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270631" y="6011316"/>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81">
              <a:extLst>
                <a:ext uri="{FF2B5EF4-FFF2-40B4-BE49-F238E27FC236}">
                  <a16:creationId xmlns:a16="http://schemas.microsoft.com/office/drawing/2014/main" id="{65D81449-8208-4635-9339-4C8FE89BB6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61561" y="5997635"/>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82">
              <a:extLst>
                <a:ext uri="{FF2B5EF4-FFF2-40B4-BE49-F238E27FC236}">
                  <a16:creationId xmlns:a16="http://schemas.microsoft.com/office/drawing/2014/main" id="{954A6F89-BF29-464D-9561-97822F0997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34703" y="6006611"/>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83">
              <a:extLst>
                <a:ext uri="{FF2B5EF4-FFF2-40B4-BE49-F238E27FC236}">
                  <a16:creationId xmlns:a16="http://schemas.microsoft.com/office/drawing/2014/main" id="{67C81528-252F-43EA-BAC6-ED0A11863B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62651" y="5988659"/>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89">
              <a:extLst>
                <a:ext uri="{FF2B5EF4-FFF2-40B4-BE49-F238E27FC236}">
                  <a16:creationId xmlns:a16="http://schemas.microsoft.com/office/drawing/2014/main" id="{D4AAA683-AC21-4857-A7D8-552A3DC9BA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49913" y="6005963"/>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90">
              <a:extLst>
                <a:ext uri="{FF2B5EF4-FFF2-40B4-BE49-F238E27FC236}">
                  <a16:creationId xmlns:a16="http://schemas.microsoft.com/office/drawing/2014/main" id="{BFD93668-5C98-45C9-BA73-EBDE215100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63198" y="6073524"/>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105">
              <a:extLst>
                <a:ext uri="{FF2B5EF4-FFF2-40B4-BE49-F238E27FC236}">
                  <a16:creationId xmlns:a16="http://schemas.microsoft.com/office/drawing/2014/main" id="{76866F09-A7B0-420E-A8F1-CC0C5CC240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094163" y="6248971"/>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07">
              <a:extLst>
                <a:ext uri="{FF2B5EF4-FFF2-40B4-BE49-F238E27FC236}">
                  <a16:creationId xmlns:a16="http://schemas.microsoft.com/office/drawing/2014/main" id="{9D2D6D19-1C81-46DC-B49C-E7AA081792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68875" y="6272635"/>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08">
              <a:extLst>
                <a:ext uri="{FF2B5EF4-FFF2-40B4-BE49-F238E27FC236}">
                  <a16:creationId xmlns:a16="http://schemas.microsoft.com/office/drawing/2014/main" id="{4AF7B011-7C75-48AD-BBBF-4FE1834A6E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300601" y="6272635"/>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09">
              <a:extLst>
                <a:ext uri="{FF2B5EF4-FFF2-40B4-BE49-F238E27FC236}">
                  <a16:creationId xmlns:a16="http://schemas.microsoft.com/office/drawing/2014/main" id="{305124B5-EFC4-4F14-9182-23A3280AE5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01728" y="6275901"/>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11">
              <a:extLst>
                <a:ext uri="{FF2B5EF4-FFF2-40B4-BE49-F238E27FC236}">
                  <a16:creationId xmlns:a16="http://schemas.microsoft.com/office/drawing/2014/main" id="{45166B1B-FC43-48DA-A810-13BADEF816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42967" y="6288141"/>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12">
              <a:extLst>
                <a:ext uri="{FF2B5EF4-FFF2-40B4-BE49-F238E27FC236}">
                  <a16:creationId xmlns:a16="http://schemas.microsoft.com/office/drawing/2014/main" id="{15846AE5-CF5B-452A-BDBB-ABC69690D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025342" y="599314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62">
              <a:extLst>
                <a:ext uri="{FF2B5EF4-FFF2-40B4-BE49-F238E27FC236}">
                  <a16:creationId xmlns:a16="http://schemas.microsoft.com/office/drawing/2014/main" id="{3DB2496D-CE28-4700-AA6B-FA4E60A944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096571" y="6023456"/>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63">
              <a:extLst>
                <a:ext uri="{FF2B5EF4-FFF2-40B4-BE49-F238E27FC236}">
                  <a16:creationId xmlns:a16="http://schemas.microsoft.com/office/drawing/2014/main" id="{561D8232-C449-46E2-BB87-922BD4DAE8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307626" y="6045105"/>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64">
              <a:extLst>
                <a:ext uri="{FF2B5EF4-FFF2-40B4-BE49-F238E27FC236}">
                  <a16:creationId xmlns:a16="http://schemas.microsoft.com/office/drawing/2014/main" id="{C0352A08-1998-4E8B-9E16-ABE077AF06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47557" y="6038145"/>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65">
              <a:extLst>
                <a:ext uri="{FF2B5EF4-FFF2-40B4-BE49-F238E27FC236}">
                  <a16:creationId xmlns:a16="http://schemas.microsoft.com/office/drawing/2014/main" id="{9FD7260F-CF29-4931-A348-235EFAFB65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88938" y="6056097"/>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66">
              <a:extLst>
                <a:ext uri="{FF2B5EF4-FFF2-40B4-BE49-F238E27FC236}">
                  <a16:creationId xmlns:a16="http://schemas.microsoft.com/office/drawing/2014/main" id="{CCF55F8B-03C0-4AA3-B4A7-2F6C21D344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46822" y="6047121"/>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67">
              <a:extLst>
                <a:ext uri="{FF2B5EF4-FFF2-40B4-BE49-F238E27FC236}">
                  <a16:creationId xmlns:a16="http://schemas.microsoft.com/office/drawing/2014/main" id="{2157B0E0-DFE1-40C8-93E2-25059E0106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752816" y="6050385"/>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68">
              <a:extLst>
                <a:ext uri="{FF2B5EF4-FFF2-40B4-BE49-F238E27FC236}">
                  <a16:creationId xmlns:a16="http://schemas.microsoft.com/office/drawing/2014/main" id="{90A4BF9D-CDDE-435D-BB05-D240632FED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434199" y="6041408"/>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69">
              <a:extLst>
                <a:ext uri="{FF2B5EF4-FFF2-40B4-BE49-F238E27FC236}">
                  <a16:creationId xmlns:a16="http://schemas.microsoft.com/office/drawing/2014/main" id="{9BDEA0B2-531B-48B0-AB13-4B34515683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22421" y="6053650"/>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71">
              <a:extLst>
                <a:ext uri="{FF2B5EF4-FFF2-40B4-BE49-F238E27FC236}">
                  <a16:creationId xmlns:a16="http://schemas.microsoft.com/office/drawing/2014/main" id="{A8BFB17A-EAE6-4C93-885B-6299466A29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7808" y="6059361"/>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72">
              <a:extLst>
                <a:ext uri="{FF2B5EF4-FFF2-40B4-BE49-F238E27FC236}">
                  <a16:creationId xmlns:a16="http://schemas.microsoft.com/office/drawing/2014/main" id="{07A67F34-97BE-480B-A85B-DEAEEB45BB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70949" y="6062624"/>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73">
              <a:extLst>
                <a:ext uri="{FF2B5EF4-FFF2-40B4-BE49-F238E27FC236}">
                  <a16:creationId xmlns:a16="http://schemas.microsoft.com/office/drawing/2014/main" id="{6C4408FA-D405-4819-A9B5-7E4137AEB9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72924" y="6065889"/>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74">
              <a:extLst>
                <a:ext uri="{FF2B5EF4-FFF2-40B4-BE49-F238E27FC236}">
                  <a16:creationId xmlns:a16="http://schemas.microsoft.com/office/drawing/2014/main" id="{83277647-FA05-4345-8145-D5ED7903A2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951" y="5947800"/>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75">
              <a:extLst>
                <a:ext uri="{FF2B5EF4-FFF2-40B4-BE49-F238E27FC236}">
                  <a16:creationId xmlns:a16="http://schemas.microsoft.com/office/drawing/2014/main" id="{4386FD15-4921-4493-A215-FEA31801B3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601203" y="6002239"/>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77">
              <a:extLst>
                <a:ext uri="{FF2B5EF4-FFF2-40B4-BE49-F238E27FC236}">
                  <a16:creationId xmlns:a16="http://schemas.microsoft.com/office/drawing/2014/main" id="{625D89BA-3D96-4949-8D68-AD594D3229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52334" y="6087105"/>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88">
              <a:extLst>
                <a:ext uri="{FF2B5EF4-FFF2-40B4-BE49-F238E27FC236}">
                  <a16:creationId xmlns:a16="http://schemas.microsoft.com/office/drawing/2014/main" id="{58041442-9F1D-4E5E-A088-6727B2CF8D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87995" y="6119746"/>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91">
              <a:extLst>
                <a:ext uri="{FF2B5EF4-FFF2-40B4-BE49-F238E27FC236}">
                  <a16:creationId xmlns:a16="http://schemas.microsoft.com/office/drawing/2014/main" id="{E732CC8A-1A71-462B-8562-DA75D35B5D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81667" y="6286940"/>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92">
              <a:extLst>
                <a:ext uri="{FF2B5EF4-FFF2-40B4-BE49-F238E27FC236}">
                  <a16:creationId xmlns:a16="http://schemas.microsoft.com/office/drawing/2014/main" id="{603E6FD8-AE4D-479C-92F3-A08E54E461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85908" y="6295192"/>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93">
              <a:extLst>
                <a:ext uri="{FF2B5EF4-FFF2-40B4-BE49-F238E27FC236}">
                  <a16:creationId xmlns:a16="http://schemas.microsoft.com/office/drawing/2014/main" id="{61C5ED2E-B41D-4C39-88BE-D67806E6B8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97203" y="6295192"/>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94">
              <a:extLst>
                <a:ext uri="{FF2B5EF4-FFF2-40B4-BE49-F238E27FC236}">
                  <a16:creationId xmlns:a16="http://schemas.microsoft.com/office/drawing/2014/main" id="{474F444C-C4D9-489A-B836-F83ED8070D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85898" y="6322937"/>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95">
              <a:extLst>
                <a:ext uri="{FF2B5EF4-FFF2-40B4-BE49-F238E27FC236}">
                  <a16:creationId xmlns:a16="http://schemas.microsoft.com/office/drawing/2014/main" id="{FF589F3A-B301-484D-B5EF-D9E96DE835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35598" y="631804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96">
              <a:extLst>
                <a:ext uri="{FF2B5EF4-FFF2-40B4-BE49-F238E27FC236}">
                  <a16:creationId xmlns:a16="http://schemas.microsoft.com/office/drawing/2014/main" id="{97E0AEB5-AD04-4BE2-924F-FA1BB8BD61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92296" y="6331913"/>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97">
              <a:extLst>
                <a:ext uri="{FF2B5EF4-FFF2-40B4-BE49-F238E27FC236}">
                  <a16:creationId xmlns:a16="http://schemas.microsoft.com/office/drawing/2014/main" id="{CE0B2D17-C3F7-4A41-BA4C-1FC311B9DC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85964" y="6334361"/>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98">
              <a:extLst>
                <a:ext uri="{FF2B5EF4-FFF2-40B4-BE49-F238E27FC236}">
                  <a16:creationId xmlns:a16="http://schemas.microsoft.com/office/drawing/2014/main" id="{F15034BD-6C17-469B-85AF-148EA0F74F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367556" y="6334361"/>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99">
              <a:extLst>
                <a:ext uri="{FF2B5EF4-FFF2-40B4-BE49-F238E27FC236}">
                  <a16:creationId xmlns:a16="http://schemas.microsoft.com/office/drawing/2014/main" id="{7B6742E3-DB37-4077-8690-AC1A02780B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84758" y="6333136"/>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00">
              <a:extLst>
                <a:ext uri="{FF2B5EF4-FFF2-40B4-BE49-F238E27FC236}">
                  <a16:creationId xmlns:a16="http://schemas.microsoft.com/office/drawing/2014/main" id="{745F2439-5B8E-4E05-866E-896C0F5BE7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3089" y="6334360"/>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101">
              <a:extLst>
                <a:ext uri="{FF2B5EF4-FFF2-40B4-BE49-F238E27FC236}">
                  <a16:creationId xmlns:a16="http://schemas.microsoft.com/office/drawing/2014/main" id="{4CD231E8-DFF5-4403-AFD6-EDB105AF23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68469" y="6340890"/>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02">
              <a:extLst>
                <a:ext uri="{FF2B5EF4-FFF2-40B4-BE49-F238E27FC236}">
                  <a16:creationId xmlns:a16="http://schemas.microsoft.com/office/drawing/2014/main" id="{186F08A0-4B07-4ED4-AA2E-F53E61E77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88080" y="6344153"/>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03">
              <a:extLst>
                <a:ext uri="{FF2B5EF4-FFF2-40B4-BE49-F238E27FC236}">
                  <a16:creationId xmlns:a16="http://schemas.microsoft.com/office/drawing/2014/main" id="{143F4736-A980-42E1-B7AA-4154BD0FA9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72695" y="6302055"/>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04">
              <a:extLst>
                <a:ext uri="{FF2B5EF4-FFF2-40B4-BE49-F238E27FC236}">
                  <a16:creationId xmlns:a16="http://schemas.microsoft.com/office/drawing/2014/main" id="{2B7EF984-B6CC-4990-B9D8-E999A41F97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99653" y="6349865"/>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13">
              <a:extLst>
                <a:ext uri="{FF2B5EF4-FFF2-40B4-BE49-F238E27FC236}">
                  <a16:creationId xmlns:a16="http://schemas.microsoft.com/office/drawing/2014/main" id="{701390DA-498F-40EE-B86D-9C1288CCDD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7874" y="6395562"/>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14">
              <a:extLst>
                <a:ext uri="{FF2B5EF4-FFF2-40B4-BE49-F238E27FC236}">
                  <a16:creationId xmlns:a16="http://schemas.microsoft.com/office/drawing/2014/main" id="{8349FDB4-AF3A-4F35-82C0-1D40929655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54328" y="6395562"/>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15">
              <a:extLst>
                <a:ext uri="{FF2B5EF4-FFF2-40B4-BE49-F238E27FC236}">
                  <a16:creationId xmlns:a16="http://schemas.microsoft.com/office/drawing/2014/main" id="{96A26B04-1F0B-4D75-8922-93B734D75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17182" y="6401275"/>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117">
              <a:extLst>
                <a:ext uri="{FF2B5EF4-FFF2-40B4-BE49-F238E27FC236}">
                  <a16:creationId xmlns:a16="http://schemas.microsoft.com/office/drawing/2014/main" id="{C6200836-2571-4275-B8D2-450E99ED2A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070586" y="6413516"/>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5" name="Picture 4">
            <a:extLst>
              <a:ext uri="{FF2B5EF4-FFF2-40B4-BE49-F238E27FC236}">
                <a16:creationId xmlns:a16="http://schemas.microsoft.com/office/drawing/2014/main" id="{63B64B8A-73FF-2A36-F017-44C7112023DA}"/>
              </a:ext>
            </a:extLst>
          </p:cNvPr>
          <p:cNvPicPr>
            <a:picLocks noChangeAspect="1"/>
          </p:cNvPicPr>
          <p:nvPr/>
        </p:nvPicPr>
        <p:blipFill>
          <a:blip r:embed="rId2"/>
          <a:stretch>
            <a:fillRect/>
          </a:stretch>
        </p:blipFill>
        <p:spPr>
          <a:xfrm>
            <a:off x="8685090" y="2752063"/>
            <a:ext cx="2338928" cy="2147561"/>
          </a:xfrm>
          <a:prstGeom prst="rect">
            <a:avLst/>
          </a:prstGeom>
        </p:spPr>
      </p:pic>
    </p:spTree>
    <p:extLst>
      <p:ext uri="{BB962C8B-B14F-4D97-AF65-F5344CB8AC3E}">
        <p14:creationId xmlns:p14="http://schemas.microsoft.com/office/powerpoint/2010/main" val="37635878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697D25-3D98-4690-9E3D-C65732E5D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C634FA-4936-4EA7-9BFB-F34843C0F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283"/>
            <a:ext cx="12192000" cy="1864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741FDE-DCA7-7BCE-F903-1E41875AC8AF}"/>
              </a:ext>
            </a:extLst>
          </p:cNvPr>
          <p:cNvSpPr>
            <a:spLocks noGrp="1"/>
          </p:cNvSpPr>
          <p:nvPr>
            <p:ph type="title"/>
          </p:nvPr>
        </p:nvSpPr>
        <p:spPr>
          <a:xfrm>
            <a:off x="1073811" y="648757"/>
            <a:ext cx="10492667" cy="1065321"/>
          </a:xfrm>
        </p:spPr>
        <p:txBody>
          <a:bodyPr>
            <a:normAutofit fontScale="90000"/>
          </a:bodyPr>
          <a:lstStyle/>
          <a:p>
            <a:r>
              <a:rPr lang="en-GB" dirty="0">
                <a:latin typeface="Congenial Light" panose="02000503040000020004" pitchFamily="2" charset="0"/>
              </a:rPr>
              <a:t>Stay and Play – Wednesday 1</a:t>
            </a:r>
            <a:r>
              <a:rPr lang="en-GB" baseline="30000" dirty="0">
                <a:latin typeface="Congenial Light" panose="02000503040000020004" pitchFamily="2" charset="0"/>
              </a:rPr>
              <a:t>st</a:t>
            </a:r>
            <a:r>
              <a:rPr lang="en-GB" dirty="0">
                <a:latin typeface="Congenial Light" panose="02000503040000020004" pitchFamily="2" charset="0"/>
              </a:rPr>
              <a:t>  &amp; Thursday 2</a:t>
            </a:r>
            <a:r>
              <a:rPr lang="en-GB" baseline="30000" dirty="0">
                <a:latin typeface="Congenial Light" panose="02000503040000020004" pitchFamily="2" charset="0"/>
              </a:rPr>
              <a:t>nd</a:t>
            </a:r>
            <a:r>
              <a:rPr lang="en-GB" dirty="0">
                <a:latin typeface="Congenial Light" panose="02000503040000020004" pitchFamily="2" charset="0"/>
              </a:rPr>
              <a:t> July 2026</a:t>
            </a:r>
          </a:p>
        </p:txBody>
      </p:sp>
      <p:sp>
        <p:nvSpPr>
          <p:cNvPr id="10" name="Content Placeholder 2">
            <a:extLst>
              <a:ext uri="{FF2B5EF4-FFF2-40B4-BE49-F238E27FC236}">
                <a16:creationId xmlns:a16="http://schemas.microsoft.com/office/drawing/2014/main" id="{752B97FD-C9E1-EB69-CE25-E8E4821B8FD4}"/>
              </a:ext>
            </a:extLst>
          </p:cNvPr>
          <p:cNvSpPr>
            <a:spLocks noGrp="1"/>
          </p:cNvSpPr>
          <p:nvPr>
            <p:ph idx="1"/>
          </p:nvPr>
        </p:nvSpPr>
        <p:spPr>
          <a:xfrm>
            <a:off x="470898" y="2276342"/>
            <a:ext cx="7464788" cy="3569288"/>
          </a:xfrm>
        </p:spPr>
        <p:txBody>
          <a:bodyPr>
            <a:normAutofit/>
          </a:bodyPr>
          <a:lstStyle/>
          <a:p>
            <a:pPr>
              <a:lnSpc>
                <a:spcPct val="140000"/>
              </a:lnSpc>
            </a:pPr>
            <a:r>
              <a:rPr lang="en-GB" sz="1800" dirty="0">
                <a:latin typeface="Congenial Light" panose="02000503040000020004" pitchFamily="2" charset="0"/>
              </a:rPr>
              <a:t>On Wednesday 1</a:t>
            </a:r>
            <a:r>
              <a:rPr lang="en-GB" sz="1800" baseline="30000" dirty="0">
                <a:latin typeface="Congenial Light" panose="02000503040000020004" pitchFamily="2" charset="0"/>
              </a:rPr>
              <a:t>st</a:t>
            </a:r>
            <a:r>
              <a:rPr lang="en-GB" sz="1800" dirty="0">
                <a:latin typeface="Congenial Light" panose="02000503040000020004" pitchFamily="2" charset="0"/>
              </a:rPr>
              <a:t> and Thursday 2</a:t>
            </a:r>
            <a:r>
              <a:rPr lang="en-GB" sz="1800" baseline="30000" dirty="0">
                <a:latin typeface="Congenial Light" panose="02000503040000020004" pitchFamily="2" charset="0"/>
              </a:rPr>
              <a:t>nd</a:t>
            </a:r>
            <a:r>
              <a:rPr lang="en-GB" sz="1800" dirty="0">
                <a:latin typeface="Congenial Light" panose="02000503040000020004" pitchFamily="2" charset="0"/>
              </a:rPr>
              <a:t> July 2026 we will host two ‘Stay and Play’ sessions for all ‘new’ children to our school community.</a:t>
            </a:r>
          </a:p>
          <a:p>
            <a:pPr>
              <a:lnSpc>
                <a:spcPct val="140000"/>
              </a:lnSpc>
            </a:pPr>
            <a:r>
              <a:rPr lang="en-GB" sz="1800" dirty="0">
                <a:latin typeface="Congenial Light" panose="02000503040000020004" pitchFamily="2" charset="0"/>
              </a:rPr>
              <a:t> This provides an opportunity for you and your child to meet the team, their new friends and explore the environment.</a:t>
            </a:r>
          </a:p>
          <a:p>
            <a:pPr>
              <a:lnSpc>
                <a:spcPct val="140000"/>
              </a:lnSpc>
            </a:pPr>
            <a:r>
              <a:rPr lang="en-GB" sz="1800" dirty="0">
                <a:latin typeface="Congenial Light" panose="02000503040000020004" pitchFamily="2" charset="0"/>
              </a:rPr>
              <a:t>Each session is for forty-five minutes and we are currently able to allow one parent per child to stay for the duration of the sessions.</a:t>
            </a:r>
          </a:p>
          <a:p>
            <a:pPr>
              <a:lnSpc>
                <a:spcPct val="140000"/>
              </a:lnSpc>
            </a:pPr>
            <a:r>
              <a:rPr lang="en-GB" sz="1800" dirty="0">
                <a:latin typeface="Congenial Light" panose="02000503040000020004" pitchFamily="2" charset="0"/>
              </a:rPr>
              <a:t>You are invited to attend both sessions, uniform optional</a:t>
            </a:r>
          </a:p>
          <a:p>
            <a:pPr marL="0" indent="0">
              <a:lnSpc>
                <a:spcPct val="140000"/>
              </a:lnSpc>
              <a:buNone/>
            </a:pPr>
            <a:endParaRPr lang="en-GB" sz="1300" dirty="0">
              <a:latin typeface="+mj-lt"/>
            </a:endParaRPr>
          </a:p>
        </p:txBody>
      </p:sp>
      <p:pic>
        <p:nvPicPr>
          <p:cNvPr id="4" name="Picture 3">
            <a:extLst>
              <a:ext uri="{FF2B5EF4-FFF2-40B4-BE49-F238E27FC236}">
                <a16:creationId xmlns:a16="http://schemas.microsoft.com/office/drawing/2014/main" id="{7E0CB3C3-579C-7C09-5ED5-07BA5C0F422E}"/>
              </a:ext>
            </a:extLst>
          </p:cNvPr>
          <p:cNvPicPr>
            <a:picLocks noChangeAspect="1"/>
          </p:cNvPicPr>
          <p:nvPr/>
        </p:nvPicPr>
        <p:blipFill>
          <a:blip r:embed="rId2"/>
          <a:stretch>
            <a:fillRect/>
          </a:stretch>
        </p:blipFill>
        <p:spPr>
          <a:xfrm>
            <a:off x="8827059" y="2752343"/>
            <a:ext cx="2339992" cy="2147002"/>
          </a:xfrm>
          <a:prstGeom prst="rect">
            <a:avLst/>
          </a:prstGeom>
        </p:spPr>
      </p:pic>
      <p:grpSp>
        <p:nvGrpSpPr>
          <p:cNvPr id="13" name="Group 12">
            <a:extLst>
              <a:ext uri="{FF2B5EF4-FFF2-40B4-BE49-F238E27FC236}">
                <a16:creationId xmlns:a16="http://schemas.microsoft.com/office/drawing/2014/main" id="{A9A3B735-54E2-4D95-A245-5BA856818C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951" y="5916267"/>
            <a:ext cx="12062645" cy="539682"/>
            <a:chOff x="50951" y="5916267"/>
            <a:chExt cx="12062645" cy="539682"/>
          </a:xfrm>
        </p:grpSpPr>
        <p:sp>
          <p:nvSpPr>
            <p:cNvPr id="14" name="Freeform 6">
              <a:extLst>
                <a:ext uri="{FF2B5EF4-FFF2-40B4-BE49-F238E27FC236}">
                  <a16:creationId xmlns:a16="http://schemas.microsoft.com/office/drawing/2014/main" id="{0AA7D8B6-D845-468C-AEEA-041E24C002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4587" y="6001132"/>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22">
              <a:extLst>
                <a:ext uri="{FF2B5EF4-FFF2-40B4-BE49-F238E27FC236}">
                  <a16:creationId xmlns:a16="http://schemas.microsoft.com/office/drawing/2014/main" id="{11769E07-4D97-44F0-925C-A14602491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29334" y="5964936"/>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27">
              <a:extLst>
                <a:ext uri="{FF2B5EF4-FFF2-40B4-BE49-F238E27FC236}">
                  <a16:creationId xmlns:a16="http://schemas.microsoft.com/office/drawing/2014/main" id="{E4A2189D-5B4E-42D2-B6E0-2A2CFBDA11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59830" y="6286449"/>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9">
              <a:extLst>
                <a:ext uri="{FF2B5EF4-FFF2-40B4-BE49-F238E27FC236}">
                  <a16:creationId xmlns:a16="http://schemas.microsoft.com/office/drawing/2014/main" id="{66FD54A5-B674-4D17-A65B-944971C786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9871" y="6206364"/>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80">
              <a:extLst>
                <a:ext uri="{FF2B5EF4-FFF2-40B4-BE49-F238E27FC236}">
                  <a16:creationId xmlns:a16="http://schemas.microsoft.com/office/drawing/2014/main" id="{B54F4C78-F4CD-4D0F-B253-88D228F6A7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3557" y="5938924"/>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81">
              <a:extLst>
                <a:ext uri="{FF2B5EF4-FFF2-40B4-BE49-F238E27FC236}">
                  <a16:creationId xmlns:a16="http://schemas.microsoft.com/office/drawing/2014/main" id="{FFFF9C25-70A8-42C2-A7DE-574D066DF5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64487" y="5925243"/>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82">
              <a:extLst>
                <a:ext uri="{FF2B5EF4-FFF2-40B4-BE49-F238E27FC236}">
                  <a16:creationId xmlns:a16="http://schemas.microsoft.com/office/drawing/2014/main" id="{E98277E5-59FD-41F1-82B6-91AE3F11CC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37629" y="5934219"/>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83">
              <a:extLst>
                <a:ext uri="{FF2B5EF4-FFF2-40B4-BE49-F238E27FC236}">
                  <a16:creationId xmlns:a16="http://schemas.microsoft.com/office/drawing/2014/main" id="{14EBCE55-C6D3-4D3C-9F20-C4BD18A1CB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5577" y="5916267"/>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9">
              <a:extLst>
                <a:ext uri="{FF2B5EF4-FFF2-40B4-BE49-F238E27FC236}">
                  <a16:creationId xmlns:a16="http://schemas.microsoft.com/office/drawing/2014/main" id="{5D5866ED-D858-4C92-BA1D-48FAF78338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2839" y="5933571"/>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0">
              <a:extLst>
                <a:ext uri="{FF2B5EF4-FFF2-40B4-BE49-F238E27FC236}">
                  <a16:creationId xmlns:a16="http://schemas.microsoft.com/office/drawing/2014/main" id="{E87100F3-948D-4243-84CB-29EF2A39BE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66124" y="6001132"/>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5">
              <a:extLst>
                <a:ext uri="{FF2B5EF4-FFF2-40B4-BE49-F238E27FC236}">
                  <a16:creationId xmlns:a16="http://schemas.microsoft.com/office/drawing/2014/main" id="{D6649540-9040-4EEE-A0C4-572615E2A8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97089" y="6176579"/>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07">
              <a:extLst>
                <a:ext uri="{FF2B5EF4-FFF2-40B4-BE49-F238E27FC236}">
                  <a16:creationId xmlns:a16="http://schemas.microsoft.com/office/drawing/2014/main" id="{3A896369-1B66-4309-8586-65CA1CD103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71801" y="620024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08">
              <a:extLst>
                <a:ext uri="{FF2B5EF4-FFF2-40B4-BE49-F238E27FC236}">
                  <a16:creationId xmlns:a16="http://schemas.microsoft.com/office/drawing/2014/main" id="{496CEF3A-A9D0-4437-A1DB-411327542F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3527" y="6200243"/>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9">
              <a:extLst>
                <a:ext uri="{FF2B5EF4-FFF2-40B4-BE49-F238E27FC236}">
                  <a16:creationId xmlns:a16="http://schemas.microsoft.com/office/drawing/2014/main" id="{34CCF3A1-3274-4DB2-B7EF-219D0A5C87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4654" y="6203509"/>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11">
              <a:extLst>
                <a:ext uri="{FF2B5EF4-FFF2-40B4-BE49-F238E27FC236}">
                  <a16:creationId xmlns:a16="http://schemas.microsoft.com/office/drawing/2014/main" id="{9A605FE2-6A58-494D-927A-B82AEC8915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5893" y="621574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12">
              <a:extLst>
                <a:ext uri="{FF2B5EF4-FFF2-40B4-BE49-F238E27FC236}">
                  <a16:creationId xmlns:a16="http://schemas.microsoft.com/office/drawing/2014/main" id="{E1B36634-086A-4A82-8CAF-8110ECE649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5065" y="596619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22">
              <a:extLst>
                <a:ext uri="{FF2B5EF4-FFF2-40B4-BE49-F238E27FC236}">
                  <a16:creationId xmlns:a16="http://schemas.microsoft.com/office/drawing/2014/main" id="{543B9DA6-0A96-4903-B621-2407440363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05488" y="6316001"/>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62">
              <a:extLst>
                <a:ext uri="{FF2B5EF4-FFF2-40B4-BE49-F238E27FC236}">
                  <a16:creationId xmlns:a16="http://schemas.microsoft.com/office/drawing/2014/main" id="{42763548-E8B0-4544-84B5-7B889ED774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99497" y="59510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63">
              <a:extLst>
                <a:ext uri="{FF2B5EF4-FFF2-40B4-BE49-F238E27FC236}">
                  <a16:creationId xmlns:a16="http://schemas.microsoft.com/office/drawing/2014/main" id="{1A45674C-6A86-4F7E-AE7E-6E5B851EAA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10552" y="5972713"/>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64">
              <a:extLst>
                <a:ext uri="{FF2B5EF4-FFF2-40B4-BE49-F238E27FC236}">
                  <a16:creationId xmlns:a16="http://schemas.microsoft.com/office/drawing/2014/main" id="{242E34B3-4E6E-4B6D-BBF4-4ECFB6D2EE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50483" y="596575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65">
              <a:extLst>
                <a:ext uri="{FF2B5EF4-FFF2-40B4-BE49-F238E27FC236}">
                  <a16:creationId xmlns:a16="http://schemas.microsoft.com/office/drawing/2014/main" id="{8F84DCA9-8C6F-4F39-8103-2B8FA8EE39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191864" y="5983705"/>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66">
              <a:extLst>
                <a:ext uri="{FF2B5EF4-FFF2-40B4-BE49-F238E27FC236}">
                  <a16:creationId xmlns:a16="http://schemas.microsoft.com/office/drawing/2014/main" id="{54980C00-FBE5-4175-B3B9-6087A03AE2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49748" y="5974729"/>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67">
              <a:extLst>
                <a:ext uri="{FF2B5EF4-FFF2-40B4-BE49-F238E27FC236}">
                  <a16:creationId xmlns:a16="http://schemas.microsoft.com/office/drawing/2014/main" id="{056A1AA1-39CA-4F27-90E5-6C61700B80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955742" y="5977993"/>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68">
              <a:extLst>
                <a:ext uri="{FF2B5EF4-FFF2-40B4-BE49-F238E27FC236}">
                  <a16:creationId xmlns:a16="http://schemas.microsoft.com/office/drawing/2014/main" id="{FBAB5483-5590-4051-98D4-6AE210CF25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37125" y="5969016"/>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69">
              <a:extLst>
                <a:ext uri="{FF2B5EF4-FFF2-40B4-BE49-F238E27FC236}">
                  <a16:creationId xmlns:a16="http://schemas.microsoft.com/office/drawing/2014/main" id="{66DCC39E-7F5C-4041-BDE1-D661699B57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25347" y="5981258"/>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70">
              <a:extLst>
                <a:ext uri="{FF2B5EF4-FFF2-40B4-BE49-F238E27FC236}">
                  <a16:creationId xmlns:a16="http://schemas.microsoft.com/office/drawing/2014/main" id="{FAD30A9E-4601-4025-9567-23015EF0F6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605784" y="6041644"/>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71">
              <a:extLst>
                <a:ext uri="{FF2B5EF4-FFF2-40B4-BE49-F238E27FC236}">
                  <a16:creationId xmlns:a16="http://schemas.microsoft.com/office/drawing/2014/main" id="{BD8A0A08-4CB0-45A8-A312-F69FED6A4D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00734" y="5986969"/>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72">
              <a:extLst>
                <a:ext uri="{FF2B5EF4-FFF2-40B4-BE49-F238E27FC236}">
                  <a16:creationId xmlns:a16="http://schemas.microsoft.com/office/drawing/2014/main" id="{D56B6120-B694-4D67-AE19-BFD713EAE8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73875" y="5990232"/>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73">
              <a:extLst>
                <a:ext uri="{FF2B5EF4-FFF2-40B4-BE49-F238E27FC236}">
                  <a16:creationId xmlns:a16="http://schemas.microsoft.com/office/drawing/2014/main" id="{5FC2F0B0-76D3-4103-A460-73572B5DC9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75850" y="5993497"/>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74">
              <a:extLst>
                <a:ext uri="{FF2B5EF4-FFF2-40B4-BE49-F238E27FC236}">
                  <a16:creationId xmlns:a16="http://schemas.microsoft.com/office/drawing/2014/main" id="{9F31AF69-9EF8-4598-AC0D-40824CAEDE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66519" y="5999210"/>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75">
              <a:extLst>
                <a:ext uri="{FF2B5EF4-FFF2-40B4-BE49-F238E27FC236}">
                  <a16:creationId xmlns:a16="http://schemas.microsoft.com/office/drawing/2014/main" id="{BABFA31C-08A2-4A84-BC24-57620041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04129" y="5929847"/>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77">
              <a:extLst>
                <a:ext uri="{FF2B5EF4-FFF2-40B4-BE49-F238E27FC236}">
                  <a16:creationId xmlns:a16="http://schemas.microsoft.com/office/drawing/2014/main" id="{2E14A454-CFDC-469D-AAC8-0AECD34369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55260" y="601471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85">
              <a:extLst>
                <a:ext uri="{FF2B5EF4-FFF2-40B4-BE49-F238E27FC236}">
                  <a16:creationId xmlns:a16="http://schemas.microsoft.com/office/drawing/2014/main" id="{4F28944F-2222-438F-B8BF-289400FA48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06059" y="6029402"/>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87">
              <a:extLst>
                <a:ext uri="{FF2B5EF4-FFF2-40B4-BE49-F238E27FC236}">
                  <a16:creationId xmlns:a16="http://schemas.microsoft.com/office/drawing/2014/main" id="{10583A59-F6FC-4383-951E-4DEA803E3B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22284" y="6041642"/>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88">
              <a:extLst>
                <a:ext uri="{FF2B5EF4-FFF2-40B4-BE49-F238E27FC236}">
                  <a16:creationId xmlns:a16="http://schemas.microsoft.com/office/drawing/2014/main" id="{01E36E36-80DB-4588-B48C-C10A2CC640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90921" y="6047354"/>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91">
              <a:extLst>
                <a:ext uri="{FF2B5EF4-FFF2-40B4-BE49-F238E27FC236}">
                  <a16:creationId xmlns:a16="http://schemas.microsoft.com/office/drawing/2014/main" id="{82340FC1-013D-48B7-B3F7-917F649FA1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84593" y="6214548"/>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92">
              <a:extLst>
                <a:ext uri="{FF2B5EF4-FFF2-40B4-BE49-F238E27FC236}">
                  <a16:creationId xmlns:a16="http://schemas.microsoft.com/office/drawing/2014/main" id="{2A4816D6-34F0-433A-9ACB-C1D2A52C00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88834" y="622280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93">
              <a:extLst>
                <a:ext uri="{FF2B5EF4-FFF2-40B4-BE49-F238E27FC236}">
                  <a16:creationId xmlns:a16="http://schemas.microsoft.com/office/drawing/2014/main" id="{67942CD3-43C9-4530-9C50-47E288DB54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00129" y="6222800"/>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94">
              <a:extLst>
                <a:ext uri="{FF2B5EF4-FFF2-40B4-BE49-F238E27FC236}">
                  <a16:creationId xmlns:a16="http://schemas.microsoft.com/office/drawing/2014/main" id="{11861164-AD4A-41ED-AF99-4972D60EAB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688824" y="6250545"/>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95">
              <a:extLst>
                <a:ext uri="{FF2B5EF4-FFF2-40B4-BE49-F238E27FC236}">
                  <a16:creationId xmlns:a16="http://schemas.microsoft.com/office/drawing/2014/main" id="{E2B208F9-EDC1-4C32-9D59-30C273C08E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38524" y="624564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96">
              <a:extLst>
                <a:ext uri="{FF2B5EF4-FFF2-40B4-BE49-F238E27FC236}">
                  <a16:creationId xmlns:a16="http://schemas.microsoft.com/office/drawing/2014/main" id="{7A7C7DA6-7A32-4CCE-AB8E-59036A6C50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95222" y="6259521"/>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97">
              <a:extLst>
                <a:ext uri="{FF2B5EF4-FFF2-40B4-BE49-F238E27FC236}">
                  <a16:creationId xmlns:a16="http://schemas.microsoft.com/office/drawing/2014/main" id="{510879FA-373B-43C3-9332-BBE87A6FC6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88890" y="6261969"/>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98">
              <a:extLst>
                <a:ext uri="{FF2B5EF4-FFF2-40B4-BE49-F238E27FC236}">
                  <a16:creationId xmlns:a16="http://schemas.microsoft.com/office/drawing/2014/main" id="{66AFA0BE-4521-4076-A5AD-FC70317490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70482" y="6261969"/>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99">
              <a:extLst>
                <a:ext uri="{FF2B5EF4-FFF2-40B4-BE49-F238E27FC236}">
                  <a16:creationId xmlns:a16="http://schemas.microsoft.com/office/drawing/2014/main" id="{0598DD74-9791-420B-B5ED-355B654B17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39874" y="626074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00">
              <a:extLst>
                <a:ext uri="{FF2B5EF4-FFF2-40B4-BE49-F238E27FC236}">
                  <a16:creationId xmlns:a16="http://schemas.microsoft.com/office/drawing/2014/main" id="{038F7AA7-B635-4496-AD3E-A234340BD6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16015" y="626196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5E017948-9D66-4417-8B88-4BD1532ACF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13228" y="6268498"/>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02">
              <a:extLst>
                <a:ext uri="{FF2B5EF4-FFF2-40B4-BE49-F238E27FC236}">
                  <a16:creationId xmlns:a16="http://schemas.microsoft.com/office/drawing/2014/main" id="{AB333295-A36E-46DB-82A5-E78E0498D4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91006" y="6271761"/>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03">
              <a:extLst>
                <a:ext uri="{FF2B5EF4-FFF2-40B4-BE49-F238E27FC236}">
                  <a16:creationId xmlns:a16="http://schemas.microsoft.com/office/drawing/2014/main" id="{D10C99A3-BB78-4269-87D4-8287B83637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53313" y="627747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04">
              <a:extLst>
                <a:ext uri="{FF2B5EF4-FFF2-40B4-BE49-F238E27FC236}">
                  <a16:creationId xmlns:a16="http://schemas.microsoft.com/office/drawing/2014/main" id="{856A8AAC-D0EA-4685-9283-E8A01ED70B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02579" y="6277473"/>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13">
              <a:extLst>
                <a:ext uri="{FF2B5EF4-FFF2-40B4-BE49-F238E27FC236}">
                  <a16:creationId xmlns:a16="http://schemas.microsoft.com/office/drawing/2014/main" id="{EE545004-D464-4D04-B11F-4759090429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90800" y="6323170"/>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14">
              <a:extLst>
                <a:ext uri="{FF2B5EF4-FFF2-40B4-BE49-F238E27FC236}">
                  <a16:creationId xmlns:a16="http://schemas.microsoft.com/office/drawing/2014/main" id="{50289B97-B071-455F-8540-982742C43E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57254" y="632317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15">
              <a:extLst>
                <a:ext uri="{FF2B5EF4-FFF2-40B4-BE49-F238E27FC236}">
                  <a16:creationId xmlns:a16="http://schemas.microsoft.com/office/drawing/2014/main" id="{CEF2EFFE-7947-4C37-8ABD-398F392C07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20108" y="6328883"/>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17">
              <a:extLst>
                <a:ext uri="{FF2B5EF4-FFF2-40B4-BE49-F238E27FC236}">
                  <a16:creationId xmlns:a16="http://schemas.microsoft.com/office/drawing/2014/main" id="{E8391CC5-D4B9-4E26-ABCD-D6C4BC235F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15345" y="634112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18">
              <a:extLst>
                <a:ext uri="{FF2B5EF4-FFF2-40B4-BE49-F238E27FC236}">
                  <a16:creationId xmlns:a16="http://schemas.microsoft.com/office/drawing/2014/main" id="{71A5B932-E608-49E3-8ED1-4DBAAE919F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05534" y="627747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119">
              <a:extLst>
                <a:ext uri="{FF2B5EF4-FFF2-40B4-BE49-F238E27FC236}">
                  <a16:creationId xmlns:a16="http://schemas.microsoft.com/office/drawing/2014/main" id="{EAA3BF46-C387-4232-844F-B2D45C1D29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610731" y="6246640"/>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00">
              <a:extLst>
                <a:ext uri="{FF2B5EF4-FFF2-40B4-BE49-F238E27FC236}">
                  <a16:creationId xmlns:a16="http://schemas.microsoft.com/office/drawing/2014/main" id="{AB415331-61BA-49F4-9FFD-39B6284819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67614" y="6261967"/>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79">
              <a:extLst>
                <a:ext uri="{FF2B5EF4-FFF2-40B4-BE49-F238E27FC236}">
                  <a16:creationId xmlns:a16="http://schemas.microsoft.com/office/drawing/2014/main" id="{8FF6D6DA-64DD-4D39-931B-9B97E01A33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76945" y="6278756"/>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80">
              <a:extLst>
                <a:ext uri="{FF2B5EF4-FFF2-40B4-BE49-F238E27FC236}">
                  <a16:creationId xmlns:a16="http://schemas.microsoft.com/office/drawing/2014/main" id="{2CEBA427-3E6A-48B0-9040-931C62AAC3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270631" y="6011316"/>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81">
              <a:extLst>
                <a:ext uri="{FF2B5EF4-FFF2-40B4-BE49-F238E27FC236}">
                  <a16:creationId xmlns:a16="http://schemas.microsoft.com/office/drawing/2014/main" id="{65D81449-8208-4635-9339-4C8FE89BB6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61561" y="5997635"/>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82">
              <a:extLst>
                <a:ext uri="{FF2B5EF4-FFF2-40B4-BE49-F238E27FC236}">
                  <a16:creationId xmlns:a16="http://schemas.microsoft.com/office/drawing/2014/main" id="{954A6F89-BF29-464D-9561-97822F0997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34703" y="6006611"/>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83">
              <a:extLst>
                <a:ext uri="{FF2B5EF4-FFF2-40B4-BE49-F238E27FC236}">
                  <a16:creationId xmlns:a16="http://schemas.microsoft.com/office/drawing/2014/main" id="{67C81528-252F-43EA-BAC6-ED0A11863B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62651" y="5988659"/>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89">
              <a:extLst>
                <a:ext uri="{FF2B5EF4-FFF2-40B4-BE49-F238E27FC236}">
                  <a16:creationId xmlns:a16="http://schemas.microsoft.com/office/drawing/2014/main" id="{D4AAA683-AC21-4857-A7D8-552A3DC9BA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49913" y="6005963"/>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90">
              <a:extLst>
                <a:ext uri="{FF2B5EF4-FFF2-40B4-BE49-F238E27FC236}">
                  <a16:creationId xmlns:a16="http://schemas.microsoft.com/office/drawing/2014/main" id="{BFD93668-5C98-45C9-BA73-EBDE215100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63198" y="6073524"/>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105">
              <a:extLst>
                <a:ext uri="{FF2B5EF4-FFF2-40B4-BE49-F238E27FC236}">
                  <a16:creationId xmlns:a16="http://schemas.microsoft.com/office/drawing/2014/main" id="{76866F09-A7B0-420E-A8F1-CC0C5CC240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094163" y="6248971"/>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07">
              <a:extLst>
                <a:ext uri="{FF2B5EF4-FFF2-40B4-BE49-F238E27FC236}">
                  <a16:creationId xmlns:a16="http://schemas.microsoft.com/office/drawing/2014/main" id="{9D2D6D19-1C81-46DC-B49C-E7AA081792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68875" y="6272635"/>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08">
              <a:extLst>
                <a:ext uri="{FF2B5EF4-FFF2-40B4-BE49-F238E27FC236}">
                  <a16:creationId xmlns:a16="http://schemas.microsoft.com/office/drawing/2014/main" id="{4AF7B011-7C75-48AD-BBBF-4FE1834A6E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300601" y="6272635"/>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09">
              <a:extLst>
                <a:ext uri="{FF2B5EF4-FFF2-40B4-BE49-F238E27FC236}">
                  <a16:creationId xmlns:a16="http://schemas.microsoft.com/office/drawing/2014/main" id="{305124B5-EFC4-4F14-9182-23A3280AE5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01728" y="6275901"/>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11">
              <a:extLst>
                <a:ext uri="{FF2B5EF4-FFF2-40B4-BE49-F238E27FC236}">
                  <a16:creationId xmlns:a16="http://schemas.microsoft.com/office/drawing/2014/main" id="{45166B1B-FC43-48DA-A810-13BADEF816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42967" y="6288141"/>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12">
              <a:extLst>
                <a:ext uri="{FF2B5EF4-FFF2-40B4-BE49-F238E27FC236}">
                  <a16:creationId xmlns:a16="http://schemas.microsoft.com/office/drawing/2014/main" id="{15846AE5-CF5B-452A-BDBB-ABC69690D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025342" y="599314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62">
              <a:extLst>
                <a:ext uri="{FF2B5EF4-FFF2-40B4-BE49-F238E27FC236}">
                  <a16:creationId xmlns:a16="http://schemas.microsoft.com/office/drawing/2014/main" id="{3DB2496D-CE28-4700-AA6B-FA4E60A944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096571" y="6023456"/>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63">
              <a:extLst>
                <a:ext uri="{FF2B5EF4-FFF2-40B4-BE49-F238E27FC236}">
                  <a16:creationId xmlns:a16="http://schemas.microsoft.com/office/drawing/2014/main" id="{561D8232-C449-46E2-BB87-922BD4DAE8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307626" y="6045105"/>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64">
              <a:extLst>
                <a:ext uri="{FF2B5EF4-FFF2-40B4-BE49-F238E27FC236}">
                  <a16:creationId xmlns:a16="http://schemas.microsoft.com/office/drawing/2014/main" id="{C0352A08-1998-4E8B-9E16-ABE077AF06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47557" y="6038145"/>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65">
              <a:extLst>
                <a:ext uri="{FF2B5EF4-FFF2-40B4-BE49-F238E27FC236}">
                  <a16:creationId xmlns:a16="http://schemas.microsoft.com/office/drawing/2014/main" id="{9FD7260F-CF29-4931-A348-235EFAFB65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88938" y="6056097"/>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66">
              <a:extLst>
                <a:ext uri="{FF2B5EF4-FFF2-40B4-BE49-F238E27FC236}">
                  <a16:creationId xmlns:a16="http://schemas.microsoft.com/office/drawing/2014/main" id="{CCF55F8B-03C0-4AA3-B4A7-2F6C21D344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46822" y="6047121"/>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67">
              <a:extLst>
                <a:ext uri="{FF2B5EF4-FFF2-40B4-BE49-F238E27FC236}">
                  <a16:creationId xmlns:a16="http://schemas.microsoft.com/office/drawing/2014/main" id="{2157B0E0-DFE1-40C8-93E2-25059E0106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752816" y="6050385"/>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68">
              <a:extLst>
                <a:ext uri="{FF2B5EF4-FFF2-40B4-BE49-F238E27FC236}">
                  <a16:creationId xmlns:a16="http://schemas.microsoft.com/office/drawing/2014/main" id="{90A4BF9D-CDDE-435D-BB05-D240632FED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434199" y="6041408"/>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69">
              <a:extLst>
                <a:ext uri="{FF2B5EF4-FFF2-40B4-BE49-F238E27FC236}">
                  <a16:creationId xmlns:a16="http://schemas.microsoft.com/office/drawing/2014/main" id="{9BDEA0B2-531B-48B0-AB13-4B34515683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22421" y="6053650"/>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71">
              <a:extLst>
                <a:ext uri="{FF2B5EF4-FFF2-40B4-BE49-F238E27FC236}">
                  <a16:creationId xmlns:a16="http://schemas.microsoft.com/office/drawing/2014/main" id="{A8BFB17A-EAE6-4C93-885B-6299466A29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7808" y="6059361"/>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72">
              <a:extLst>
                <a:ext uri="{FF2B5EF4-FFF2-40B4-BE49-F238E27FC236}">
                  <a16:creationId xmlns:a16="http://schemas.microsoft.com/office/drawing/2014/main" id="{07A67F34-97BE-480B-A85B-DEAEEB45BB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70949" y="6062624"/>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73">
              <a:extLst>
                <a:ext uri="{FF2B5EF4-FFF2-40B4-BE49-F238E27FC236}">
                  <a16:creationId xmlns:a16="http://schemas.microsoft.com/office/drawing/2014/main" id="{6C4408FA-D405-4819-A9B5-7E4137AEB9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72924" y="6065889"/>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74">
              <a:extLst>
                <a:ext uri="{FF2B5EF4-FFF2-40B4-BE49-F238E27FC236}">
                  <a16:creationId xmlns:a16="http://schemas.microsoft.com/office/drawing/2014/main" id="{83277647-FA05-4345-8145-D5ED7903A2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951" y="5947800"/>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75">
              <a:extLst>
                <a:ext uri="{FF2B5EF4-FFF2-40B4-BE49-F238E27FC236}">
                  <a16:creationId xmlns:a16="http://schemas.microsoft.com/office/drawing/2014/main" id="{4386FD15-4921-4493-A215-FEA31801B3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601203" y="6002239"/>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77">
              <a:extLst>
                <a:ext uri="{FF2B5EF4-FFF2-40B4-BE49-F238E27FC236}">
                  <a16:creationId xmlns:a16="http://schemas.microsoft.com/office/drawing/2014/main" id="{625D89BA-3D96-4949-8D68-AD594D3229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52334" y="6087105"/>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88">
              <a:extLst>
                <a:ext uri="{FF2B5EF4-FFF2-40B4-BE49-F238E27FC236}">
                  <a16:creationId xmlns:a16="http://schemas.microsoft.com/office/drawing/2014/main" id="{58041442-9F1D-4E5E-A088-6727B2CF8D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87995" y="6119746"/>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91">
              <a:extLst>
                <a:ext uri="{FF2B5EF4-FFF2-40B4-BE49-F238E27FC236}">
                  <a16:creationId xmlns:a16="http://schemas.microsoft.com/office/drawing/2014/main" id="{E732CC8A-1A71-462B-8562-DA75D35B5D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81667" y="6286940"/>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92">
              <a:extLst>
                <a:ext uri="{FF2B5EF4-FFF2-40B4-BE49-F238E27FC236}">
                  <a16:creationId xmlns:a16="http://schemas.microsoft.com/office/drawing/2014/main" id="{603E6FD8-AE4D-479C-92F3-A08E54E461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85908" y="6295192"/>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93">
              <a:extLst>
                <a:ext uri="{FF2B5EF4-FFF2-40B4-BE49-F238E27FC236}">
                  <a16:creationId xmlns:a16="http://schemas.microsoft.com/office/drawing/2014/main" id="{61C5ED2E-B41D-4C39-88BE-D67806E6B8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97203" y="6295192"/>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94">
              <a:extLst>
                <a:ext uri="{FF2B5EF4-FFF2-40B4-BE49-F238E27FC236}">
                  <a16:creationId xmlns:a16="http://schemas.microsoft.com/office/drawing/2014/main" id="{474F444C-C4D9-489A-B836-F83ED8070D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85898" y="6322937"/>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95">
              <a:extLst>
                <a:ext uri="{FF2B5EF4-FFF2-40B4-BE49-F238E27FC236}">
                  <a16:creationId xmlns:a16="http://schemas.microsoft.com/office/drawing/2014/main" id="{FF589F3A-B301-484D-B5EF-D9E96DE835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35598" y="631804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96">
              <a:extLst>
                <a:ext uri="{FF2B5EF4-FFF2-40B4-BE49-F238E27FC236}">
                  <a16:creationId xmlns:a16="http://schemas.microsoft.com/office/drawing/2014/main" id="{97E0AEB5-AD04-4BE2-924F-FA1BB8BD61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92296" y="6331913"/>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97">
              <a:extLst>
                <a:ext uri="{FF2B5EF4-FFF2-40B4-BE49-F238E27FC236}">
                  <a16:creationId xmlns:a16="http://schemas.microsoft.com/office/drawing/2014/main" id="{CE0B2D17-C3F7-4A41-BA4C-1FC311B9DC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85964" y="6334361"/>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98">
              <a:extLst>
                <a:ext uri="{FF2B5EF4-FFF2-40B4-BE49-F238E27FC236}">
                  <a16:creationId xmlns:a16="http://schemas.microsoft.com/office/drawing/2014/main" id="{F15034BD-6C17-469B-85AF-148EA0F74F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367556" y="6334361"/>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99">
              <a:extLst>
                <a:ext uri="{FF2B5EF4-FFF2-40B4-BE49-F238E27FC236}">
                  <a16:creationId xmlns:a16="http://schemas.microsoft.com/office/drawing/2014/main" id="{7B6742E3-DB37-4077-8690-AC1A02780B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84758" y="6333136"/>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00">
              <a:extLst>
                <a:ext uri="{FF2B5EF4-FFF2-40B4-BE49-F238E27FC236}">
                  <a16:creationId xmlns:a16="http://schemas.microsoft.com/office/drawing/2014/main" id="{745F2439-5B8E-4E05-866E-896C0F5BE7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3089" y="6334360"/>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101">
              <a:extLst>
                <a:ext uri="{FF2B5EF4-FFF2-40B4-BE49-F238E27FC236}">
                  <a16:creationId xmlns:a16="http://schemas.microsoft.com/office/drawing/2014/main" id="{4CD231E8-DFF5-4403-AFD6-EDB105AF23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68469" y="6340890"/>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02">
              <a:extLst>
                <a:ext uri="{FF2B5EF4-FFF2-40B4-BE49-F238E27FC236}">
                  <a16:creationId xmlns:a16="http://schemas.microsoft.com/office/drawing/2014/main" id="{186F08A0-4B07-4ED4-AA2E-F53E61E77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88080" y="6344153"/>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03">
              <a:extLst>
                <a:ext uri="{FF2B5EF4-FFF2-40B4-BE49-F238E27FC236}">
                  <a16:creationId xmlns:a16="http://schemas.microsoft.com/office/drawing/2014/main" id="{143F4736-A980-42E1-B7AA-4154BD0FA9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72695" y="6302055"/>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04">
              <a:extLst>
                <a:ext uri="{FF2B5EF4-FFF2-40B4-BE49-F238E27FC236}">
                  <a16:creationId xmlns:a16="http://schemas.microsoft.com/office/drawing/2014/main" id="{2B7EF984-B6CC-4990-B9D8-E999A41F97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99653" y="6349865"/>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13">
              <a:extLst>
                <a:ext uri="{FF2B5EF4-FFF2-40B4-BE49-F238E27FC236}">
                  <a16:creationId xmlns:a16="http://schemas.microsoft.com/office/drawing/2014/main" id="{701390DA-498F-40EE-B86D-9C1288CCDD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7874" y="6395562"/>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14">
              <a:extLst>
                <a:ext uri="{FF2B5EF4-FFF2-40B4-BE49-F238E27FC236}">
                  <a16:creationId xmlns:a16="http://schemas.microsoft.com/office/drawing/2014/main" id="{8349FDB4-AF3A-4F35-82C0-1D40929655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54328" y="6395562"/>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15">
              <a:extLst>
                <a:ext uri="{FF2B5EF4-FFF2-40B4-BE49-F238E27FC236}">
                  <a16:creationId xmlns:a16="http://schemas.microsoft.com/office/drawing/2014/main" id="{96A26B04-1F0B-4D75-8922-93B734D75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17182" y="6401275"/>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117">
              <a:extLst>
                <a:ext uri="{FF2B5EF4-FFF2-40B4-BE49-F238E27FC236}">
                  <a16:creationId xmlns:a16="http://schemas.microsoft.com/office/drawing/2014/main" id="{C6200836-2571-4275-B8D2-450E99ED2A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070586" y="6413516"/>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169073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697D25-3D98-4690-9E3D-C65732E5D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C634FA-4936-4EA7-9BFB-F34843C0F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283"/>
            <a:ext cx="12192000" cy="1864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741FDE-DCA7-7BCE-F903-1E41875AC8AF}"/>
              </a:ext>
            </a:extLst>
          </p:cNvPr>
          <p:cNvSpPr>
            <a:spLocks noGrp="1"/>
          </p:cNvSpPr>
          <p:nvPr>
            <p:ph type="title"/>
          </p:nvPr>
        </p:nvSpPr>
        <p:spPr>
          <a:xfrm>
            <a:off x="1073811" y="648757"/>
            <a:ext cx="10492667" cy="1065321"/>
          </a:xfrm>
        </p:spPr>
        <p:txBody>
          <a:bodyPr>
            <a:normAutofit/>
          </a:bodyPr>
          <a:lstStyle/>
          <a:p>
            <a:r>
              <a:rPr lang="en-GB" dirty="0">
                <a:latin typeface="Congenial Light" panose="02000503040000020004" pitchFamily="2" charset="0"/>
              </a:rPr>
              <a:t>Starting school in September</a:t>
            </a:r>
          </a:p>
        </p:txBody>
      </p:sp>
      <p:grpSp>
        <p:nvGrpSpPr>
          <p:cNvPr id="13" name="Group 12">
            <a:extLst>
              <a:ext uri="{FF2B5EF4-FFF2-40B4-BE49-F238E27FC236}">
                <a16:creationId xmlns:a16="http://schemas.microsoft.com/office/drawing/2014/main" id="{A9A3B735-54E2-4D95-A245-5BA856818C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951" y="5916267"/>
            <a:ext cx="12062645" cy="539682"/>
            <a:chOff x="50951" y="5916267"/>
            <a:chExt cx="12062645" cy="539682"/>
          </a:xfrm>
        </p:grpSpPr>
        <p:sp>
          <p:nvSpPr>
            <p:cNvPr id="14" name="Freeform 6">
              <a:extLst>
                <a:ext uri="{FF2B5EF4-FFF2-40B4-BE49-F238E27FC236}">
                  <a16:creationId xmlns:a16="http://schemas.microsoft.com/office/drawing/2014/main" id="{0AA7D8B6-D845-468C-AEEA-041E24C002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4587" y="6001132"/>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22">
              <a:extLst>
                <a:ext uri="{FF2B5EF4-FFF2-40B4-BE49-F238E27FC236}">
                  <a16:creationId xmlns:a16="http://schemas.microsoft.com/office/drawing/2014/main" id="{11769E07-4D97-44F0-925C-A14602491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29334" y="5964936"/>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27">
              <a:extLst>
                <a:ext uri="{FF2B5EF4-FFF2-40B4-BE49-F238E27FC236}">
                  <a16:creationId xmlns:a16="http://schemas.microsoft.com/office/drawing/2014/main" id="{E4A2189D-5B4E-42D2-B6E0-2A2CFBDA11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59830" y="6286449"/>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9">
              <a:extLst>
                <a:ext uri="{FF2B5EF4-FFF2-40B4-BE49-F238E27FC236}">
                  <a16:creationId xmlns:a16="http://schemas.microsoft.com/office/drawing/2014/main" id="{66FD54A5-B674-4D17-A65B-944971C786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9871" y="6206364"/>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80">
              <a:extLst>
                <a:ext uri="{FF2B5EF4-FFF2-40B4-BE49-F238E27FC236}">
                  <a16:creationId xmlns:a16="http://schemas.microsoft.com/office/drawing/2014/main" id="{B54F4C78-F4CD-4D0F-B253-88D228F6A7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3557" y="5938924"/>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81">
              <a:extLst>
                <a:ext uri="{FF2B5EF4-FFF2-40B4-BE49-F238E27FC236}">
                  <a16:creationId xmlns:a16="http://schemas.microsoft.com/office/drawing/2014/main" id="{FFFF9C25-70A8-42C2-A7DE-574D066DF5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64487" y="5925243"/>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82">
              <a:extLst>
                <a:ext uri="{FF2B5EF4-FFF2-40B4-BE49-F238E27FC236}">
                  <a16:creationId xmlns:a16="http://schemas.microsoft.com/office/drawing/2014/main" id="{E98277E5-59FD-41F1-82B6-91AE3F11CC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37629" y="5934219"/>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83">
              <a:extLst>
                <a:ext uri="{FF2B5EF4-FFF2-40B4-BE49-F238E27FC236}">
                  <a16:creationId xmlns:a16="http://schemas.microsoft.com/office/drawing/2014/main" id="{14EBCE55-C6D3-4D3C-9F20-C4BD18A1CB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5577" y="5916267"/>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9">
              <a:extLst>
                <a:ext uri="{FF2B5EF4-FFF2-40B4-BE49-F238E27FC236}">
                  <a16:creationId xmlns:a16="http://schemas.microsoft.com/office/drawing/2014/main" id="{5D5866ED-D858-4C92-BA1D-48FAF78338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2839" y="5933571"/>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0">
              <a:extLst>
                <a:ext uri="{FF2B5EF4-FFF2-40B4-BE49-F238E27FC236}">
                  <a16:creationId xmlns:a16="http://schemas.microsoft.com/office/drawing/2014/main" id="{E87100F3-948D-4243-84CB-29EF2A39BE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66124" y="6001132"/>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5">
              <a:extLst>
                <a:ext uri="{FF2B5EF4-FFF2-40B4-BE49-F238E27FC236}">
                  <a16:creationId xmlns:a16="http://schemas.microsoft.com/office/drawing/2014/main" id="{D6649540-9040-4EEE-A0C4-572615E2A8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97089" y="6176579"/>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07">
              <a:extLst>
                <a:ext uri="{FF2B5EF4-FFF2-40B4-BE49-F238E27FC236}">
                  <a16:creationId xmlns:a16="http://schemas.microsoft.com/office/drawing/2014/main" id="{3A896369-1B66-4309-8586-65CA1CD103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71801" y="620024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08">
              <a:extLst>
                <a:ext uri="{FF2B5EF4-FFF2-40B4-BE49-F238E27FC236}">
                  <a16:creationId xmlns:a16="http://schemas.microsoft.com/office/drawing/2014/main" id="{496CEF3A-A9D0-4437-A1DB-411327542F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3527" y="6200243"/>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9">
              <a:extLst>
                <a:ext uri="{FF2B5EF4-FFF2-40B4-BE49-F238E27FC236}">
                  <a16:creationId xmlns:a16="http://schemas.microsoft.com/office/drawing/2014/main" id="{34CCF3A1-3274-4DB2-B7EF-219D0A5C87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4654" y="6203509"/>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11">
              <a:extLst>
                <a:ext uri="{FF2B5EF4-FFF2-40B4-BE49-F238E27FC236}">
                  <a16:creationId xmlns:a16="http://schemas.microsoft.com/office/drawing/2014/main" id="{9A605FE2-6A58-494D-927A-B82AEC8915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5893" y="621574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12">
              <a:extLst>
                <a:ext uri="{FF2B5EF4-FFF2-40B4-BE49-F238E27FC236}">
                  <a16:creationId xmlns:a16="http://schemas.microsoft.com/office/drawing/2014/main" id="{E1B36634-086A-4A82-8CAF-8110ECE649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5065" y="596619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22">
              <a:extLst>
                <a:ext uri="{FF2B5EF4-FFF2-40B4-BE49-F238E27FC236}">
                  <a16:creationId xmlns:a16="http://schemas.microsoft.com/office/drawing/2014/main" id="{543B9DA6-0A96-4903-B621-2407440363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05488" y="6316001"/>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62">
              <a:extLst>
                <a:ext uri="{FF2B5EF4-FFF2-40B4-BE49-F238E27FC236}">
                  <a16:creationId xmlns:a16="http://schemas.microsoft.com/office/drawing/2014/main" id="{42763548-E8B0-4544-84B5-7B889ED774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99497" y="59510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63">
              <a:extLst>
                <a:ext uri="{FF2B5EF4-FFF2-40B4-BE49-F238E27FC236}">
                  <a16:creationId xmlns:a16="http://schemas.microsoft.com/office/drawing/2014/main" id="{1A45674C-6A86-4F7E-AE7E-6E5B851EAA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10552" y="5972713"/>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64">
              <a:extLst>
                <a:ext uri="{FF2B5EF4-FFF2-40B4-BE49-F238E27FC236}">
                  <a16:creationId xmlns:a16="http://schemas.microsoft.com/office/drawing/2014/main" id="{242E34B3-4E6E-4B6D-BBF4-4ECFB6D2EE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50483" y="596575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65">
              <a:extLst>
                <a:ext uri="{FF2B5EF4-FFF2-40B4-BE49-F238E27FC236}">
                  <a16:creationId xmlns:a16="http://schemas.microsoft.com/office/drawing/2014/main" id="{8F84DCA9-8C6F-4F39-8103-2B8FA8EE39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191864" y="5983705"/>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66">
              <a:extLst>
                <a:ext uri="{FF2B5EF4-FFF2-40B4-BE49-F238E27FC236}">
                  <a16:creationId xmlns:a16="http://schemas.microsoft.com/office/drawing/2014/main" id="{54980C00-FBE5-4175-B3B9-6087A03AE2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49748" y="5974729"/>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67">
              <a:extLst>
                <a:ext uri="{FF2B5EF4-FFF2-40B4-BE49-F238E27FC236}">
                  <a16:creationId xmlns:a16="http://schemas.microsoft.com/office/drawing/2014/main" id="{056A1AA1-39CA-4F27-90E5-6C61700B80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955742" y="5977993"/>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68">
              <a:extLst>
                <a:ext uri="{FF2B5EF4-FFF2-40B4-BE49-F238E27FC236}">
                  <a16:creationId xmlns:a16="http://schemas.microsoft.com/office/drawing/2014/main" id="{FBAB5483-5590-4051-98D4-6AE210CF25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37125" y="5969016"/>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69">
              <a:extLst>
                <a:ext uri="{FF2B5EF4-FFF2-40B4-BE49-F238E27FC236}">
                  <a16:creationId xmlns:a16="http://schemas.microsoft.com/office/drawing/2014/main" id="{66DCC39E-7F5C-4041-BDE1-D661699B57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25347" y="5981258"/>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70">
              <a:extLst>
                <a:ext uri="{FF2B5EF4-FFF2-40B4-BE49-F238E27FC236}">
                  <a16:creationId xmlns:a16="http://schemas.microsoft.com/office/drawing/2014/main" id="{FAD30A9E-4601-4025-9567-23015EF0F6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605784" y="6041644"/>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71">
              <a:extLst>
                <a:ext uri="{FF2B5EF4-FFF2-40B4-BE49-F238E27FC236}">
                  <a16:creationId xmlns:a16="http://schemas.microsoft.com/office/drawing/2014/main" id="{BD8A0A08-4CB0-45A8-A312-F69FED6A4D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00734" y="5986969"/>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72">
              <a:extLst>
                <a:ext uri="{FF2B5EF4-FFF2-40B4-BE49-F238E27FC236}">
                  <a16:creationId xmlns:a16="http://schemas.microsoft.com/office/drawing/2014/main" id="{D56B6120-B694-4D67-AE19-BFD713EAE8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73875" y="5990232"/>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73">
              <a:extLst>
                <a:ext uri="{FF2B5EF4-FFF2-40B4-BE49-F238E27FC236}">
                  <a16:creationId xmlns:a16="http://schemas.microsoft.com/office/drawing/2014/main" id="{5FC2F0B0-76D3-4103-A460-73572B5DC9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75850" y="5993497"/>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74">
              <a:extLst>
                <a:ext uri="{FF2B5EF4-FFF2-40B4-BE49-F238E27FC236}">
                  <a16:creationId xmlns:a16="http://schemas.microsoft.com/office/drawing/2014/main" id="{9F31AF69-9EF8-4598-AC0D-40824CAEDE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66519" y="5999210"/>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75">
              <a:extLst>
                <a:ext uri="{FF2B5EF4-FFF2-40B4-BE49-F238E27FC236}">
                  <a16:creationId xmlns:a16="http://schemas.microsoft.com/office/drawing/2014/main" id="{BABFA31C-08A2-4A84-BC24-57620041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04129" y="5929847"/>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77">
              <a:extLst>
                <a:ext uri="{FF2B5EF4-FFF2-40B4-BE49-F238E27FC236}">
                  <a16:creationId xmlns:a16="http://schemas.microsoft.com/office/drawing/2014/main" id="{2E14A454-CFDC-469D-AAC8-0AECD34369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55260" y="601471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85">
              <a:extLst>
                <a:ext uri="{FF2B5EF4-FFF2-40B4-BE49-F238E27FC236}">
                  <a16:creationId xmlns:a16="http://schemas.microsoft.com/office/drawing/2014/main" id="{4F28944F-2222-438F-B8BF-289400FA48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06059" y="6029402"/>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87">
              <a:extLst>
                <a:ext uri="{FF2B5EF4-FFF2-40B4-BE49-F238E27FC236}">
                  <a16:creationId xmlns:a16="http://schemas.microsoft.com/office/drawing/2014/main" id="{10583A59-F6FC-4383-951E-4DEA803E3B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22284" y="6041642"/>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88">
              <a:extLst>
                <a:ext uri="{FF2B5EF4-FFF2-40B4-BE49-F238E27FC236}">
                  <a16:creationId xmlns:a16="http://schemas.microsoft.com/office/drawing/2014/main" id="{01E36E36-80DB-4588-B48C-C10A2CC640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90921" y="6047354"/>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91">
              <a:extLst>
                <a:ext uri="{FF2B5EF4-FFF2-40B4-BE49-F238E27FC236}">
                  <a16:creationId xmlns:a16="http://schemas.microsoft.com/office/drawing/2014/main" id="{82340FC1-013D-48B7-B3F7-917F649FA1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84593" y="6214548"/>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92">
              <a:extLst>
                <a:ext uri="{FF2B5EF4-FFF2-40B4-BE49-F238E27FC236}">
                  <a16:creationId xmlns:a16="http://schemas.microsoft.com/office/drawing/2014/main" id="{2A4816D6-34F0-433A-9ACB-C1D2A52C00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88834" y="622280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93">
              <a:extLst>
                <a:ext uri="{FF2B5EF4-FFF2-40B4-BE49-F238E27FC236}">
                  <a16:creationId xmlns:a16="http://schemas.microsoft.com/office/drawing/2014/main" id="{67942CD3-43C9-4530-9C50-47E288DB54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00129" y="6222800"/>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94">
              <a:extLst>
                <a:ext uri="{FF2B5EF4-FFF2-40B4-BE49-F238E27FC236}">
                  <a16:creationId xmlns:a16="http://schemas.microsoft.com/office/drawing/2014/main" id="{11861164-AD4A-41ED-AF99-4972D60EAB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688824" y="6250545"/>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95">
              <a:extLst>
                <a:ext uri="{FF2B5EF4-FFF2-40B4-BE49-F238E27FC236}">
                  <a16:creationId xmlns:a16="http://schemas.microsoft.com/office/drawing/2014/main" id="{E2B208F9-EDC1-4C32-9D59-30C273C08E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38524" y="624564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96">
              <a:extLst>
                <a:ext uri="{FF2B5EF4-FFF2-40B4-BE49-F238E27FC236}">
                  <a16:creationId xmlns:a16="http://schemas.microsoft.com/office/drawing/2014/main" id="{7A7C7DA6-7A32-4CCE-AB8E-59036A6C50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95222" y="6259521"/>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97">
              <a:extLst>
                <a:ext uri="{FF2B5EF4-FFF2-40B4-BE49-F238E27FC236}">
                  <a16:creationId xmlns:a16="http://schemas.microsoft.com/office/drawing/2014/main" id="{510879FA-373B-43C3-9332-BBE87A6FC6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88890" y="6261969"/>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98">
              <a:extLst>
                <a:ext uri="{FF2B5EF4-FFF2-40B4-BE49-F238E27FC236}">
                  <a16:creationId xmlns:a16="http://schemas.microsoft.com/office/drawing/2014/main" id="{66AFA0BE-4521-4076-A5AD-FC70317490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70482" y="6261969"/>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99">
              <a:extLst>
                <a:ext uri="{FF2B5EF4-FFF2-40B4-BE49-F238E27FC236}">
                  <a16:creationId xmlns:a16="http://schemas.microsoft.com/office/drawing/2014/main" id="{0598DD74-9791-420B-B5ED-355B654B17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39874" y="626074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00">
              <a:extLst>
                <a:ext uri="{FF2B5EF4-FFF2-40B4-BE49-F238E27FC236}">
                  <a16:creationId xmlns:a16="http://schemas.microsoft.com/office/drawing/2014/main" id="{038F7AA7-B635-4496-AD3E-A234340BD6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16015" y="626196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5E017948-9D66-4417-8B88-4BD1532ACF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13228" y="6268498"/>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02">
              <a:extLst>
                <a:ext uri="{FF2B5EF4-FFF2-40B4-BE49-F238E27FC236}">
                  <a16:creationId xmlns:a16="http://schemas.microsoft.com/office/drawing/2014/main" id="{AB333295-A36E-46DB-82A5-E78E0498D4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91006" y="6271761"/>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03">
              <a:extLst>
                <a:ext uri="{FF2B5EF4-FFF2-40B4-BE49-F238E27FC236}">
                  <a16:creationId xmlns:a16="http://schemas.microsoft.com/office/drawing/2014/main" id="{D10C99A3-BB78-4269-87D4-8287B83637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53313" y="627747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04">
              <a:extLst>
                <a:ext uri="{FF2B5EF4-FFF2-40B4-BE49-F238E27FC236}">
                  <a16:creationId xmlns:a16="http://schemas.microsoft.com/office/drawing/2014/main" id="{856A8AAC-D0EA-4685-9283-E8A01ED70B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02579" y="6277473"/>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13">
              <a:extLst>
                <a:ext uri="{FF2B5EF4-FFF2-40B4-BE49-F238E27FC236}">
                  <a16:creationId xmlns:a16="http://schemas.microsoft.com/office/drawing/2014/main" id="{EE545004-D464-4D04-B11F-4759090429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90800" y="6323170"/>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14">
              <a:extLst>
                <a:ext uri="{FF2B5EF4-FFF2-40B4-BE49-F238E27FC236}">
                  <a16:creationId xmlns:a16="http://schemas.microsoft.com/office/drawing/2014/main" id="{50289B97-B071-455F-8540-982742C43E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57254" y="632317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15">
              <a:extLst>
                <a:ext uri="{FF2B5EF4-FFF2-40B4-BE49-F238E27FC236}">
                  <a16:creationId xmlns:a16="http://schemas.microsoft.com/office/drawing/2014/main" id="{CEF2EFFE-7947-4C37-8ABD-398F392C07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20108" y="6328883"/>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17">
              <a:extLst>
                <a:ext uri="{FF2B5EF4-FFF2-40B4-BE49-F238E27FC236}">
                  <a16:creationId xmlns:a16="http://schemas.microsoft.com/office/drawing/2014/main" id="{E8391CC5-D4B9-4E26-ABCD-D6C4BC235F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15345" y="634112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18">
              <a:extLst>
                <a:ext uri="{FF2B5EF4-FFF2-40B4-BE49-F238E27FC236}">
                  <a16:creationId xmlns:a16="http://schemas.microsoft.com/office/drawing/2014/main" id="{71A5B932-E608-49E3-8ED1-4DBAAE919F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05534" y="627747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119">
              <a:extLst>
                <a:ext uri="{FF2B5EF4-FFF2-40B4-BE49-F238E27FC236}">
                  <a16:creationId xmlns:a16="http://schemas.microsoft.com/office/drawing/2014/main" id="{EAA3BF46-C387-4232-844F-B2D45C1D29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610731" y="6246640"/>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00">
              <a:extLst>
                <a:ext uri="{FF2B5EF4-FFF2-40B4-BE49-F238E27FC236}">
                  <a16:creationId xmlns:a16="http://schemas.microsoft.com/office/drawing/2014/main" id="{AB415331-61BA-49F4-9FFD-39B6284819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67614" y="6261967"/>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79">
              <a:extLst>
                <a:ext uri="{FF2B5EF4-FFF2-40B4-BE49-F238E27FC236}">
                  <a16:creationId xmlns:a16="http://schemas.microsoft.com/office/drawing/2014/main" id="{8FF6D6DA-64DD-4D39-931B-9B97E01A33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76945" y="6278756"/>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80">
              <a:extLst>
                <a:ext uri="{FF2B5EF4-FFF2-40B4-BE49-F238E27FC236}">
                  <a16:creationId xmlns:a16="http://schemas.microsoft.com/office/drawing/2014/main" id="{2CEBA427-3E6A-48B0-9040-931C62AAC3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270631" y="6011316"/>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81">
              <a:extLst>
                <a:ext uri="{FF2B5EF4-FFF2-40B4-BE49-F238E27FC236}">
                  <a16:creationId xmlns:a16="http://schemas.microsoft.com/office/drawing/2014/main" id="{65D81449-8208-4635-9339-4C8FE89BB6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61561" y="5997635"/>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82">
              <a:extLst>
                <a:ext uri="{FF2B5EF4-FFF2-40B4-BE49-F238E27FC236}">
                  <a16:creationId xmlns:a16="http://schemas.microsoft.com/office/drawing/2014/main" id="{954A6F89-BF29-464D-9561-97822F0997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34703" y="6006611"/>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83">
              <a:extLst>
                <a:ext uri="{FF2B5EF4-FFF2-40B4-BE49-F238E27FC236}">
                  <a16:creationId xmlns:a16="http://schemas.microsoft.com/office/drawing/2014/main" id="{67C81528-252F-43EA-BAC6-ED0A11863B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62651" y="5988659"/>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89">
              <a:extLst>
                <a:ext uri="{FF2B5EF4-FFF2-40B4-BE49-F238E27FC236}">
                  <a16:creationId xmlns:a16="http://schemas.microsoft.com/office/drawing/2014/main" id="{D4AAA683-AC21-4857-A7D8-552A3DC9BA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49913" y="6005963"/>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90">
              <a:extLst>
                <a:ext uri="{FF2B5EF4-FFF2-40B4-BE49-F238E27FC236}">
                  <a16:creationId xmlns:a16="http://schemas.microsoft.com/office/drawing/2014/main" id="{BFD93668-5C98-45C9-BA73-EBDE215100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63198" y="6073524"/>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105">
              <a:extLst>
                <a:ext uri="{FF2B5EF4-FFF2-40B4-BE49-F238E27FC236}">
                  <a16:creationId xmlns:a16="http://schemas.microsoft.com/office/drawing/2014/main" id="{76866F09-A7B0-420E-A8F1-CC0C5CC240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094163" y="6248971"/>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07">
              <a:extLst>
                <a:ext uri="{FF2B5EF4-FFF2-40B4-BE49-F238E27FC236}">
                  <a16:creationId xmlns:a16="http://schemas.microsoft.com/office/drawing/2014/main" id="{9D2D6D19-1C81-46DC-B49C-E7AA081792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68875" y="6272635"/>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08">
              <a:extLst>
                <a:ext uri="{FF2B5EF4-FFF2-40B4-BE49-F238E27FC236}">
                  <a16:creationId xmlns:a16="http://schemas.microsoft.com/office/drawing/2014/main" id="{4AF7B011-7C75-48AD-BBBF-4FE1834A6E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300601" y="6272635"/>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09">
              <a:extLst>
                <a:ext uri="{FF2B5EF4-FFF2-40B4-BE49-F238E27FC236}">
                  <a16:creationId xmlns:a16="http://schemas.microsoft.com/office/drawing/2014/main" id="{305124B5-EFC4-4F14-9182-23A3280AE5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01728" y="6275901"/>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11">
              <a:extLst>
                <a:ext uri="{FF2B5EF4-FFF2-40B4-BE49-F238E27FC236}">
                  <a16:creationId xmlns:a16="http://schemas.microsoft.com/office/drawing/2014/main" id="{45166B1B-FC43-48DA-A810-13BADEF816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42967" y="6288141"/>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12">
              <a:extLst>
                <a:ext uri="{FF2B5EF4-FFF2-40B4-BE49-F238E27FC236}">
                  <a16:creationId xmlns:a16="http://schemas.microsoft.com/office/drawing/2014/main" id="{15846AE5-CF5B-452A-BDBB-ABC69690D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025342" y="599314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62">
              <a:extLst>
                <a:ext uri="{FF2B5EF4-FFF2-40B4-BE49-F238E27FC236}">
                  <a16:creationId xmlns:a16="http://schemas.microsoft.com/office/drawing/2014/main" id="{3DB2496D-CE28-4700-AA6B-FA4E60A944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096571" y="6023456"/>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63">
              <a:extLst>
                <a:ext uri="{FF2B5EF4-FFF2-40B4-BE49-F238E27FC236}">
                  <a16:creationId xmlns:a16="http://schemas.microsoft.com/office/drawing/2014/main" id="{561D8232-C449-46E2-BB87-922BD4DAE8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307626" y="6045105"/>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64">
              <a:extLst>
                <a:ext uri="{FF2B5EF4-FFF2-40B4-BE49-F238E27FC236}">
                  <a16:creationId xmlns:a16="http://schemas.microsoft.com/office/drawing/2014/main" id="{C0352A08-1998-4E8B-9E16-ABE077AF06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47557" y="6038145"/>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65">
              <a:extLst>
                <a:ext uri="{FF2B5EF4-FFF2-40B4-BE49-F238E27FC236}">
                  <a16:creationId xmlns:a16="http://schemas.microsoft.com/office/drawing/2014/main" id="{9FD7260F-CF29-4931-A348-235EFAFB65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88938" y="6056097"/>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66">
              <a:extLst>
                <a:ext uri="{FF2B5EF4-FFF2-40B4-BE49-F238E27FC236}">
                  <a16:creationId xmlns:a16="http://schemas.microsoft.com/office/drawing/2014/main" id="{CCF55F8B-03C0-4AA3-B4A7-2F6C21D344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46822" y="6047121"/>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67">
              <a:extLst>
                <a:ext uri="{FF2B5EF4-FFF2-40B4-BE49-F238E27FC236}">
                  <a16:creationId xmlns:a16="http://schemas.microsoft.com/office/drawing/2014/main" id="{2157B0E0-DFE1-40C8-93E2-25059E0106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752816" y="6050385"/>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68">
              <a:extLst>
                <a:ext uri="{FF2B5EF4-FFF2-40B4-BE49-F238E27FC236}">
                  <a16:creationId xmlns:a16="http://schemas.microsoft.com/office/drawing/2014/main" id="{90A4BF9D-CDDE-435D-BB05-D240632FED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434199" y="6041408"/>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69">
              <a:extLst>
                <a:ext uri="{FF2B5EF4-FFF2-40B4-BE49-F238E27FC236}">
                  <a16:creationId xmlns:a16="http://schemas.microsoft.com/office/drawing/2014/main" id="{9BDEA0B2-531B-48B0-AB13-4B34515683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22421" y="6053650"/>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71">
              <a:extLst>
                <a:ext uri="{FF2B5EF4-FFF2-40B4-BE49-F238E27FC236}">
                  <a16:creationId xmlns:a16="http://schemas.microsoft.com/office/drawing/2014/main" id="{A8BFB17A-EAE6-4C93-885B-6299466A29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7808" y="6059361"/>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72">
              <a:extLst>
                <a:ext uri="{FF2B5EF4-FFF2-40B4-BE49-F238E27FC236}">
                  <a16:creationId xmlns:a16="http://schemas.microsoft.com/office/drawing/2014/main" id="{07A67F34-97BE-480B-A85B-DEAEEB45BB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70949" y="6062624"/>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73">
              <a:extLst>
                <a:ext uri="{FF2B5EF4-FFF2-40B4-BE49-F238E27FC236}">
                  <a16:creationId xmlns:a16="http://schemas.microsoft.com/office/drawing/2014/main" id="{6C4408FA-D405-4819-A9B5-7E4137AEB9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72924" y="6065889"/>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74">
              <a:extLst>
                <a:ext uri="{FF2B5EF4-FFF2-40B4-BE49-F238E27FC236}">
                  <a16:creationId xmlns:a16="http://schemas.microsoft.com/office/drawing/2014/main" id="{83277647-FA05-4345-8145-D5ED7903A2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951" y="5947800"/>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75">
              <a:extLst>
                <a:ext uri="{FF2B5EF4-FFF2-40B4-BE49-F238E27FC236}">
                  <a16:creationId xmlns:a16="http://schemas.microsoft.com/office/drawing/2014/main" id="{4386FD15-4921-4493-A215-FEA31801B3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601203" y="6002239"/>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77">
              <a:extLst>
                <a:ext uri="{FF2B5EF4-FFF2-40B4-BE49-F238E27FC236}">
                  <a16:creationId xmlns:a16="http://schemas.microsoft.com/office/drawing/2014/main" id="{625D89BA-3D96-4949-8D68-AD594D3229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52334" y="6087105"/>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88">
              <a:extLst>
                <a:ext uri="{FF2B5EF4-FFF2-40B4-BE49-F238E27FC236}">
                  <a16:creationId xmlns:a16="http://schemas.microsoft.com/office/drawing/2014/main" id="{58041442-9F1D-4E5E-A088-6727B2CF8D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87995" y="6119746"/>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91">
              <a:extLst>
                <a:ext uri="{FF2B5EF4-FFF2-40B4-BE49-F238E27FC236}">
                  <a16:creationId xmlns:a16="http://schemas.microsoft.com/office/drawing/2014/main" id="{E732CC8A-1A71-462B-8562-DA75D35B5D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81667" y="6286940"/>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92">
              <a:extLst>
                <a:ext uri="{FF2B5EF4-FFF2-40B4-BE49-F238E27FC236}">
                  <a16:creationId xmlns:a16="http://schemas.microsoft.com/office/drawing/2014/main" id="{603E6FD8-AE4D-479C-92F3-A08E54E461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85908" y="6295192"/>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93">
              <a:extLst>
                <a:ext uri="{FF2B5EF4-FFF2-40B4-BE49-F238E27FC236}">
                  <a16:creationId xmlns:a16="http://schemas.microsoft.com/office/drawing/2014/main" id="{61C5ED2E-B41D-4C39-88BE-D67806E6B8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97203" y="6295192"/>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94">
              <a:extLst>
                <a:ext uri="{FF2B5EF4-FFF2-40B4-BE49-F238E27FC236}">
                  <a16:creationId xmlns:a16="http://schemas.microsoft.com/office/drawing/2014/main" id="{474F444C-C4D9-489A-B836-F83ED8070D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85898" y="6322937"/>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95">
              <a:extLst>
                <a:ext uri="{FF2B5EF4-FFF2-40B4-BE49-F238E27FC236}">
                  <a16:creationId xmlns:a16="http://schemas.microsoft.com/office/drawing/2014/main" id="{FF589F3A-B301-484D-B5EF-D9E96DE835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35598" y="631804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96">
              <a:extLst>
                <a:ext uri="{FF2B5EF4-FFF2-40B4-BE49-F238E27FC236}">
                  <a16:creationId xmlns:a16="http://schemas.microsoft.com/office/drawing/2014/main" id="{97E0AEB5-AD04-4BE2-924F-FA1BB8BD61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92296" y="6331913"/>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97">
              <a:extLst>
                <a:ext uri="{FF2B5EF4-FFF2-40B4-BE49-F238E27FC236}">
                  <a16:creationId xmlns:a16="http://schemas.microsoft.com/office/drawing/2014/main" id="{CE0B2D17-C3F7-4A41-BA4C-1FC311B9DC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85964" y="6334361"/>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98">
              <a:extLst>
                <a:ext uri="{FF2B5EF4-FFF2-40B4-BE49-F238E27FC236}">
                  <a16:creationId xmlns:a16="http://schemas.microsoft.com/office/drawing/2014/main" id="{F15034BD-6C17-469B-85AF-148EA0F74F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367556" y="6334361"/>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99">
              <a:extLst>
                <a:ext uri="{FF2B5EF4-FFF2-40B4-BE49-F238E27FC236}">
                  <a16:creationId xmlns:a16="http://schemas.microsoft.com/office/drawing/2014/main" id="{7B6742E3-DB37-4077-8690-AC1A02780B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84758" y="6333136"/>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00">
              <a:extLst>
                <a:ext uri="{FF2B5EF4-FFF2-40B4-BE49-F238E27FC236}">
                  <a16:creationId xmlns:a16="http://schemas.microsoft.com/office/drawing/2014/main" id="{745F2439-5B8E-4E05-866E-896C0F5BE7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3089" y="6334360"/>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101">
              <a:extLst>
                <a:ext uri="{FF2B5EF4-FFF2-40B4-BE49-F238E27FC236}">
                  <a16:creationId xmlns:a16="http://schemas.microsoft.com/office/drawing/2014/main" id="{4CD231E8-DFF5-4403-AFD6-EDB105AF23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68469" y="6340890"/>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02">
              <a:extLst>
                <a:ext uri="{FF2B5EF4-FFF2-40B4-BE49-F238E27FC236}">
                  <a16:creationId xmlns:a16="http://schemas.microsoft.com/office/drawing/2014/main" id="{186F08A0-4B07-4ED4-AA2E-F53E61E77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88080" y="6344153"/>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03">
              <a:extLst>
                <a:ext uri="{FF2B5EF4-FFF2-40B4-BE49-F238E27FC236}">
                  <a16:creationId xmlns:a16="http://schemas.microsoft.com/office/drawing/2014/main" id="{143F4736-A980-42E1-B7AA-4154BD0FA9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72695" y="6302055"/>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04">
              <a:extLst>
                <a:ext uri="{FF2B5EF4-FFF2-40B4-BE49-F238E27FC236}">
                  <a16:creationId xmlns:a16="http://schemas.microsoft.com/office/drawing/2014/main" id="{2B7EF984-B6CC-4990-B9D8-E999A41F97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99653" y="6349865"/>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13">
              <a:extLst>
                <a:ext uri="{FF2B5EF4-FFF2-40B4-BE49-F238E27FC236}">
                  <a16:creationId xmlns:a16="http://schemas.microsoft.com/office/drawing/2014/main" id="{701390DA-498F-40EE-B86D-9C1288CCDD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7874" y="6395562"/>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14">
              <a:extLst>
                <a:ext uri="{FF2B5EF4-FFF2-40B4-BE49-F238E27FC236}">
                  <a16:creationId xmlns:a16="http://schemas.microsoft.com/office/drawing/2014/main" id="{8349FDB4-AF3A-4F35-82C0-1D40929655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54328" y="6395562"/>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15">
              <a:extLst>
                <a:ext uri="{FF2B5EF4-FFF2-40B4-BE49-F238E27FC236}">
                  <a16:creationId xmlns:a16="http://schemas.microsoft.com/office/drawing/2014/main" id="{96A26B04-1F0B-4D75-8922-93B734D75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17182" y="6401275"/>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117">
              <a:extLst>
                <a:ext uri="{FF2B5EF4-FFF2-40B4-BE49-F238E27FC236}">
                  <a16:creationId xmlns:a16="http://schemas.microsoft.com/office/drawing/2014/main" id="{C6200836-2571-4275-B8D2-450E99ED2A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070586" y="6413516"/>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5" name="Picture 4">
            <a:extLst>
              <a:ext uri="{FF2B5EF4-FFF2-40B4-BE49-F238E27FC236}">
                <a16:creationId xmlns:a16="http://schemas.microsoft.com/office/drawing/2014/main" id="{A035172C-D74E-64EB-E4DB-1726E6A5F3FC}"/>
              </a:ext>
            </a:extLst>
          </p:cNvPr>
          <p:cNvPicPr>
            <a:picLocks noChangeAspect="1"/>
          </p:cNvPicPr>
          <p:nvPr/>
        </p:nvPicPr>
        <p:blipFill>
          <a:blip r:embed="rId2"/>
          <a:stretch>
            <a:fillRect/>
          </a:stretch>
        </p:blipFill>
        <p:spPr>
          <a:xfrm>
            <a:off x="10324323" y="305738"/>
            <a:ext cx="1188823" cy="1085182"/>
          </a:xfrm>
          <a:prstGeom prst="rect">
            <a:avLst/>
          </a:prstGeom>
        </p:spPr>
      </p:pic>
      <p:graphicFrame>
        <p:nvGraphicFramePr>
          <p:cNvPr id="7" name="Content Placeholder 6">
            <a:extLst>
              <a:ext uri="{FF2B5EF4-FFF2-40B4-BE49-F238E27FC236}">
                <a16:creationId xmlns:a16="http://schemas.microsoft.com/office/drawing/2014/main" id="{94E233D6-1B1F-901B-F8CD-FD84DCEE941A}"/>
              </a:ext>
            </a:extLst>
          </p:cNvPr>
          <p:cNvGraphicFramePr>
            <a:graphicFrameLocks noGrp="1"/>
          </p:cNvGraphicFramePr>
          <p:nvPr>
            <p:ph idx="1"/>
            <p:extLst>
              <p:ext uri="{D42A27DB-BD31-4B8C-83A1-F6EECF244321}">
                <p14:modId xmlns:p14="http://schemas.microsoft.com/office/powerpoint/2010/main" val="3269010086"/>
              </p:ext>
            </p:extLst>
          </p:nvPr>
        </p:nvGraphicFramePr>
        <p:xfrm>
          <a:off x="888484" y="1931404"/>
          <a:ext cx="10415031" cy="4885690"/>
        </p:xfrm>
        <a:graphic>
          <a:graphicData uri="http://schemas.openxmlformats.org/drawingml/2006/table">
            <a:tbl>
              <a:tblPr firstRow="1" firstCol="1" bandRow="1"/>
              <a:tblGrid>
                <a:gridCol w="2335527">
                  <a:extLst>
                    <a:ext uri="{9D8B030D-6E8A-4147-A177-3AD203B41FA5}">
                      <a16:colId xmlns:a16="http://schemas.microsoft.com/office/drawing/2014/main" val="1629098892"/>
                    </a:ext>
                  </a:extLst>
                </a:gridCol>
                <a:gridCol w="3766091">
                  <a:extLst>
                    <a:ext uri="{9D8B030D-6E8A-4147-A177-3AD203B41FA5}">
                      <a16:colId xmlns:a16="http://schemas.microsoft.com/office/drawing/2014/main" val="474331676"/>
                    </a:ext>
                  </a:extLst>
                </a:gridCol>
                <a:gridCol w="2259487">
                  <a:extLst>
                    <a:ext uri="{9D8B030D-6E8A-4147-A177-3AD203B41FA5}">
                      <a16:colId xmlns:a16="http://schemas.microsoft.com/office/drawing/2014/main" val="1374508285"/>
                    </a:ext>
                  </a:extLst>
                </a:gridCol>
                <a:gridCol w="2053926">
                  <a:extLst>
                    <a:ext uri="{9D8B030D-6E8A-4147-A177-3AD203B41FA5}">
                      <a16:colId xmlns:a16="http://schemas.microsoft.com/office/drawing/2014/main" val="526502260"/>
                    </a:ext>
                  </a:extLst>
                </a:gridCol>
              </a:tblGrid>
              <a:tr h="248893">
                <a:tc>
                  <a:txBody>
                    <a:bodyPr/>
                    <a:lstStyle/>
                    <a:p>
                      <a:pPr algn="l">
                        <a:lnSpc>
                          <a:spcPct val="115000"/>
                        </a:lnSpc>
                        <a:spcAft>
                          <a:spcPts val="1000"/>
                        </a:spcAft>
                        <a:buNone/>
                      </a:pPr>
                      <a:r>
                        <a:rPr lang="en-GB" sz="1600">
                          <a:effectLst/>
                          <a:latin typeface="Calibri" panose="020F0502020204030204" pitchFamily="34" charset="0"/>
                          <a:ea typeface="Calibri" panose="020F0502020204030204" pitchFamily="34" charset="0"/>
                          <a:cs typeface="Calibri" panose="020F0502020204030204" pitchFamily="34"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buNone/>
                      </a:pPr>
                      <a:r>
                        <a:rPr lang="en-GB" sz="1600" dirty="0">
                          <a:effectLst/>
                          <a:latin typeface="Calibri" panose="020F0502020204030204" pitchFamily="34" charset="0"/>
                          <a:ea typeface="Calibri" panose="020F0502020204030204" pitchFamily="34" charset="0"/>
                          <a:cs typeface="Calibri" panose="020F0502020204030204" pitchFamily="34" charset="0"/>
                        </a:rPr>
                        <a:t>w/c Monday 31</a:t>
                      </a:r>
                      <a:r>
                        <a:rPr lang="en-GB" sz="1600" baseline="30000" dirty="0">
                          <a:effectLst/>
                          <a:latin typeface="Calibri" panose="020F0502020204030204" pitchFamily="34" charset="0"/>
                          <a:ea typeface="Calibri" panose="020F0502020204030204" pitchFamily="34" charset="0"/>
                          <a:cs typeface="Calibri" panose="020F0502020204030204" pitchFamily="34" charset="0"/>
                        </a:rPr>
                        <a:t>st</a:t>
                      </a:r>
                      <a:r>
                        <a:rPr lang="en-GB" sz="1600" dirty="0">
                          <a:effectLst/>
                          <a:latin typeface="Calibri" panose="020F0502020204030204" pitchFamily="34" charset="0"/>
                          <a:ea typeface="Calibri" panose="020F0502020204030204" pitchFamily="34" charset="0"/>
                          <a:cs typeface="Calibri" panose="020F0502020204030204" pitchFamily="34" charset="0"/>
                        </a:rPr>
                        <a:t> August 2026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15000"/>
                        </a:lnSpc>
                        <a:spcAft>
                          <a:spcPts val="1000"/>
                        </a:spcAft>
                        <a:buNone/>
                      </a:pPr>
                      <a:r>
                        <a:rPr lang="en-GB" sz="1600" dirty="0">
                          <a:effectLst/>
                          <a:latin typeface="Calibri" panose="020F0502020204030204" pitchFamily="34" charset="0"/>
                          <a:ea typeface="Calibri" panose="020F0502020204030204" pitchFamily="34" charset="0"/>
                          <a:cs typeface="Calibri" panose="020F0502020204030204" pitchFamily="34" charset="0"/>
                        </a:rPr>
                        <a:t>w/c Monday 7</a:t>
                      </a:r>
                      <a:r>
                        <a:rPr lang="en-GB" sz="1600" baseline="30000" dirty="0">
                          <a:effectLst/>
                          <a:latin typeface="Calibri" panose="020F0502020204030204" pitchFamily="34" charset="0"/>
                          <a:ea typeface="Calibri" panose="020F0502020204030204" pitchFamily="34" charset="0"/>
                          <a:cs typeface="Calibri" panose="020F0502020204030204" pitchFamily="34" charset="0"/>
                        </a:rPr>
                        <a:t>th</a:t>
                      </a:r>
                      <a:r>
                        <a:rPr lang="en-GB" sz="1600" dirty="0">
                          <a:effectLst/>
                          <a:latin typeface="Calibri" panose="020F0502020204030204" pitchFamily="34" charset="0"/>
                          <a:ea typeface="Calibri" panose="020F0502020204030204" pitchFamily="34" charset="0"/>
                          <a:cs typeface="Calibri" panose="020F0502020204030204" pitchFamily="34" charset="0"/>
                        </a:rPr>
                        <a:t> September 2026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279681157"/>
                  </a:ext>
                </a:extLst>
              </a:tr>
              <a:tr h="248893">
                <a:tc>
                  <a:txBody>
                    <a:bodyPr/>
                    <a:lstStyle/>
                    <a:p>
                      <a:pPr algn="l">
                        <a:lnSpc>
                          <a:spcPct val="115000"/>
                        </a:lnSpc>
                        <a:spcAft>
                          <a:spcPts val="1000"/>
                        </a:spcAft>
                        <a:buNone/>
                      </a:pPr>
                      <a:r>
                        <a:rPr lang="en-GB" sz="1600">
                          <a:effectLst/>
                          <a:latin typeface="Calibri" panose="020F0502020204030204" pitchFamily="34" charset="0"/>
                          <a:ea typeface="Calibri" panose="020F0502020204030204" pitchFamily="34" charset="0"/>
                          <a:cs typeface="Calibri" panose="020F0502020204030204" pitchFamily="34"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buNone/>
                      </a:pPr>
                      <a:r>
                        <a:rPr lang="en-GB" sz="1600">
                          <a:effectLst/>
                          <a:latin typeface="Calibri" panose="020F0502020204030204" pitchFamily="34" charset="0"/>
                          <a:ea typeface="Calibri" panose="020F0502020204030204" pitchFamily="34" charset="0"/>
                          <a:cs typeface="Calibri" panose="020F0502020204030204" pitchFamily="34"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buNone/>
                      </a:pPr>
                      <a:r>
                        <a:rPr lang="en-GB" sz="1600">
                          <a:effectLst/>
                          <a:latin typeface="Calibri" panose="020F0502020204030204" pitchFamily="34" charset="0"/>
                          <a:ea typeface="Calibri" panose="020F0502020204030204" pitchFamily="34" charset="0"/>
                          <a:cs typeface="Calibri" panose="020F0502020204030204" pitchFamily="34" charset="0"/>
                        </a:rPr>
                        <a:t>AM (9am – 11am)</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buNone/>
                      </a:pPr>
                      <a:r>
                        <a:rPr lang="en-GB" sz="1600">
                          <a:effectLst/>
                          <a:latin typeface="Calibri" panose="020F0502020204030204" pitchFamily="34" charset="0"/>
                          <a:ea typeface="Calibri" panose="020F0502020204030204" pitchFamily="34" charset="0"/>
                          <a:cs typeface="Calibri" panose="020F0502020204030204" pitchFamily="34" charset="0"/>
                        </a:rPr>
                        <a:t>PM (1pm-3pm)</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343972"/>
                  </a:ext>
                </a:extLst>
              </a:tr>
              <a:tr h="248893">
                <a:tc>
                  <a:txBody>
                    <a:bodyPr/>
                    <a:lstStyle/>
                    <a:p>
                      <a:pPr algn="ctr">
                        <a:lnSpc>
                          <a:spcPct val="115000"/>
                        </a:lnSpc>
                        <a:spcAft>
                          <a:spcPts val="1000"/>
                        </a:spcAft>
                        <a:buNone/>
                      </a:pPr>
                      <a:r>
                        <a:rPr lang="en-GB" sz="1600">
                          <a:effectLst/>
                          <a:latin typeface="Calibri" panose="020F0502020204030204" pitchFamily="34" charset="0"/>
                          <a:ea typeface="Calibri" panose="020F0502020204030204" pitchFamily="34" charset="0"/>
                          <a:cs typeface="Calibri" panose="020F0502020204030204" pitchFamily="34" charset="0"/>
                        </a:rPr>
                        <a:t>Monday</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algn="ctr">
                        <a:lnSpc>
                          <a:spcPct val="115000"/>
                        </a:lnSpc>
                        <a:spcAft>
                          <a:spcPts val="1000"/>
                        </a:spcAft>
                        <a:buNone/>
                      </a:pPr>
                      <a:r>
                        <a:rPr lang="en-GB" sz="1600" dirty="0">
                          <a:effectLst/>
                          <a:latin typeface="Calibri" panose="020F0502020204030204" pitchFamily="34" charset="0"/>
                          <a:ea typeface="Calibri" panose="020F0502020204030204" pitchFamily="34" charset="0"/>
                          <a:cs typeface="Calibri" panose="020F0502020204030204" pitchFamily="34" charset="0"/>
                        </a:rPr>
                        <a:t>School closed – Monday 31</a:t>
                      </a:r>
                      <a:r>
                        <a:rPr lang="en-GB" sz="1600" baseline="30000" dirty="0">
                          <a:effectLst/>
                          <a:latin typeface="Calibri" panose="020F0502020204030204" pitchFamily="34" charset="0"/>
                          <a:ea typeface="Calibri" panose="020F0502020204030204" pitchFamily="34" charset="0"/>
                          <a:cs typeface="Calibri" panose="020F0502020204030204" pitchFamily="34" charset="0"/>
                        </a:rPr>
                        <a:t>st</a:t>
                      </a:r>
                      <a:r>
                        <a:rPr lang="en-GB" sz="1600" dirty="0">
                          <a:effectLst/>
                          <a:latin typeface="Calibri" panose="020F0502020204030204" pitchFamily="34" charset="0"/>
                          <a:ea typeface="Calibri" panose="020F0502020204030204" pitchFamily="34" charset="0"/>
                          <a:cs typeface="Calibri" panose="020F0502020204030204" pitchFamily="34" charset="0"/>
                        </a:rPr>
                        <a:t> August 2026 – Bank Holiday</a:t>
                      </a:r>
                    </a:p>
                    <a:p>
                      <a:pPr algn="ctr">
                        <a:lnSpc>
                          <a:spcPct val="115000"/>
                        </a:lnSpc>
                        <a:spcAft>
                          <a:spcPts val="1000"/>
                        </a:spcAft>
                        <a:buNone/>
                      </a:pPr>
                      <a:r>
                        <a:rPr lang="en-GB" sz="1600" dirty="0">
                          <a:effectLst/>
                          <a:latin typeface="Calibri" panose="020F0502020204030204" pitchFamily="34" charset="0"/>
                          <a:ea typeface="Calibri" panose="020F0502020204030204" pitchFamily="34" charset="0"/>
                          <a:cs typeface="Calibri" panose="020F0502020204030204" pitchFamily="34" charset="0"/>
                        </a:rPr>
                        <a:t>School closed – Tuesday 1</a:t>
                      </a:r>
                      <a:r>
                        <a:rPr lang="en-GB" sz="1600" baseline="30000" dirty="0">
                          <a:effectLst/>
                          <a:latin typeface="Calibri" panose="020F0502020204030204" pitchFamily="34" charset="0"/>
                          <a:ea typeface="Calibri" panose="020F0502020204030204" pitchFamily="34" charset="0"/>
                          <a:cs typeface="Calibri" panose="020F0502020204030204" pitchFamily="34" charset="0"/>
                        </a:rPr>
                        <a:t>st</a:t>
                      </a:r>
                      <a:r>
                        <a:rPr lang="en-GB" sz="1600" dirty="0">
                          <a:effectLst/>
                          <a:latin typeface="Calibri" panose="020F0502020204030204" pitchFamily="34" charset="0"/>
                          <a:ea typeface="Calibri" panose="020F0502020204030204" pitchFamily="34" charset="0"/>
                          <a:cs typeface="Calibri" panose="020F0502020204030204" pitchFamily="34" charset="0"/>
                        </a:rPr>
                        <a:t> &amp; Wednesday 2</a:t>
                      </a:r>
                      <a:r>
                        <a:rPr lang="en-GB" sz="1600" baseline="30000" dirty="0">
                          <a:effectLst/>
                          <a:latin typeface="Calibri" panose="020F0502020204030204" pitchFamily="34" charset="0"/>
                          <a:ea typeface="Calibri" panose="020F0502020204030204" pitchFamily="34" charset="0"/>
                          <a:cs typeface="Calibri" panose="020F0502020204030204" pitchFamily="34" charset="0"/>
                        </a:rPr>
                        <a:t>nd</a:t>
                      </a:r>
                      <a:r>
                        <a:rPr lang="en-GB" sz="1600" dirty="0">
                          <a:effectLst/>
                          <a:latin typeface="Calibri" panose="020F0502020204030204" pitchFamily="34" charset="0"/>
                          <a:ea typeface="Calibri" panose="020F0502020204030204" pitchFamily="34" charset="0"/>
                          <a:cs typeface="Calibri" panose="020F0502020204030204" pitchFamily="34" charset="0"/>
                        </a:rPr>
                        <a:t> September 2026 - INSET days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buNone/>
                      </a:pPr>
                      <a:r>
                        <a:rPr lang="en-GB" sz="1600">
                          <a:effectLst/>
                          <a:latin typeface="Calibri" panose="020F0502020204030204" pitchFamily="34" charset="0"/>
                          <a:ea typeface="Calibri" panose="020F0502020204030204" pitchFamily="34" charset="0"/>
                          <a:cs typeface="Calibri" panose="020F0502020204030204" pitchFamily="34" charset="0"/>
                        </a:rPr>
                        <a:t>Nursery A</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buNone/>
                      </a:pPr>
                      <a:r>
                        <a:rPr lang="en-GB" sz="1600">
                          <a:effectLst/>
                          <a:latin typeface="Calibri" panose="020F0502020204030204" pitchFamily="34" charset="0"/>
                          <a:ea typeface="Calibri" panose="020F0502020204030204" pitchFamily="34" charset="0"/>
                          <a:cs typeface="Calibri" panose="020F0502020204030204" pitchFamily="34" charset="0"/>
                        </a:rPr>
                        <a:t>Nursery B</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4350090"/>
                  </a:ext>
                </a:extLst>
              </a:tr>
              <a:tr h="248893">
                <a:tc>
                  <a:txBody>
                    <a:bodyPr/>
                    <a:lstStyle/>
                    <a:p>
                      <a:pPr algn="ctr">
                        <a:lnSpc>
                          <a:spcPct val="115000"/>
                        </a:lnSpc>
                        <a:spcAft>
                          <a:spcPts val="1000"/>
                        </a:spcAft>
                        <a:buNone/>
                      </a:pPr>
                      <a:r>
                        <a:rPr lang="en-GB" sz="1600">
                          <a:effectLst/>
                          <a:latin typeface="Calibri" panose="020F0502020204030204" pitchFamily="34" charset="0"/>
                          <a:ea typeface="Calibri" panose="020F0502020204030204" pitchFamily="34" charset="0"/>
                          <a:cs typeface="Calibri" panose="020F0502020204030204" pitchFamily="34" charset="0"/>
                        </a:rPr>
                        <a:t>Tuesday</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GB"/>
                    </a:p>
                  </a:txBody>
                  <a:tcPr/>
                </a:tc>
                <a:tc>
                  <a:txBody>
                    <a:bodyPr/>
                    <a:lstStyle/>
                    <a:p>
                      <a:pPr algn="ctr">
                        <a:lnSpc>
                          <a:spcPct val="115000"/>
                        </a:lnSpc>
                        <a:spcAft>
                          <a:spcPts val="1000"/>
                        </a:spcAft>
                        <a:buNone/>
                      </a:pPr>
                      <a:r>
                        <a:rPr lang="en-GB" sz="1600">
                          <a:effectLst/>
                          <a:latin typeface="Calibri" panose="020F0502020204030204" pitchFamily="34" charset="0"/>
                          <a:ea typeface="Calibri" panose="020F0502020204030204" pitchFamily="34" charset="0"/>
                          <a:cs typeface="Calibri" panose="020F0502020204030204" pitchFamily="34" charset="0"/>
                        </a:rPr>
                        <a:t>Nursery A</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buNone/>
                      </a:pPr>
                      <a:r>
                        <a:rPr lang="en-GB" sz="1600">
                          <a:effectLst/>
                          <a:latin typeface="Calibri" panose="020F0502020204030204" pitchFamily="34" charset="0"/>
                          <a:ea typeface="Calibri" panose="020F0502020204030204" pitchFamily="34" charset="0"/>
                          <a:cs typeface="Calibri" panose="020F0502020204030204" pitchFamily="34" charset="0"/>
                        </a:rPr>
                        <a:t>Nursery B</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52075087"/>
                  </a:ext>
                </a:extLst>
              </a:tr>
              <a:tr h="248893">
                <a:tc>
                  <a:txBody>
                    <a:bodyPr/>
                    <a:lstStyle/>
                    <a:p>
                      <a:pPr algn="ctr">
                        <a:lnSpc>
                          <a:spcPct val="115000"/>
                        </a:lnSpc>
                        <a:spcAft>
                          <a:spcPts val="1000"/>
                        </a:spcAft>
                        <a:buNone/>
                      </a:pPr>
                      <a:r>
                        <a:rPr lang="en-GB" sz="1600" dirty="0">
                          <a:effectLst/>
                          <a:latin typeface="Calibri" panose="020F0502020204030204" pitchFamily="34" charset="0"/>
                          <a:ea typeface="Calibri" panose="020F0502020204030204" pitchFamily="34" charset="0"/>
                          <a:cs typeface="Calibri" panose="020F0502020204030204" pitchFamily="34" charset="0"/>
                        </a:rPr>
                        <a:t>Wednesday</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GB"/>
                    </a:p>
                  </a:txBody>
                  <a:tcPr/>
                </a:tc>
                <a:tc>
                  <a:txBody>
                    <a:bodyPr/>
                    <a:lstStyle/>
                    <a:p>
                      <a:pPr algn="ctr">
                        <a:lnSpc>
                          <a:spcPct val="115000"/>
                        </a:lnSpc>
                        <a:spcAft>
                          <a:spcPts val="1000"/>
                        </a:spcAft>
                        <a:buNone/>
                      </a:pPr>
                      <a:r>
                        <a:rPr lang="en-GB" sz="1600">
                          <a:effectLst/>
                          <a:latin typeface="Calibri" panose="020F0502020204030204" pitchFamily="34" charset="0"/>
                          <a:ea typeface="Calibri" panose="020F0502020204030204" pitchFamily="34" charset="0"/>
                          <a:cs typeface="Calibri" panose="020F0502020204030204" pitchFamily="34" charset="0"/>
                        </a:rPr>
                        <a:t>Nursery B</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buNone/>
                      </a:pPr>
                      <a:r>
                        <a:rPr lang="en-GB" sz="1600">
                          <a:effectLst/>
                          <a:latin typeface="Calibri" panose="020F0502020204030204" pitchFamily="34" charset="0"/>
                          <a:ea typeface="Calibri" panose="020F0502020204030204" pitchFamily="34" charset="0"/>
                          <a:cs typeface="Calibri" panose="020F0502020204030204" pitchFamily="34" charset="0"/>
                        </a:rPr>
                        <a:t>Nursery A</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1231066"/>
                  </a:ext>
                </a:extLst>
              </a:tr>
              <a:tr h="483360">
                <a:tc>
                  <a:txBody>
                    <a:bodyPr/>
                    <a:lstStyle/>
                    <a:p>
                      <a:pPr algn="ctr">
                        <a:lnSpc>
                          <a:spcPct val="115000"/>
                        </a:lnSpc>
                        <a:spcAft>
                          <a:spcPts val="1000"/>
                        </a:spcAft>
                        <a:buNone/>
                      </a:pPr>
                      <a:r>
                        <a:rPr lang="en-GB" sz="1600">
                          <a:effectLst/>
                          <a:latin typeface="Calibri" panose="020F0502020204030204" pitchFamily="34" charset="0"/>
                          <a:ea typeface="Calibri" panose="020F0502020204030204" pitchFamily="34" charset="0"/>
                          <a:cs typeface="Calibri" panose="020F0502020204030204" pitchFamily="34" charset="0"/>
                        </a:rPr>
                        <a:t>Thursday</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buNone/>
                      </a:pPr>
                      <a:r>
                        <a:rPr lang="en-GB" sz="1600">
                          <a:effectLst/>
                          <a:latin typeface="Calibri" panose="020F0502020204030204" pitchFamily="34" charset="0"/>
                          <a:ea typeface="Calibri" panose="020F0502020204030204" pitchFamily="34" charset="0"/>
                          <a:cs typeface="Calibri" panose="020F0502020204030204" pitchFamily="34" charset="0"/>
                        </a:rPr>
                        <a:t>Reception children (Group 1) transition into school</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buNone/>
                      </a:pPr>
                      <a:r>
                        <a:rPr lang="en-GB" sz="1600">
                          <a:effectLst/>
                          <a:latin typeface="Calibri" panose="020F0502020204030204" pitchFamily="34" charset="0"/>
                          <a:ea typeface="Calibri" panose="020F0502020204030204" pitchFamily="34" charset="0"/>
                          <a:cs typeface="Calibri" panose="020F0502020204030204" pitchFamily="34" charset="0"/>
                        </a:rPr>
                        <a:t>Nursery B</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buNone/>
                      </a:pPr>
                      <a:r>
                        <a:rPr lang="en-GB" sz="1600">
                          <a:effectLst/>
                          <a:latin typeface="Calibri" panose="020F0502020204030204" pitchFamily="34" charset="0"/>
                          <a:ea typeface="Calibri" panose="020F0502020204030204" pitchFamily="34" charset="0"/>
                          <a:cs typeface="Calibri" panose="020F0502020204030204" pitchFamily="34" charset="0"/>
                        </a:rPr>
                        <a:t>Nursery A</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4116733"/>
                  </a:ext>
                </a:extLst>
              </a:tr>
              <a:tr h="2292294">
                <a:tc>
                  <a:txBody>
                    <a:bodyPr/>
                    <a:lstStyle/>
                    <a:p>
                      <a:pPr algn="ctr">
                        <a:lnSpc>
                          <a:spcPct val="115000"/>
                        </a:lnSpc>
                        <a:spcAft>
                          <a:spcPts val="1000"/>
                        </a:spcAft>
                        <a:buNone/>
                      </a:pPr>
                      <a:r>
                        <a:rPr lang="en-GB" sz="1600" dirty="0">
                          <a:effectLst/>
                          <a:latin typeface="Calibri" panose="020F0502020204030204" pitchFamily="34" charset="0"/>
                          <a:ea typeface="Calibri" panose="020F0502020204030204" pitchFamily="34" charset="0"/>
                          <a:cs typeface="Calibri" panose="020F0502020204030204" pitchFamily="34" charset="0"/>
                        </a:rPr>
                        <a:t>Friday</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buNone/>
                      </a:pPr>
                      <a:r>
                        <a:rPr lang="en-GB" sz="1600" dirty="0">
                          <a:effectLst/>
                          <a:latin typeface="Calibri" panose="020F0502020204030204" pitchFamily="34" charset="0"/>
                          <a:ea typeface="Calibri" panose="020F0502020204030204" pitchFamily="34" charset="0"/>
                          <a:cs typeface="Calibri" panose="020F0502020204030204" pitchFamily="34" charset="0"/>
                        </a:rPr>
                        <a:t>Reception children (Group 2) transition into school</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15000"/>
                        </a:lnSpc>
                        <a:spcAft>
                          <a:spcPts val="1000"/>
                        </a:spcAft>
                        <a:buNone/>
                      </a:pPr>
                      <a:r>
                        <a:rPr lang="en-GB" sz="1600" dirty="0">
                          <a:effectLst/>
                          <a:latin typeface="Calibri" panose="020F0502020204030204" pitchFamily="34" charset="0"/>
                          <a:ea typeface="Calibri" panose="020F0502020204030204" pitchFamily="34" charset="0"/>
                          <a:cs typeface="Calibri" panose="020F0502020204030204" pitchFamily="34" charset="0"/>
                        </a:rPr>
                        <a:t>Friday 11</a:t>
                      </a:r>
                      <a:r>
                        <a:rPr lang="en-GB" sz="1600" baseline="30000" dirty="0">
                          <a:effectLst/>
                          <a:latin typeface="Calibri" panose="020F0502020204030204" pitchFamily="34" charset="0"/>
                          <a:ea typeface="Calibri" panose="020F0502020204030204" pitchFamily="34" charset="0"/>
                          <a:cs typeface="Calibri" panose="020F0502020204030204" pitchFamily="34" charset="0"/>
                        </a:rPr>
                        <a:t>th</a:t>
                      </a:r>
                      <a:r>
                        <a:rPr lang="en-GB" sz="1600" dirty="0">
                          <a:effectLst/>
                          <a:latin typeface="Calibri" panose="020F0502020204030204" pitchFamily="34" charset="0"/>
                          <a:ea typeface="Calibri" panose="020F0502020204030204" pitchFamily="34" charset="0"/>
                          <a:cs typeface="Calibri" panose="020F0502020204030204" pitchFamily="34" charset="0"/>
                        </a:rPr>
                        <a:t> September 2026 – 9am-1pm including lunch</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buNone/>
                      </a:pPr>
                      <a:r>
                        <a:rPr lang="en-GB" sz="1600" dirty="0">
                          <a:effectLst/>
                          <a:latin typeface="Calibri" panose="020F0502020204030204" pitchFamily="34" charset="0"/>
                          <a:ea typeface="Calibri" panose="020F0502020204030204" pitchFamily="34" charset="0"/>
                          <a:cs typeface="Calibri" panose="020F0502020204030204" pitchFamily="34" charset="0"/>
                        </a:rPr>
                        <a:t>(15h children leave at 11:40am)</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buNone/>
                      </a:pPr>
                      <a:r>
                        <a:rPr lang="en-GB" sz="1600" dirty="0">
                          <a:effectLst/>
                          <a:latin typeface="Calibri" panose="020F0502020204030204" pitchFamily="34" charset="0"/>
                          <a:ea typeface="Calibri" panose="020F0502020204030204" pitchFamily="34" charset="0"/>
                          <a:cs typeface="Calibri" panose="020F0502020204030204" pitchFamily="34"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buNone/>
                      </a:pPr>
                      <a:r>
                        <a:rPr lang="en-GB" sz="1600" dirty="0">
                          <a:effectLst/>
                          <a:latin typeface="Calibri" panose="020F0502020204030204" pitchFamily="34" charset="0"/>
                          <a:ea typeface="Calibri" panose="020F0502020204030204" pitchFamily="34" charset="0"/>
                          <a:cs typeface="Calibri" panose="020F0502020204030204" pitchFamily="34" charset="0"/>
                        </a:rPr>
                        <a:t>Monday 14</a:t>
                      </a:r>
                      <a:r>
                        <a:rPr lang="en-GB" sz="1600" baseline="30000" dirty="0">
                          <a:effectLst/>
                          <a:latin typeface="Calibri" panose="020F0502020204030204" pitchFamily="34" charset="0"/>
                          <a:ea typeface="Calibri" panose="020F0502020204030204" pitchFamily="34" charset="0"/>
                          <a:cs typeface="Calibri" panose="020F0502020204030204" pitchFamily="34" charset="0"/>
                        </a:rPr>
                        <a:t>th</a:t>
                      </a:r>
                      <a:r>
                        <a:rPr lang="en-GB" sz="1600" dirty="0">
                          <a:effectLst/>
                          <a:latin typeface="Calibri" panose="020F0502020204030204" pitchFamily="34" charset="0"/>
                          <a:ea typeface="Calibri" panose="020F0502020204030204" pitchFamily="34" charset="0"/>
                          <a:cs typeface="Calibri" panose="020F0502020204030204" pitchFamily="34" charset="0"/>
                        </a:rPr>
                        <a:t> September 2026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buNone/>
                      </a:pPr>
                      <a:r>
                        <a:rPr lang="en-GB" sz="1600" dirty="0">
                          <a:effectLst/>
                          <a:latin typeface="Calibri" panose="020F0502020204030204" pitchFamily="34" charset="0"/>
                          <a:ea typeface="Calibri" panose="020F0502020204030204" pitchFamily="34" charset="0"/>
                          <a:cs typeface="Calibri" panose="020F0502020204030204" pitchFamily="34" charset="0"/>
                        </a:rPr>
                        <a:t>30h children attend ‘full time’ 8:40am-3:10pm</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buNone/>
                      </a:pPr>
                      <a:r>
                        <a:rPr lang="en-GB" sz="1600" dirty="0">
                          <a:effectLst/>
                          <a:latin typeface="Calibri" panose="020F0502020204030204" pitchFamily="34" charset="0"/>
                          <a:ea typeface="Calibri" panose="020F0502020204030204" pitchFamily="34" charset="0"/>
                          <a:cs typeface="Calibri" panose="020F0502020204030204" pitchFamily="34" charset="0"/>
                        </a:rPr>
                        <a:t>15 h children 8:40am - 11:40am</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2968123955"/>
                  </a:ext>
                </a:extLst>
              </a:tr>
            </a:tbl>
          </a:graphicData>
        </a:graphic>
      </p:graphicFrame>
    </p:spTree>
    <p:extLst>
      <p:ext uri="{BB962C8B-B14F-4D97-AF65-F5344CB8AC3E}">
        <p14:creationId xmlns:p14="http://schemas.microsoft.com/office/powerpoint/2010/main" val="7301214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697D25-3D98-4690-9E3D-C65732E5D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C634FA-4936-4EA7-9BFB-F34843C0F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283"/>
            <a:ext cx="12192000" cy="1864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741FDE-DCA7-7BCE-F903-1E41875AC8AF}"/>
              </a:ext>
            </a:extLst>
          </p:cNvPr>
          <p:cNvSpPr>
            <a:spLocks noGrp="1"/>
          </p:cNvSpPr>
          <p:nvPr>
            <p:ph type="title"/>
          </p:nvPr>
        </p:nvSpPr>
        <p:spPr>
          <a:xfrm>
            <a:off x="1073811" y="648757"/>
            <a:ext cx="10492667" cy="1065321"/>
          </a:xfrm>
        </p:spPr>
        <p:txBody>
          <a:bodyPr>
            <a:normAutofit/>
          </a:bodyPr>
          <a:lstStyle/>
          <a:p>
            <a:r>
              <a:rPr lang="en-GB" dirty="0">
                <a:latin typeface="Congenial Light" panose="02000503040000020004" pitchFamily="2" charset="0"/>
              </a:rPr>
              <a:t>Starting school in September</a:t>
            </a:r>
          </a:p>
        </p:txBody>
      </p:sp>
      <p:sp>
        <p:nvSpPr>
          <p:cNvPr id="10" name="Content Placeholder 2">
            <a:extLst>
              <a:ext uri="{FF2B5EF4-FFF2-40B4-BE49-F238E27FC236}">
                <a16:creationId xmlns:a16="http://schemas.microsoft.com/office/drawing/2014/main" id="{752B97FD-C9E1-EB69-CE25-E8E4821B8FD4}"/>
              </a:ext>
            </a:extLst>
          </p:cNvPr>
          <p:cNvSpPr>
            <a:spLocks noGrp="1"/>
          </p:cNvSpPr>
          <p:nvPr>
            <p:ph idx="1"/>
          </p:nvPr>
        </p:nvSpPr>
        <p:spPr>
          <a:xfrm>
            <a:off x="156452" y="2209689"/>
            <a:ext cx="11721102" cy="3734975"/>
          </a:xfrm>
        </p:spPr>
        <p:txBody>
          <a:bodyPr>
            <a:normAutofit/>
          </a:bodyPr>
          <a:lstStyle/>
          <a:p>
            <a:pPr marL="0" indent="0">
              <a:lnSpc>
                <a:spcPct val="140000"/>
              </a:lnSpc>
              <a:buNone/>
            </a:pPr>
            <a:r>
              <a:rPr lang="en-GB" dirty="0">
                <a:latin typeface="Congenial Light" panose="02000503040000020004" pitchFamily="2" charset="0"/>
              </a:rPr>
              <a:t>Morning ‘drop off’</a:t>
            </a:r>
          </a:p>
          <a:p>
            <a:pPr>
              <a:lnSpc>
                <a:spcPct val="140000"/>
              </a:lnSpc>
            </a:pPr>
            <a:r>
              <a:rPr lang="en-GB" dirty="0">
                <a:latin typeface="Congenial Light" panose="02000503040000020004" pitchFamily="2" charset="0"/>
              </a:rPr>
              <a:t>School gates open from 8:30am, please ‘drop’ your child off via the outdoor area (under canopy). Adults must accompany children until they are safely in the school building.</a:t>
            </a:r>
          </a:p>
          <a:p>
            <a:pPr>
              <a:lnSpc>
                <a:spcPct val="140000"/>
              </a:lnSpc>
            </a:pPr>
            <a:r>
              <a:rPr lang="en-GB" dirty="0">
                <a:latin typeface="Congenial Light" panose="02000503040000020004" pitchFamily="2" charset="0"/>
              </a:rPr>
              <a:t>We encourage the children to enter the building  independently and ‘hang up’ their own belongings.</a:t>
            </a:r>
          </a:p>
          <a:p>
            <a:pPr>
              <a:lnSpc>
                <a:spcPct val="140000"/>
              </a:lnSpc>
            </a:pPr>
            <a:r>
              <a:rPr lang="en-GB" dirty="0">
                <a:latin typeface="Congenial Light" panose="02000503040000020004" pitchFamily="2" charset="0"/>
              </a:rPr>
              <a:t>When ‘dropping off’ please take note of the ‘blue stands/signs’ and</a:t>
            </a:r>
            <a:r>
              <a:rPr lang="en-GB" b="1" u="sng" dirty="0">
                <a:latin typeface="Congenial Light" panose="02000503040000020004" pitchFamily="2" charset="0"/>
              </a:rPr>
              <a:t> ensure that the entrance door remains clear for all children to enter the building safely</a:t>
            </a:r>
          </a:p>
          <a:p>
            <a:pPr marL="0" indent="0">
              <a:lnSpc>
                <a:spcPct val="140000"/>
              </a:lnSpc>
              <a:buNone/>
            </a:pPr>
            <a:endParaRPr lang="en-GB" sz="1300" dirty="0">
              <a:latin typeface="+mj-lt"/>
            </a:endParaRPr>
          </a:p>
        </p:txBody>
      </p:sp>
      <p:grpSp>
        <p:nvGrpSpPr>
          <p:cNvPr id="13" name="Group 12">
            <a:extLst>
              <a:ext uri="{FF2B5EF4-FFF2-40B4-BE49-F238E27FC236}">
                <a16:creationId xmlns:a16="http://schemas.microsoft.com/office/drawing/2014/main" id="{A9A3B735-54E2-4D95-A245-5BA856818C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951" y="5916267"/>
            <a:ext cx="12062645" cy="539682"/>
            <a:chOff x="50951" y="5916267"/>
            <a:chExt cx="12062645" cy="539682"/>
          </a:xfrm>
        </p:grpSpPr>
        <p:sp>
          <p:nvSpPr>
            <p:cNvPr id="14" name="Freeform 6">
              <a:extLst>
                <a:ext uri="{FF2B5EF4-FFF2-40B4-BE49-F238E27FC236}">
                  <a16:creationId xmlns:a16="http://schemas.microsoft.com/office/drawing/2014/main" id="{0AA7D8B6-D845-468C-AEEA-041E24C002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4587" y="6001132"/>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22">
              <a:extLst>
                <a:ext uri="{FF2B5EF4-FFF2-40B4-BE49-F238E27FC236}">
                  <a16:creationId xmlns:a16="http://schemas.microsoft.com/office/drawing/2014/main" id="{11769E07-4D97-44F0-925C-A14602491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29334" y="5964936"/>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27">
              <a:extLst>
                <a:ext uri="{FF2B5EF4-FFF2-40B4-BE49-F238E27FC236}">
                  <a16:creationId xmlns:a16="http://schemas.microsoft.com/office/drawing/2014/main" id="{E4A2189D-5B4E-42D2-B6E0-2A2CFBDA11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59830" y="6286449"/>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9">
              <a:extLst>
                <a:ext uri="{FF2B5EF4-FFF2-40B4-BE49-F238E27FC236}">
                  <a16:creationId xmlns:a16="http://schemas.microsoft.com/office/drawing/2014/main" id="{66FD54A5-B674-4D17-A65B-944971C786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9871" y="6206364"/>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80">
              <a:extLst>
                <a:ext uri="{FF2B5EF4-FFF2-40B4-BE49-F238E27FC236}">
                  <a16:creationId xmlns:a16="http://schemas.microsoft.com/office/drawing/2014/main" id="{B54F4C78-F4CD-4D0F-B253-88D228F6A7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3557" y="5938924"/>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81">
              <a:extLst>
                <a:ext uri="{FF2B5EF4-FFF2-40B4-BE49-F238E27FC236}">
                  <a16:creationId xmlns:a16="http://schemas.microsoft.com/office/drawing/2014/main" id="{FFFF9C25-70A8-42C2-A7DE-574D066DF5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64487" y="5925243"/>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82">
              <a:extLst>
                <a:ext uri="{FF2B5EF4-FFF2-40B4-BE49-F238E27FC236}">
                  <a16:creationId xmlns:a16="http://schemas.microsoft.com/office/drawing/2014/main" id="{E98277E5-59FD-41F1-82B6-91AE3F11CC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37629" y="5934219"/>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83">
              <a:extLst>
                <a:ext uri="{FF2B5EF4-FFF2-40B4-BE49-F238E27FC236}">
                  <a16:creationId xmlns:a16="http://schemas.microsoft.com/office/drawing/2014/main" id="{14EBCE55-C6D3-4D3C-9F20-C4BD18A1CB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5577" y="5916267"/>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9">
              <a:extLst>
                <a:ext uri="{FF2B5EF4-FFF2-40B4-BE49-F238E27FC236}">
                  <a16:creationId xmlns:a16="http://schemas.microsoft.com/office/drawing/2014/main" id="{5D5866ED-D858-4C92-BA1D-48FAF78338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2839" y="5933571"/>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0">
              <a:extLst>
                <a:ext uri="{FF2B5EF4-FFF2-40B4-BE49-F238E27FC236}">
                  <a16:creationId xmlns:a16="http://schemas.microsoft.com/office/drawing/2014/main" id="{E87100F3-948D-4243-84CB-29EF2A39BE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66124" y="6001132"/>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5">
              <a:extLst>
                <a:ext uri="{FF2B5EF4-FFF2-40B4-BE49-F238E27FC236}">
                  <a16:creationId xmlns:a16="http://schemas.microsoft.com/office/drawing/2014/main" id="{D6649540-9040-4EEE-A0C4-572615E2A8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97089" y="6176579"/>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07">
              <a:extLst>
                <a:ext uri="{FF2B5EF4-FFF2-40B4-BE49-F238E27FC236}">
                  <a16:creationId xmlns:a16="http://schemas.microsoft.com/office/drawing/2014/main" id="{3A896369-1B66-4309-8586-65CA1CD103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71801" y="620024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08">
              <a:extLst>
                <a:ext uri="{FF2B5EF4-FFF2-40B4-BE49-F238E27FC236}">
                  <a16:creationId xmlns:a16="http://schemas.microsoft.com/office/drawing/2014/main" id="{496CEF3A-A9D0-4437-A1DB-411327542F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3527" y="6200243"/>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9">
              <a:extLst>
                <a:ext uri="{FF2B5EF4-FFF2-40B4-BE49-F238E27FC236}">
                  <a16:creationId xmlns:a16="http://schemas.microsoft.com/office/drawing/2014/main" id="{34CCF3A1-3274-4DB2-B7EF-219D0A5C87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4654" y="6203509"/>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11">
              <a:extLst>
                <a:ext uri="{FF2B5EF4-FFF2-40B4-BE49-F238E27FC236}">
                  <a16:creationId xmlns:a16="http://schemas.microsoft.com/office/drawing/2014/main" id="{9A605FE2-6A58-494D-927A-B82AEC8915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5893" y="621574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12">
              <a:extLst>
                <a:ext uri="{FF2B5EF4-FFF2-40B4-BE49-F238E27FC236}">
                  <a16:creationId xmlns:a16="http://schemas.microsoft.com/office/drawing/2014/main" id="{E1B36634-086A-4A82-8CAF-8110ECE649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5065" y="596619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22">
              <a:extLst>
                <a:ext uri="{FF2B5EF4-FFF2-40B4-BE49-F238E27FC236}">
                  <a16:creationId xmlns:a16="http://schemas.microsoft.com/office/drawing/2014/main" id="{543B9DA6-0A96-4903-B621-2407440363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05488" y="6316001"/>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62">
              <a:extLst>
                <a:ext uri="{FF2B5EF4-FFF2-40B4-BE49-F238E27FC236}">
                  <a16:creationId xmlns:a16="http://schemas.microsoft.com/office/drawing/2014/main" id="{42763548-E8B0-4544-84B5-7B889ED774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99497" y="59510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63">
              <a:extLst>
                <a:ext uri="{FF2B5EF4-FFF2-40B4-BE49-F238E27FC236}">
                  <a16:creationId xmlns:a16="http://schemas.microsoft.com/office/drawing/2014/main" id="{1A45674C-6A86-4F7E-AE7E-6E5B851EAA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10552" y="5972713"/>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64">
              <a:extLst>
                <a:ext uri="{FF2B5EF4-FFF2-40B4-BE49-F238E27FC236}">
                  <a16:creationId xmlns:a16="http://schemas.microsoft.com/office/drawing/2014/main" id="{242E34B3-4E6E-4B6D-BBF4-4ECFB6D2EE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50483" y="596575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65">
              <a:extLst>
                <a:ext uri="{FF2B5EF4-FFF2-40B4-BE49-F238E27FC236}">
                  <a16:creationId xmlns:a16="http://schemas.microsoft.com/office/drawing/2014/main" id="{8F84DCA9-8C6F-4F39-8103-2B8FA8EE39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191864" y="5983705"/>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66">
              <a:extLst>
                <a:ext uri="{FF2B5EF4-FFF2-40B4-BE49-F238E27FC236}">
                  <a16:creationId xmlns:a16="http://schemas.microsoft.com/office/drawing/2014/main" id="{54980C00-FBE5-4175-B3B9-6087A03AE2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49748" y="5974729"/>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67">
              <a:extLst>
                <a:ext uri="{FF2B5EF4-FFF2-40B4-BE49-F238E27FC236}">
                  <a16:creationId xmlns:a16="http://schemas.microsoft.com/office/drawing/2014/main" id="{056A1AA1-39CA-4F27-90E5-6C61700B80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955742" y="5977993"/>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68">
              <a:extLst>
                <a:ext uri="{FF2B5EF4-FFF2-40B4-BE49-F238E27FC236}">
                  <a16:creationId xmlns:a16="http://schemas.microsoft.com/office/drawing/2014/main" id="{FBAB5483-5590-4051-98D4-6AE210CF25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37125" y="5969016"/>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69">
              <a:extLst>
                <a:ext uri="{FF2B5EF4-FFF2-40B4-BE49-F238E27FC236}">
                  <a16:creationId xmlns:a16="http://schemas.microsoft.com/office/drawing/2014/main" id="{66DCC39E-7F5C-4041-BDE1-D661699B57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25347" y="5981258"/>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70">
              <a:extLst>
                <a:ext uri="{FF2B5EF4-FFF2-40B4-BE49-F238E27FC236}">
                  <a16:creationId xmlns:a16="http://schemas.microsoft.com/office/drawing/2014/main" id="{FAD30A9E-4601-4025-9567-23015EF0F6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605784" y="6041644"/>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71">
              <a:extLst>
                <a:ext uri="{FF2B5EF4-FFF2-40B4-BE49-F238E27FC236}">
                  <a16:creationId xmlns:a16="http://schemas.microsoft.com/office/drawing/2014/main" id="{BD8A0A08-4CB0-45A8-A312-F69FED6A4D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00734" y="5986969"/>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72">
              <a:extLst>
                <a:ext uri="{FF2B5EF4-FFF2-40B4-BE49-F238E27FC236}">
                  <a16:creationId xmlns:a16="http://schemas.microsoft.com/office/drawing/2014/main" id="{D56B6120-B694-4D67-AE19-BFD713EAE8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73875" y="5990232"/>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73">
              <a:extLst>
                <a:ext uri="{FF2B5EF4-FFF2-40B4-BE49-F238E27FC236}">
                  <a16:creationId xmlns:a16="http://schemas.microsoft.com/office/drawing/2014/main" id="{5FC2F0B0-76D3-4103-A460-73572B5DC9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75850" y="5993497"/>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74">
              <a:extLst>
                <a:ext uri="{FF2B5EF4-FFF2-40B4-BE49-F238E27FC236}">
                  <a16:creationId xmlns:a16="http://schemas.microsoft.com/office/drawing/2014/main" id="{9F31AF69-9EF8-4598-AC0D-40824CAEDE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66519" y="5999210"/>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75">
              <a:extLst>
                <a:ext uri="{FF2B5EF4-FFF2-40B4-BE49-F238E27FC236}">
                  <a16:creationId xmlns:a16="http://schemas.microsoft.com/office/drawing/2014/main" id="{BABFA31C-08A2-4A84-BC24-57620041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04129" y="5929847"/>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77">
              <a:extLst>
                <a:ext uri="{FF2B5EF4-FFF2-40B4-BE49-F238E27FC236}">
                  <a16:creationId xmlns:a16="http://schemas.microsoft.com/office/drawing/2014/main" id="{2E14A454-CFDC-469D-AAC8-0AECD34369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55260" y="601471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85">
              <a:extLst>
                <a:ext uri="{FF2B5EF4-FFF2-40B4-BE49-F238E27FC236}">
                  <a16:creationId xmlns:a16="http://schemas.microsoft.com/office/drawing/2014/main" id="{4F28944F-2222-438F-B8BF-289400FA48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06059" y="6029402"/>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87">
              <a:extLst>
                <a:ext uri="{FF2B5EF4-FFF2-40B4-BE49-F238E27FC236}">
                  <a16:creationId xmlns:a16="http://schemas.microsoft.com/office/drawing/2014/main" id="{10583A59-F6FC-4383-951E-4DEA803E3B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22284" y="6041642"/>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88">
              <a:extLst>
                <a:ext uri="{FF2B5EF4-FFF2-40B4-BE49-F238E27FC236}">
                  <a16:creationId xmlns:a16="http://schemas.microsoft.com/office/drawing/2014/main" id="{01E36E36-80DB-4588-B48C-C10A2CC640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90921" y="6047354"/>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91">
              <a:extLst>
                <a:ext uri="{FF2B5EF4-FFF2-40B4-BE49-F238E27FC236}">
                  <a16:creationId xmlns:a16="http://schemas.microsoft.com/office/drawing/2014/main" id="{82340FC1-013D-48B7-B3F7-917F649FA1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84593" y="6214548"/>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92">
              <a:extLst>
                <a:ext uri="{FF2B5EF4-FFF2-40B4-BE49-F238E27FC236}">
                  <a16:creationId xmlns:a16="http://schemas.microsoft.com/office/drawing/2014/main" id="{2A4816D6-34F0-433A-9ACB-C1D2A52C00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88834" y="622280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93">
              <a:extLst>
                <a:ext uri="{FF2B5EF4-FFF2-40B4-BE49-F238E27FC236}">
                  <a16:creationId xmlns:a16="http://schemas.microsoft.com/office/drawing/2014/main" id="{67942CD3-43C9-4530-9C50-47E288DB54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00129" y="6222800"/>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94">
              <a:extLst>
                <a:ext uri="{FF2B5EF4-FFF2-40B4-BE49-F238E27FC236}">
                  <a16:creationId xmlns:a16="http://schemas.microsoft.com/office/drawing/2014/main" id="{11861164-AD4A-41ED-AF99-4972D60EAB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688824" y="6250545"/>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95">
              <a:extLst>
                <a:ext uri="{FF2B5EF4-FFF2-40B4-BE49-F238E27FC236}">
                  <a16:creationId xmlns:a16="http://schemas.microsoft.com/office/drawing/2014/main" id="{E2B208F9-EDC1-4C32-9D59-30C273C08E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38524" y="624564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96">
              <a:extLst>
                <a:ext uri="{FF2B5EF4-FFF2-40B4-BE49-F238E27FC236}">
                  <a16:creationId xmlns:a16="http://schemas.microsoft.com/office/drawing/2014/main" id="{7A7C7DA6-7A32-4CCE-AB8E-59036A6C50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95222" y="6259521"/>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97">
              <a:extLst>
                <a:ext uri="{FF2B5EF4-FFF2-40B4-BE49-F238E27FC236}">
                  <a16:creationId xmlns:a16="http://schemas.microsoft.com/office/drawing/2014/main" id="{510879FA-373B-43C3-9332-BBE87A6FC6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88890" y="6261969"/>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98">
              <a:extLst>
                <a:ext uri="{FF2B5EF4-FFF2-40B4-BE49-F238E27FC236}">
                  <a16:creationId xmlns:a16="http://schemas.microsoft.com/office/drawing/2014/main" id="{66AFA0BE-4521-4076-A5AD-FC70317490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70482" y="6261969"/>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99">
              <a:extLst>
                <a:ext uri="{FF2B5EF4-FFF2-40B4-BE49-F238E27FC236}">
                  <a16:creationId xmlns:a16="http://schemas.microsoft.com/office/drawing/2014/main" id="{0598DD74-9791-420B-B5ED-355B654B17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39874" y="626074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00">
              <a:extLst>
                <a:ext uri="{FF2B5EF4-FFF2-40B4-BE49-F238E27FC236}">
                  <a16:creationId xmlns:a16="http://schemas.microsoft.com/office/drawing/2014/main" id="{038F7AA7-B635-4496-AD3E-A234340BD6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16015" y="626196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5E017948-9D66-4417-8B88-4BD1532ACF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13228" y="6268498"/>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02">
              <a:extLst>
                <a:ext uri="{FF2B5EF4-FFF2-40B4-BE49-F238E27FC236}">
                  <a16:creationId xmlns:a16="http://schemas.microsoft.com/office/drawing/2014/main" id="{AB333295-A36E-46DB-82A5-E78E0498D4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91006" y="6271761"/>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03">
              <a:extLst>
                <a:ext uri="{FF2B5EF4-FFF2-40B4-BE49-F238E27FC236}">
                  <a16:creationId xmlns:a16="http://schemas.microsoft.com/office/drawing/2014/main" id="{D10C99A3-BB78-4269-87D4-8287B83637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53313" y="627747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04">
              <a:extLst>
                <a:ext uri="{FF2B5EF4-FFF2-40B4-BE49-F238E27FC236}">
                  <a16:creationId xmlns:a16="http://schemas.microsoft.com/office/drawing/2014/main" id="{856A8AAC-D0EA-4685-9283-E8A01ED70B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02579" y="6277473"/>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13">
              <a:extLst>
                <a:ext uri="{FF2B5EF4-FFF2-40B4-BE49-F238E27FC236}">
                  <a16:creationId xmlns:a16="http://schemas.microsoft.com/office/drawing/2014/main" id="{EE545004-D464-4D04-B11F-4759090429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90800" y="6323170"/>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14">
              <a:extLst>
                <a:ext uri="{FF2B5EF4-FFF2-40B4-BE49-F238E27FC236}">
                  <a16:creationId xmlns:a16="http://schemas.microsoft.com/office/drawing/2014/main" id="{50289B97-B071-455F-8540-982742C43E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57254" y="632317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15">
              <a:extLst>
                <a:ext uri="{FF2B5EF4-FFF2-40B4-BE49-F238E27FC236}">
                  <a16:creationId xmlns:a16="http://schemas.microsoft.com/office/drawing/2014/main" id="{CEF2EFFE-7947-4C37-8ABD-398F392C07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20108" y="6328883"/>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17">
              <a:extLst>
                <a:ext uri="{FF2B5EF4-FFF2-40B4-BE49-F238E27FC236}">
                  <a16:creationId xmlns:a16="http://schemas.microsoft.com/office/drawing/2014/main" id="{E8391CC5-D4B9-4E26-ABCD-D6C4BC235F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15345" y="634112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18">
              <a:extLst>
                <a:ext uri="{FF2B5EF4-FFF2-40B4-BE49-F238E27FC236}">
                  <a16:creationId xmlns:a16="http://schemas.microsoft.com/office/drawing/2014/main" id="{71A5B932-E608-49E3-8ED1-4DBAAE919F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05534" y="627747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119">
              <a:extLst>
                <a:ext uri="{FF2B5EF4-FFF2-40B4-BE49-F238E27FC236}">
                  <a16:creationId xmlns:a16="http://schemas.microsoft.com/office/drawing/2014/main" id="{EAA3BF46-C387-4232-844F-B2D45C1D29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610731" y="6246640"/>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00">
              <a:extLst>
                <a:ext uri="{FF2B5EF4-FFF2-40B4-BE49-F238E27FC236}">
                  <a16:creationId xmlns:a16="http://schemas.microsoft.com/office/drawing/2014/main" id="{AB415331-61BA-49F4-9FFD-39B6284819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67614" y="6261967"/>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79">
              <a:extLst>
                <a:ext uri="{FF2B5EF4-FFF2-40B4-BE49-F238E27FC236}">
                  <a16:creationId xmlns:a16="http://schemas.microsoft.com/office/drawing/2014/main" id="{8FF6D6DA-64DD-4D39-931B-9B97E01A33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76945" y="6278756"/>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80">
              <a:extLst>
                <a:ext uri="{FF2B5EF4-FFF2-40B4-BE49-F238E27FC236}">
                  <a16:creationId xmlns:a16="http://schemas.microsoft.com/office/drawing/2014/main" id="{2CEBA427-3E6A-48B0-9040-931C62AAC3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270631" y="6011316"/>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81">
              <a:extLst>
                <a:ext uri="{FF2B5EF4-FFF2-40B4-BE49-F238E27FC236}">
                  <a16:creationId xmlns:a16="http://schemas.microsoft.com/office/drawing/2014/main" id="{65D81449-8208-4635-9339-4C8FE89BB6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61561" y="5997635"/>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82">
              <a:extLst>
                <a:ext uri="{FF2B5EF4-FFF2-40B4-BE49-F238E27FC236}">
                  <a16:creationId xmlns:a16="http://schemas.microsoft.com/office/drawing/2014/main" id="{954A6F89-BF29-464D-9561-97822F0997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34703" y="6006611"/>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83">
              <a:extLst>
                <a:ext uri="{FF2B5EF4-FFF2-40B4-BE49-F238E27FC236}">
                  <a16:creationId xmlns:a16="http://schemas.microsoft.com/office/drawing/2014/main" id="{67C81528-252F-43EA-BAC6-ED0A11863B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62651" y="5988659"/>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89">
              <a:extLst>
                <a:ext uri="{FF2B5EF4-FFF2-40B4-BE49-F238E27FC236}">
                  <a16:creationId xmlns:a16="http://schemas.microsoft.com/office/drawing/2014/main" id="{D4AAA683-AC21-4857-A7D8-552A3DC9BA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49913" y="6005963"/>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90">
              <a:extLst>
                <a:ext uri="{FF2B5EF4-FFF2-40B4-BE49-F238E27FC236}">
                  <a16:creationId xmlns:a16="http://schemas.microsoft.com/office/drawing/2014/main" id="{BFD93668-5C98-45C9-BA73-EBDE215100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63198" y="6073524"/>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105">
              <a:extLst>
                <a:ext uri="{FF2B5EF4-FFF2-40B4-BE49-F238E27FC236}">
                  <a16:creationId xmlns:a16="http://schemas.microsoft.com/office/drawing/2014/main" id="{76866F09-A7B0-420E-A8F1-CC0C5CC240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094163" y="6248971"/>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07">
              <a:extLst>
                <a:ext uri="{FF2B5EF4-FFF2-40B4-BE49-F238E27FC236}">
                  <a16:creationId xmlns:a16="http://schemas.microsoft.com/office/drawing/2014/main" id="{9D2D6D19-1C81-46DC-B49C-E7AA081792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68875" y="6272635"/>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08">
              <a:extLst>
                <a:ext uri="{FF2B5EF4-FFF2-40B4-BE49-F238E27FC236}">
                  <a16:creationId xmlns:a16="http://schemas.microsoft.com/office/drawing/2014/main" id="{4AF7B011-7C75-48AD-BBBF-4FE1834A6E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300601" y="6272635"/>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09">
              <a:extLst>
                <a:ext uri="{FF2B5EF4-FFF2-40B4-BE49-F238E27FC236}">
                  <a16:creationId xmlns:a16="http://schemas.microsoft.com/office/drawing/2014/main" id="{305124B5-EFC4-4F14-9182-23A3280AE5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01728" y="6275901"/>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11">
              <a:extLst>
                <a:ext uri="{FF2B5EF4-FFF2-40B4-BE49-F238E27FC236}">
                  <a16:creationId xmlns:a16="http://schemas.microsoft.com/office/drawing/2014/main" id="{45166B1B-FC43-48DA-A810-13BADEF816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42967" y="6288141"/>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12">
              <a:extLst>
                <a:ext uri="{FF2B5EF4-FFF2-40B4-BE49-F238E27FC236}">
                  <a16:creationId xmlns:a16="http://schemas.microsoft.com/office/drawing/2014/main" id="{15846AE5-CF5B-452A-BDBB-ABC69690D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025342" y="599314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62">
              <a:extLst>
                <a:ext uri="{FF2B5EF4-FFF2-40B4-BE49-F238E27FC236}">
                  <a16:creationId xmlns:a16="http://schemas.microsoft.com/office/drawing/2014/main" id="{3DB2496D-CE28-4700-AA6B-FA4E60A944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096571" y="6023456"/>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63">
              <a:extLst>
                <a:ext uri="{FF2B5EF4-FFF2-40B4-BE49-F238E27FC236}">
                  <a16:creationId xmlns:a16="http://schemas.microsoft.com/office/drawing/2014/main" id="{561D8232-C449-46E2-BB87-922BD4DAE8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307626" y="6045105"/>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64">
              <a:extLst>
                <a:ext uri="{FF2B5EF4-FFF2-40B4-BE49-F238E27FC236}">
                  <a16:creationId xmlns:a16="http://schemas.microsoft.com/office/drawing/2014/main" id="{C0352A08-1998-4E8B-9E16-ABE077AF06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47557" y="6038145"/>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65">
              <a:extLst>
                <a:ext uri="{FF2B5EF4-FFF2-40B4-BE49-F238E27FC236}">
                  <a16:creationId xmlns:a16="http://schemas.microsoft.com/office/drawing/2014/main" id="{9FD7260F-CF29-4931-A348-235EFAFB65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88938" y="6056097"/>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66">
              <a:extLst>
                <a:ext uri="{FF2B5EF4-FFF2-40B4-BE49-F238E27FC236}">
                  <a16:creationId xmlns:a16="http://schemas.microsoft.com/office/drawing/2014/main" id="{CCF55F8B-03C0-4AA3-B4A7-2F6C21D344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46822" y="6047121"/>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67">
              <a:extLst>
                <a:ext uri="{FF2B5EF4-FFF2-40B4-BE49-F238E27FC236}">
                  <a16:creationId xmlns:a16="http://schemas.microsoft.com/office/drawing/2014/main" id="{2157B0E0-DFE1-40C8-93E2-25059E0106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752816" y="6050385"/>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68">
              <a:extLst>
                <a:ext uri="{FF2B5EF4-FFF2-40B4-BE49-F238E27FC236}">
                  <a16:creationId xmlns:a16="http://schemas.microsoft.com/office/drawing/2014/main" id="{90A4BF9D-CDDE-435D-BB05-D240632FED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434199" y="6041408"/>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69">
              <a:extLst>
                <a:ext uri="{FF2B5EF4-FFF2-40B4-BE49-F238E27FC236}">
                  <a16:creationId xmlns:a16="http://schemas.microsoft.com/office/drawing/2014/main" id="{9BDEA0B2-531B-48B0-AB13-4B34515683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22421" y="6053650"/>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71">
              <a:extLst>
                <a:ext uri="{FF2B5EF4-FFF2-40B4-BE49-F238E27FC236}">
                  <a16:creationId xmlns:a16="http://schemas.microsoft.com/office/drawing/2014/main" id="{A8BFB17A-EAE6-4C93-885B-6299466A29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7808" y="6059361"/>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72">
              <a:extLst>
                <a:ext uri="{FF2B5EF4-FFF2-40B4-BE49-F238E27FC236}">
                  <a16:creationId xmlns:a16="http://schemas.microsoft.com/office/drawing/2014/main" id="{07A67F34-97BE-480B-A85B-DEAEEB45BB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70949" y="6062624"/>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73">
              <a:extLst>
                <a:ext uri="{FF2B5EF4-FFF2-40B4-BE49-F238E27FC236}">
                  <a16:creationId xmlns:a16="http://schemas.microsoft.com/office/drawing/2014/main" id="{6C4408FA-D405-4819-A9B5-7E4137AEB9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72924" y="6065889"/>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74">
              <a:extLst>
                <a:ext uri="{FF2B5EF4-FFF2-40B4-BE49-F238E27FC236}">
                  <a16:creationId xmlns:a16="http://schemas.microsoft.com/office/drawing/2014/main" id="{83277647-FA05-4345-8145-D5ED7903A2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951" y="5947800"/>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75">
              <a:extLst>
                <a:ext uri="{FF2B5EF4-FFF2-40B4-BE49-F238E27FC236}">
                  <a16:creationId xmlns:a16="http://schemas.microsoft.com/office/drawing/2014/main" id="{4386FD15-4921-4493-A215-FEA31801B3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601203" y="6002239"/>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77">
              <a:extLst>
                <a:ext uri="{FF2B5EF4-FFF2-40B4-BE49-F238E27FC236}">
                  <a16:creationId xmlns:a16="http://schemas.microsoft.com/office/drawing/2014/main" id="{625D89BA-3D96-4949-8D68-AD594D3229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52334" y="6087105"/>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88">
              <a:extLst>
                <a:ext uri="{FF2B5EF4-FFF2-40B4-BE49-F238E27FC236}">
                  <a16:creationId xmlns:a16="http://schemas.microsoft.com/office/drawing/2014/main" id="{58041442-9F1D-4E5E-A088-6727B2CF8D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87995" y="6119746"/>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91">
              <a:extLst>
                <a:ext uri="{FF2B5EF4-FFF2-40B4-BE49-F238E27FC236}">
                  <a16:creationId xmlns:a16="http://schemas.microsoft.com/office/drawing/2014/main" id="{E732CC8A-1A71-462B-8562-DA75D35B5D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81667" y="6286940"/>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92">
              <a:extLst>
                <a:ext uri="{FF2B5EF4-FFF2-40B4-BE49-F238E27FC236}">
                  <a16:creationId xmlns:a16="http://schemas.microsoft.com/office/drawing/2014/main" id="{603E6FD8-AE4D-479C-92F3-A08E54E461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85908" y="6295192"/>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93">
              <a:extLst>
                <a:ext uri="{FF2B5EF4-FFF2-40B4-BE49-F238E27FC236}">
                  <a16:creationId xmlns:a16="http://schemas.microsoft.com/office/drawing/2014/main" id="{61C5ED2E-B41D-4C39-88BE-D67806E6B8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97203" y="6295192"/>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94">
              <a:extLst>
                <a:ext uri="{FF2B5EF4-FFF2-40B4-BE49-F238E27FC236}">
                  <a16:creationId xmlns:a16="http://schemas.microsoft.com/office/drawing/2014/main" id="{474F444C-C4D9-489A-B836-F83ED8070D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85898" y="6322937"/>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95">
              <a:extLst>
                <a:ext uri="{FF2B5EF4-FFF2-40B4-BE49-F238E27FC236}">
                  <a16:creationId xmlns:a16="http://schemas.microsoft.com/office/drawing/2014/main" id="{FF589F3A-B301-484D-B5EF-D9E96DE835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35598" y="631804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96">
              <a:extLst>
                <a:ext uri="{FF2B5EF4-FFF2-40B4-BE49-F238E27FC236}">
                  <a16:creationId xmlns:a16="http://schemas.microsoft.com/office/drawing/2014/main" id="{97E0AEB5-AD04-4BE2-924F-FA1BB8BD61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92296" y="6331913"/>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97">
              <a:extLst>
                <a:ext uri="{FF2B5EF4-FFF2-40B4-BE49-F238E27FC236}">
                  <a16:creationId xmlns:a16="http://schemas.microsoft.com/office/drawing/2014/main" id="{CE0B2D17-C3F7-4A41-BA4C-1FC311B9DC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85964" y="6334361"/>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98">
              <a:extLst>
                <a:ext uri="{FF2B5EF4-FFF2-40B4-BE49-F238E27FC236}">
                  <a16:creationId xmlns:a16="http://schemas.microsoft.com/office/drawing/2014/main" id="{F15034BD-6C17-469B-85AF-148EA0F74F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367556" y="6334361"/>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99">
              <a:extLst>
                <a:ext uri="{FF2B5EF4-FFF2-40B4-BE49-F238E27FC236}">
                  <a16:creationId xmlns:a16="http://schemas.microsoft.com/office/drawing/2014/main" id="{7B6742E3-DB37-4077-8690-AC1A02780B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84758" y="6333136"/>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00">
              <a:extLst>
                <a:ext uri="{FF2B5EF4-FFF2-40B4-BE49-F238E27FC236}">
                  <a16:creationId xmlns:a16="http://schemas.microsoft.com/office/drawing/2014/main" id="{745F2439-5B8E-4E05-866E-896C0F5BE7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3089" y="6334360"/>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101">
              <a:extLst>
                <a:ext uri="{FF2B5EF4-FFF2-40B4-BE49-F238E27FC236}">
                  <a16:creationId xmlns:a16="http://schemas.microsoft.com/office/drawing/2014/main" id="{4CD231E8-DFF5-4403-AFD6-EDB105AF23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68469" y="6340890"/>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02">
              <a:extLst>
                <a:ext uri="{FF2B5EF4-FFF2-40B4-BE49-F238E27FC236}">
                  <a16:creationId xmlns:a16="http://schemas.microsoft.com/office/drawing/2014/main" id="{186F08A0-4B07-4ED4-AA2E-F53E61E77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88080" y="6344153"/>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03">
              <a:extLst>
                <a:ext uri="{FF2B5EF4-FFF2-40B4-BE49-F238E27FC236}">
                  <a16:creationId xmlns:a16="http://schemas.microsoft.com/office/drawing/2014/main" id="{143F4736-A980-42E1-B7AA-4154BD0FA9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72695" y="6302055"/>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04">
              <a:extLst>
                <a:ext uri="{FF2B5EF4-FFF2-40B4-BE49-F238E27FC236}">
                  <a16:creationId xmlns:a16="http://schemas.microsoft.com/office/drawing/2014/main" id="{2B7EF984-B6CC-4990-B9D8-E999A41F97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99653" y="6349865"/>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13">
              <a:extLst>
                <a:ext uri="{FF2B5EF4-FFF2-40B4-BE49-F238E27FC236}">
                  <a16:creationId xmlns:a16="http://schemas.microsoft.com/office/drawing/2014/main" id="{701390DA-498F-40EE-B86D-9C1288CCDD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7874" y="6395562"/>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14">
              <a:extLst>
                <a:ext uri="{FF2B5EF4-FFF2-40B4-BE49-F238E27FC236}">
                  <a16:creationId xmlns:a16="http://schemas.microsoft.com/office/drawing/2014/main" id="{8349FDB4-AF3A-4F35-82C0-1D40929655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54328" y="6395562"/>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15">
              <a:extLst>
                <a:ext uri="{FF2B5EF4-FFF2-40B4-BE49-F238E27FC236}">
                  <a16:creationId xmlns:a16="http://schemas.microsoft.com/office/drawing/2014/main" id="{96A26B04-1F0B-4D75-8922-93B734D75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17182" y="6401275"/>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117">
              <a:extLst>
                <a:ext uri="{FF2B5EF4-FFF2-40B4-BE49-F238E27FC236}">
                  <a16:creationId xmlns:a16="http://schemas.microsoft.com/office/drawing/2014/main" id="{C6200836-2571-4275-B8D2-450E99ED2A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070586" y="6413516"/>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3" name="Picture 2">
            <a:extLst>
              <a:ext uri="{FF2B5EF4-FFF2-40B4-BE49-F238E27FC236}">
                <a16:creationId xmlns:a16="http://schemas.microsoft.com/office/drawing/2014/main" id="{68E21DC6-B910-389B-9AC3-EFAB38B6B613}"/>
              </a:ext>
            </a:extLst>
          </p:cNvPr>
          <p:cNvPicPr>
            <a:picLocks noChangeAspect="1"/>
          </p:cNvPicPr>
          <p:nvPr/>
        </p:nvPicPr>
        <p:blipFill>
          <a:blip r:embed="rId2"/>
          <a:stretch>
            <a:fillRect/>
          </a:stretch>
        </p:blipFill>
        <p:spPr>
          <a:xfrm>
            <a:off x="10367556" y="359367"/>
            <a:ext cx="1188823" cy="1085182"/>
          </a:xfrm>
          <a:prstGeom prst="rect">
            <a:avLst/>
          </a:prstGeom>
        </p:spPr>
      </p:pic>
    </p:spTree>
    <p:extLst>
      <p:ext uri="{BB962C8B-B14F-4D97-AF65-F5344CB8AC3E}">
        <p14:creationId xmlns:p14="http://schemas.microsoft.com/office/powerpoint/2010/main" val="23107255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697D25-3D98-4690-9E3D-C65732E5D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C634FA-4936-4EA7-9BFB-F34843C0F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283"/>
            <a:ext cx="12192000" cy="1864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741FDE-DCA7-7BCE-F903-1E41875AC8AF}"/>
              </a:ext>
            </a:extLst>
          </p:cNvPr>
          <p:cNvSpPr>
            <a:spLocks noGrp="1"/>
          </p:cNvSpPr>
          <p:nvPr>
            <p:ph type="title"/>
          </p:nvPr>
        </p:nvSpPr>
        <p:spPr>
          <a:xfrm>
            <a:off x="1073811" y="648757"/>
            <a:ext cx="10492667" cy="1065321"/>
          </a:xfrm>
        </p:spPr>
        <p:txBody>
          <a:bodyPr>
            <a:normAutofit/>
          </a:bodyPr>
          <a:lstStyle/>
          <a:p>
            <a:r>
              <a:rPr lang="en-GB" dirty="0">
                <a:latin typeface="Congenial Light" panose="02000503040000020004" pitchFamily="2" charset="0"/>
              </a:rPr>
              <a:t>Starting school in September</a:t>
            </a:r>
          </a:p>
        </p:txBody>
      </p:sp>
      <p:sp>
        <p:nvSpPr>
          <p:cNvPr id="10" name="Content Placeholder 2">
            <a:extLst>
              <a:ext uri="{FF2B5EF4-FFF2-40B4-BE49-F238E27FC236}">
                <a16:creationId xmlns:a16="http://schemas.microsoft.com/office/drawing/2014/main" id="{752B97FD-C9E1-EB69-CE25-E8E4821B8FD4}"/>
              </a:ext>
            </a:extLst>
          </p:cNvPr>
          <p:cNvSpPr>
            <a:spLocks noGrp="1"/>
          </p:cNvSpPr>
          <p:nvPr>
            <p:ph idx="1"/>
          </p:nvPr>
        </p:nvSpPr>
        <p:spPr>
          <a:xfrm>
            <a:off x="470898" y="1843185"/>
            <a:ext cx="11436037" cy="4091034"/>
          </a:xfrm>
        </p:spPr>
        <p:txBody>
          <a:bodyPr>
            <a:normAutofit fontScale="92500" lnSpcReduction="20000"/>
          </a:bodyPr>
          <a:lstStyle/>
          <a:p>
            <a:pPr marL="0" indent="0">
              <a:lnSpc>
                <a:spcPct val="140000"/>
              </a:lnSpc>
              <a:buNone/>
            </a:pPr>
            <a:r>
              <a:rPr lang="en-GB" sz="1900" dirty="0">
                <a:latin typeface="Congenial Light" panose="02000503040000020004" pitchFamily="2" charset="0"/>
              </a:rPr>
              <a:t>Afternoon ‘pick up’</a:t>
            </a:r>
          </a:p>
          <a:p>
            <a:pPr>
              <a:lnSpc>
                <a:spcPct val="140000"/>
              </a:lnSpc>
            </a:pPr>
            <a:r>
              <a:rPr lang="en-GB" sz="1900" dirty="0">
                <a:latin typeface="Congenial Light" panose="02000503040000020004" pitchFamily="2" charset="0"/>
              </a:rPr>
              <a:t>School gates open from 3pm, please queue and collect your child from the outdoor area.</a:t>
            </a:r>
          </a:p>
          <a:p>
            <a:pPr>
              <a:lnSpc>
                <a:spcPct val="140000"/>
              </a:lnSpc>
            </a:pPr>
            <a:r>
              <a:rPr lang="en-GB" sz="1900" b="1" u="sng" dirty="0">
                <a:latin typeface="Congenial Light" panose="02000503040000020004" pitchFamily="2" charset="0"/>
              </a:rPr>
              <a:t>When collecting your child, please take note of the ‘coloured stands/signs’ and ensure that the exit door remains clear for all children to exit the building safely.</a:t>
            </a:r>
          </a:p>
          <a:p>
            <a:pPr>
              <a:lnSpc>
                <a:spcPct val="140000"/>
              </a:lnSpc>
            </a:pPr>
            <a:r>
              <a:rPr lang="en-GB" sz="1900" dirty="0">
                <a:latin typeface="Congenial Light" panose="02000503040000020004" pitchFamily="2" charset="0"/>
              </a:rPr>
              <a:t>When collecting your child, the member of the team ‘on the door’ will ask who you have come to collect, please state your child’s name clearly. Your child will be then called from class to exit school.</a:t>
            </a:r>
          </a:p>
          <a:p>
            <a:pPr>
              <a:lnSpc>
                <a:spcPct val="140000"/>
              </a:lnSpc>
            </a:pPr>
            <a:r>
              <a:rPr lang="en-GB" sz="1900" dirty="0">
                <a:latin typeface="Congenial Light" panose="02000503040000020004" pitchFamily="2" charset="0"/>
              </a:rPr>
              <a:t>Please let us know if there will be a different collection arrangement for your child – e.g. the adult collecting your child from school.</a:t>
            </a:r>
          </a:p>
          <a:p>
            <a:pPr>
              <a:lnSpc>
                <a:spcPct val="140000"/>
              </a:lnSpc>
            </a:pPr>
            <a:r>
              <a:rPr lang="en-GB" sz="1900" dirty="0">
                <a:latin typeface="Congenial Light" panose="02000503040000020004" pitchFamily="2" charset="0"/>
              </a:rPr>
              <a:t>We release all EYFS children from the same exit, so please bear with us as we safely release all children from school.</a:t>
            </a:r>
          </a:p>
          <a:p>
            <a:pPr marL="0" indent="0">
              <a:lnSpc>
                <a:spcPct val="140000"/>
              </a:lnSpc>
              <a:buNone/>
            </a:pPr>
            <a:endParaRPr lang="en-GB" sz="1300" dirty="0">
              <a:latin typeface="+mj-lt"/>
            </a:endParaRPr>
          </a:p>
        </p:txBody>
      </p:sp>
      <p:grpSp>
        <p:nvGrpSpPr>
          <p:cNvPr id="13" name="Group 12">
            <a:extLst>
              <a:ext uri="{FF2B5EF4-FFF2-40B4-BE49-F238E27FC236}">
                <a16:creationId xmlns:a16="http://schemas.microsoft.com/office/drawing/2014/main" id="{A9A3B735-54E2-4D95-A245-5BA856818C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951" y="5916267"/>
            <a:ext cx="12062645" cy="539682"/>
            <a:chOff x="50951" y="5916267"/>
            <a:chExt cx="12062645" cy="539682"/>
          </a:xfrm>
        </p:grpSpPr>
        <p:sp>
          <p:nvSpPr>
            <p:cNvPr id="14" name="Freeform 6">
              <a:extLst>
                <a:ext uri="{FF2B5EF4-FFF2-40B4-BE49-F238E27FC236}">
                  <a16:creationId xmlns:a16="http://schemas.microsoft.com/office/drawing/2014/main" id="{0AA7D8B6-D845-468C-AEEA-041E24C002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4587" y="6001132"/>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22">
              <a:extLst>
                <a:ext uri="{FF2B5EF4-FFF2-40B4-BE49-F238E27FC236}">
                  <a16:creationId xmlns:a16="http://schemas.microsoft.com/office/drawing/2014/main" id="{11769E07-4D97-44F0-925C-A14602491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29334" y="5964936"/>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27">
              <a:extLst>
                <a:ext uri="{FF2B5EF4-FFF2-40B4-BE49-F238E27FC236}">
                  <a16:creationId xmlns:a16="http://schemas.microsoft.com/office/drawing/2014/main" id="{E4A2189D-5B4E-42D2-B6E0-2A2CFBDA11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59830" y="6286449"/>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9">
              <a:extLst>
                <a:ext uri="{FF2B5EF4-FFF2-40B4-BE49-F238E27FC236}">
                  <a16:creationId xmlns:a16="http://schemas.microsoft.com/office/drawing/2014/main" id="{66FD54A5-B674-4D17-A65B-944971C786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9871" y="6206364"/>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80">
              <a:extLst>
                <a:ext uri="{FF2B5EF4-FFF2-40B4-BE49-F238E27FC236}">
                  <a16:creationId xmlns:a16="http://schemas.microsoft.com/office/drawing/2014/main" id="{B54F4C78-F4CD-4D0F-B253-88D228F6A7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3557" y="5938924"/>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81">
              <a:extLst>
                <a:ext uri="{FF2B5EF4-FFF2-40B4-BE49-F238E27FC236}">
                  <a16:creationId xmlns:a16="http://schemas.microsoft.com/office/drawing/2014/main" id="{FFFF9C25-70A8-42C2-A7DE-574D066DF5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64487" y="5925243"/>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82">
              <a:extLst>
                <a:ext uri="{FF2B5EF4-FFF2-40B4-BE49-F238E27FC236}">
                  <a16:creationId xmlns:a16="http://schemas.microsoft.com/office/drawing/2014/main" id="{E98277E5-59FD-41F1-82B6-91AE3F11CC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37629" y="5934219"/>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83">
              <a:extLst>
                <a:ext uri="{FF2B5EF4-FFF2-40B4-BE49-F238E27FC236}">
                  <a16:creationId xmlns:a16="http://schemas.microsoft.com/office/drawing/2014/main" id="{14EBCE55-C6D3-4D3C-9F20-C4BD18A1CB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5577" y="5916267"/>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9">
              <a:extLst>
                <a:ext uri="{FF2B5EF4-FFF2-40B4-BE49-F238E27FC236}">
                  <a16:creationId xmlns:a16="http://schemas.microsoft.com/office/drawing/2014/main" id="{5D5866ED-D858-4C92-BA1D-48FAF78338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2839" y="5933571"/>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0">
              <a:extLst>
                <a:ext uri="{FF2B5EF4-FFF2-40B4-BE49-F238E27FC236}">
                  <a16:creationId xmlns:a16="http://schemas.microsoft.com/office/drawing/2014/main" id="{E87100F3-948D-4243-84CB-29EF2A39BE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66124" y="6001132"/>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5">
              <a:extLst>
                <a:ext uri="{FF2B5EF4-FFF2-40B4-BE49-F238E27FC236}">
                  <a16:creationId xmlns:a16="http://schemas.microsoft.com/office/drawing/2014/main" id="{D6649540-9040-4EEE-A0C4-572615E2A8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97089" y="6176579"/>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07">
              <a:extLst>
                <a:ext uri="{FF2B5EF4-FFF2-40B4-BE49-F238E27FC236}">
                  <a16:creationId xmlns:a16="http://schemas.microsoft.com/office/drawing/2014/main" id="{3A896369-1B66-4309-8586-65CA1CD103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71801" y="620024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08">
              <a:extLst>
                <a:ext uri="{FF2B5EF4-FFF2-40B4-BE49-F238E27FC236}">
                  <a16:creationId xmlns:a16="http://schemas.microsoft.com/office/drawing/2014/main" id="{496CEF3A-A9D0-4437-A1DB-411327542F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3527" y="6200243"/>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9">
              <a:extLst>
                <a:ext uri="{FF2B5EF4-FFF2-40B4-BE49-F238E27FC236}">
                  <a16:creationId xmlns:a16="http://schemas.microsoft.com/office/drawing/2014/main" id="{34CCF3A1-3274-4DB2-B7EF-219D0A5C87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4654" y="6203509"/>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11">
              <a:extLst>
                <a:ext uri="{FF2B5EF4-FFF2-40B4-BE49-F238E27FC236}">
                  <a16:creationId xmlns:a16="http://schemas.microsoft.com/office/drawing/2014/main" id="{9A605FE2-6A58-494D-927A-B82AEC8915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5893" y="621574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12">
              <a:extLst>
                <a:ext uri="{FF2B5EF4-FFF2-40B4-BE49-F238E27FC236}">
                  <a16:creationId xmlns:a16="http://schemas.microsoft.com/office/drawing/2014/main" id="{E1B36634-086A-4A82-8CAF-8110ECE649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5065" y="596619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22">
              <a:extLst>
                <a:ext uri="{FF2B5EF4-FFF2-40B4-BE49-F238E27FC236}">
                  <a16:creationId xmlns:a16="http://schemas.microsoft.com/office/drawing/2014/main" id="{543B9DA6-0A96-4903-B621-2407440363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05488" y="6316001"/>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62">
              <a:extLst>
                <a:ext uri="{FF2B5EF4-FFF2-40B4-BE49-F238E27FC236}">
                  <a16:creationId xmlns:a16="http://schemas.microsoft.com/office/drawing/2014/main" id="{42763548-E8B0-4544-84B5-7B889ED774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99497" y="59510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63">
              <a:extLst>
                <a:ext uri="{FF2B5EF4-FFF2-40B4-BE49-F238E27FC236}">
                  <a16:creationId xmlns:a16="http://schemas.microsoft.com/office/drawing/2014/main" id="{1A45674C-6A86-4F7E-AE7E-6E5B851EAA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10552" y="5972713"/>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64">
              <a:extLst>
                <a:ext uri="{FF2B5EF4-FFF2-40B4-BE49-F238E27FC236}">
                  <a16:creationId xmlns:a16="http://schemas.microsoft.com/office/drawing/2014/main" id="{242E34B3-4E6E-4B6D-BBF4-4ECFB6D2EE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50483" y="596575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65">
              <a:extLst>
                <a:ext uri="{FF2B5EF4-FFF2-40B4-BE49-F238E27FC236}">
                  <a16:creationId xmlns:a16="http://schemas.microsoft.com/office/drawing/2014/main" id="{8F84DCA9-8C6F-4F39-8103-2B8FA8EE39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191864" y="5983705"/>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66">
              <a:extLst>
                <a:ext uri="{FF2B5EF4-FFF2-40B4-BE49-F238E27FC236}">
                  <a16:creationId xmlns:a16="http://schemas.microsoft.com/office/drawing/2014/main" id="{54980C00-FBE5-4175-B3B9-6087A03AE2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49748" y="5974729"/>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67">
              <a:extLst>
                <a:ext uri="{FF2B5EF4-FFF2-40B4-BE49-F238E27FC236}">
                  <a16:creationId xmlns:a16="http://schemas.microsoft.com/office/drawing/2014/main" id="{056A1AA1-39CA-4F27-90E5-6C61700B80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955742" y="5977993"/>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68">
              <a:extLst>
                <a:ext uri="{FF2B5EF4-FFF2-40B4-BE49-F238E27FC236}">
                  <a16:creationId xmlns:a16="http://schemas.microsoft.com/office/drawing/2014/main" id="{FBAB5483-5590-4051-98D4-6AE210CF25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37125" y="5969016"/>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69">
              <a:extLst>
                <a:ext uri="{FF2B5EF4-FFF2-40B4-BE49-F238E27FC236}">
                  <a16:creationId xmlns:a16="http://schemas.microsoft.com/office/drawing/2014/main" id="{66DCC39E-7F5C-4041-BDE1-D661699B57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25347" y="5981258"/>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70">
              <a:extLst>
                <a:ext uri="{FF2B5EF4-FFF2-40B4-BE49-F238E27FC236}">
                  <a16:creationId xmlns:a16="http://schemas.microsoft.com/office/drawing/2014/main" id="{FAD30A9E-4601-4025-9567-23015EF0F6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605784" y="6041644"/>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71">
              <a:extLst>
                <a:ext uri="{FF2B5EF4-FFF2-40B4-BE49-F238E27FC236}">
                  <a16:creationId xmlns:a16="http://schemas.microsoft.com/office/drawing/2014/main" id="{BD8A0A08-4CB0-45A8-A312-F69FED6A4D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00734" y="5986969"/>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72">
              <a:extLst>
                <a:ext uri="{FF2B5EF4-FFF2-40B4-BE49-F238E27FC236}">
                  <a16:creationId xmlns:a16="http://schemas.microsoft.com/office/drawing/2014/main" id="{D56B6120-B694-4D67-AE19-BFD713EAE8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73875" y="5990232"/>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73">
              <a:extLst>
                <a:ext uri="{FF2B5EF4-FFF2-40B4-BE49-F238E27FC236}">
                  <a16:creationId xmlns:a16="http://schemas.microsoft.com/office/drawing/2014/main" id="{5FC2F0B0-76D3-4103-A460-73572B5DC9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75850" y="5993497"/>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74">
              <a:extLst>
                <a:ext uri="{FF2B5EF4-FFF2-40B4-BE49-F238E27FC236}">
                  <a16:creationId xmlns:a16="http://schemas.microsoft.com/office/drawing/2014/main" id="{9F31AF69-9EF8-4598-AC0D-40824CAEDE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66519" y="5999210"/>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75">
              <a:extLst>
                <a:ext uri="{FF2B5EF4-FFF2-40B4-BE49-F238E27FC236}">
                  <a16:creationId xmlns:a16="http://schemas.microsoft.com/office/drawing/2014/main" id="{BABFA31C-08A2-4A84-BC24-57620041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04129" y="5929847"/>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77">
              <a:extLst>
                <a:ext uri="{FF2B5EF4-FFF2-40B4-BE49-F238E27FC236}">
                  <a16:creationId xmlns:a16="http://schemas.microsoft.com/office/drawing/2014/main" id="{2E14A454-CFDC-469D-AAC8-0AECD34369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55260" y="601471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85">
              <a:extLst>
                <a:ext uri="{FF2B5EF4-FFF2-40B4-BE49-F238E27FC236}">
                  <a16:creationId xmlns:a16="http://schemas.microsoft.com/office/drawing/2014/main" id="{4F28944F-2222-438F-B8BF-289400FA48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06059" y="6029402"/>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87">
              <a:extLst>
                <a:ext uri="{FF2B5EF4-FFF2-40B4-BE49-F238E27FC236}">
                  <a16:creationId xmlns:a16="http://schemas.microsoft.com/office/drawing/2014/main" id="{10583A59-F6FC-4383-951E-4DEA803E3B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22284" y="6041642"/>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88">
              <a:extLst>
                <a:ext uri="{FF2B5EF4-FFF2-40B4-BE49-F238E27FC236}">
                  <a16:creationId xmlns:a16="http://schemas.microsoft.com/office/drawing/2014/main" id="{01E36E36-80DB-4588-B48C-C10A2CC640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90921" y="6047354"/>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91">
              <a:extLst>
                <a:ext uri="{FF2B5EF4-FFF2-40B4-BE49-F238E27FC236}">
                  <a16:creationId xmlns:a16="http://schemas.microsoft.com/office/drawing/2014/main" id="{82340FC1-013D-48B7-B3F7-917F649FA1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84593" y="6214548"/>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92">
              <a:extLst>
                <a:ext uri="{FF2B5EF4-FFF2-40B4-BE49-F238E27FC236}">
                  <a16:creationId xmlns:a16="http://schemas.microsoft.com/office/drawing/2014/main" id="{2A4816D6-34F0-433A-9ACB-C1D2A52C00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88834" y="622280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93">
              <a:extLst>
                <a:ext uri="{FF2B5EF4-FFF2-40B4-BE49-F238E27FC236}">
                  <a16:creationId xmlns:a16="http://schemas.microsoft.com/office/drawing/2014/main" id="{67942CD3-43C9-4530-9C50-47E288DB54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00129" y="6222800"/>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94">
              <a:extLst>
                <a:ext uri="{FF2B5EF4-FFF2-40B4-BE49-F238E27FC236}">
                  <a16:creationId xmlns:a16="http://schemas.microsoft.com/office/drawing/2014/main" id="{11861164-AD4A-41ED-AF99-4972D60EAB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688824" y="6250545"/>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95">
              <a:extLst>
                <a:ext uri="{FF2B5EF4-FFF2-40B4-BE49-F238E27FC236}">
                  <a16:creationId xmlns:a16="http://schemas.microsoft.com/office/drawing/2014/main" id="{E2B208F9-EDC1-4C32-9D59-30C273C08E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38524" y="624564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96">
              <a:extLst>
                <a:ext uri="{FF2B5EF4-FFF2-40B4-BE49-F238E27FC236}">
                  <a16:creationId xmlns:a16="http://schemas.microsoft.com/office/drawing/2014/main" id="{7A7C7DA6-7A32-4CCE-AB8E-59036A6C50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95222" y="6259521"/>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97">
              <a:extLst>
                <a:ext uri="{FF2B5EF4-FFF2-40B4-BE49-F238E27FC236}">
                  <a16:creationId xmlns:a16="http://schemas.microsoft.com/office/drawing/2014/main" id="{510879FA-373B-43C3-9332-BBE87A6FC6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88890" y="6261969"/>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98">
              <a:extLst>
                <a:ext uri="{FF2B5EF4-FFF2-40B4-BE49-F238E27FC236}">
                  <a16:creationId xmlns:a16="http://schemas.microsoft.com/office/drawing/2014/main" id="{66AFA0BE-4521-4076-A5AD-FC70317490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70482" y="6261969"/>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99">
              <a:extLst>
                <a:ext uri="{FF2B5EF4-FFF2-40B4-BE49-F238E27FC236}">
                  <a16:creationId xmlns:a16="http://schemas.microsoft.com/office/drawing/2014/main" id="{0598DD74-9791-420B-B5ED-355B654B17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39874" y="626074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00">
              <a:extLst>
                <a:ext uri="{FF2B5EF4-FFF2-40B4-BE49-F238E27FC236}">
                  <a16:creationId xmlns:a16="http://schemas.microsoft.com/office/drawing/2014/main" id="{038F7AA7-B635-4496-AD3E-A234340BD6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16015" y="626196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5E017948-9D66-4417-8B88-4BD1532ACF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13228" y="6268498"/>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02">
              <a:extLst>
                <a:ext uri="{FF2B5EF4-FFF2-40B4-BE49-F238E27FC236}">
                  <a16:creationId xmlns:a16="http://schemas.microsoft.com/office/drawing/2014/main" id="{AB333295-A36E-46DB-82A5-E78E0498D4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91006" y="6271761"/>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03">
              <a:extLst>
                <a:ext uri="{FF2B5EF4-FFF2-40B4-BE49-F238E27FC236}">
                  <a16:creationId xmlns:a16="http://schemas.microsoft.com/office/drawing/2014/main" id="{D10C99A3-BB78-4269-87D4-8287B83637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53313" y="627747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04">
              <a:extLst>
                <a:ext uri="{FF2B5EF4-FFF2-40B4-BE49-F238E27FC236}">
                  <a16:creationId xmlns:a16="http://schemas.microsoft.com/office/drawing/2014/main" id="{856A8AAC-D0EA-4685-9283-E8A01ED70B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02579" y="6277473"/>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13">
              <a:extLst>
                <a:ext uri="{FF2B5EF4-FFF2-40B4-BE49-F238E27FC236}">
                  <a16:creationId xmlns:a16="http://schemas.microsoft.com/office/drawing/2014/main" id="{EE545004-D464-4D04-B11F-4759090429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90800" y="6323170"/>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14">
              <a:extLst>
                <a:ext uri="{FF2B5EF4-FFF2-40B4-BE49-F238E27FC236}">
                  <a16:creationId xmlns:a16="http://schemas.microsoft.com/office/drawing/2014/main" id="{50289B97-B071-455F-8540-982742C43E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57254" y="632317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15">
              <a:extLst>
                <a:ext uri="{FF2B5EF4-FFF2-40B4-BE49-F238E27FC236}">
                  <a16:creationId xmlns:a16="http://schemas.microsoft.com/office/drawing/2014/main" id="{CEF2EFFE-7947-4C37-8ABD-398F392C07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20108" y="6328883"/>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17">
              <a:extLst>
                <a:ext uri="{FF2B5EF4-FFF2-40B4-BE49-F238E27FC236}">
                  <a16:creationId xmlns:a16="http://schemas.microsoft.com/office/drawing/2014/main" id="{E8391CC5-D4B9-4E26-ABCD-D6C4BC235F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15345" y="634112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18">
              <a:extLst>
                <a:ext uri="{FF2B5EF4-FFF2-40B4-BE49-F238E27FC236}">
                  <a16:creationId xmlns:a16="http://schemas.microsoft.com/office/drawing/2014/main" id="{71A5B932-E608-49E3-8ED1-4DBAAE919F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05534" y="627747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119">
              <a:extLst>
                <a:ext uri="{FF2B5EF4-FFF2-40B4-BE49-F238E27FC236}">
                  <a16:creationId xmlns:a16="http://schemas.microsoft.com/office/drawing/2014/main" id="{EAA3BF46-C387-4232-844F-B2D45C1D29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610731" y="6246640"/>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00">
              <a:extLst>
                <a:ext uri="{FF2B5EF4-FFF2-40B4-BE49-F238E27FC236}">
                  <a16:creationId xmlns:a16="http://schemas.microsoft.com/office/drawing/2014/main" id="{AB415331-61BA-49F4-9FFD-39B6284819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67614" y="6261967"/>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79">
              <a:extLst>
                <a:ext uri="{FF2B5EF4-FFF2-40B4-BE49-F238E27FC236}">
                  <a16:creationId xmlns:a16="http://schemas.microsoft.com/office/drawing/2014/main" id="{8FF6D6DA-64DD-4D39-931B-9B97E01A33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76945" y="6278756"/>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80">
              <a:extLst>
                <a:ext uri="{FF2B5EF4-FFF2-40B4-BE49-F238E27FC236}">
                  <a16:creationId xmlns:a16="http://schemas.microsoft.com/office/drawing/2014/main" id="{2CEBA427-3E6A-48B0-9040-931C62AAC3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270631" y="6011316"/>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81">
              <a:extLst>
                <a:ext uri="{FF2B5EF4-FFF2-40B4-BE49-F238E27FC236}">
                  <a16:creationId xmlns:a16="http://schemas.microsoft.com/office/drawing/2014/main" id="{65D81449-8208-4635-9339-4C8FE89BB6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61561" y="5997635"/>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82">
              <a:extLst>
                <a:ext uri="{FF2B5EF4-FFF2-40B4-BE49-F238E27FC236}">
                  <a16:creationId xmlns:a16="http://schemas.microsoft.com/office/drawing/2014/main" id="{954A6F89-BF29-464D-9561-97822F0997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34703" y="6006611"/>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83">
              <a:extLst>
                <a:ext uri="{FF2B5EF4-FFF2-40B4-BE49-F238E27FC236}">
                  <a16:creationId xmlns:a16="http://schemas.microsoft.com/office/drawing/2014/main" id="{67C81528-252F-43EA-BAC6-ED0A11863B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62651" y="5988659"/>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89">
              <a:extLst>
                <a:ext uri="{FF2B5EF4-FFF2-40B4-BE49-F238E27FC236}">
                  <a16:creationId xmlns:a16="http://schemas.microsoft.com/office/drawing/2014/main" id="{D4AAA683-AC21-4857-A7D8-552A3DC9BA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49913" y="6005963"/>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90">
              <a:extLst>
                <a:ext uri="{FF2B5EF4-FFF2-40B4-BE49-F238E27FC236}">
                  <a16:creationId xmlns:a16="http://schemas.microsoft.com/office/drawing/2014/main" id="{BFD93668-5C98-45C9-BA73-EBDE215100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63198" y="6073524"/>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105">
              <a:extLst>
                <a:ext uri="{FF2B5EF4-FFF2-40B4-BE49-F238E27FC236}">
                  <a16:creationId xmlns:a16="http://schemas.microsoft.com/office/drawing/2014/main" id="{76866F09-A7B0-420E-A8F1-CC0C5CC240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094163" y="6248971"/>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07">
              <a:extLst>
                <a:ext uri="{FF2B5EF4-FFF2-40B4-BE49-F238E27FC236}">
                  <a16:creationId xmlns:a16="http://schemas.microsoft.com/office/drawing/2014/main" id="{9D2D6D19-1C81-46DC-B49C-E7AA081792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68875" y="6272635"/>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08">
              <a:extLst>
                <a:ext uri="{FF2B5EF4-FFF2-40B4-BE49-F238E27FC236}">
                  <a16:creationId xmlns:a16="http://schemas.microsoft.com/office/drawing/2014/main" id="{4AF7B011-7C75-48AD-BBBF-4FE1834A6E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300601" y="6272635"/>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09">
              <a:extLst>
                <a:ext uri="{FF2B5EF4-FFF2-40B4-BE49-F238E27FC236}">
                  <a16:creationId xmlns:a16="http://schemas.microsoft.com/office/drawing/2014/main" id="{305124B5-EFC4-4F14-9182-23A3280AE5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01728" y="6275901"/>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11">
              <a:extLst>
                <a:ext uri="{FF2B5EF4-FFF2-40B4-BE49-F238E27FC236}">
                  <a16:creationId xmlns:a16="http://schemas.microsoft.com/office/drawing/2014/main" id="{45166B1B-FC43-48DA-A810-13BADEF816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42967" y="6288141"/>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12">
              <a:extLst>
                <a:ext uri="{FF2B5EF4-FFF2-40B4-BE49-F238E27FC236}">
                  <a16:creationId xmlns:a16="http://schemas.microsoft.com/office/drawing/2014/main" id="{15846AE5-CF5B-452A-BDBB-ABC69690D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025342" y="599314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62">
              <a:extLst>
                <a:ext uri="{FF2B5EF4-FFF2-40B4-BE49-F238E27FC236}">
                  <a16:creationId xmlns:a16="http://schemas.microsoft.com/office/drawing/2014/main" id="{3DB2496D-CE28-4700-AA6B-FA4E60A944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096571" y="6023456"/>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63">
              <a:extLst>
                <a:ext uri="{FF2B5EF4-FFF2-40B4-BE49-F238E27FC236}">
                  <a16:creationId xmlns:a16="http://schemas.microsoft.com/office/drawing/2014/main" id="{561D8232-C449-46E2-BB87-922BD4DAE8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307626" y="6045105"/>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64">
              <a:extLst>
                <a:ext uri="{FF2B5EF4-FFF2-40B4-BE49-F238E27FC236}">
                  <a16:creationId xmlns:a16="http://schemas.microsoft.com/office/drawing/2014/main" id="{C0352A08-1998-4E8B-9E16-ABE077AF06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47557" y="6038145"/>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65">
              <a:extLst>
                <a:ext uri="{FF2B5EF4-FFF2-40B4-BE49-F238E27FC236}">
                  <a16:creationId xmlns:a16="http://schemas.microsoft.com/office/drawing/2014/main" id="{9FD7260F-CF29-4931-A348-235EFAFB65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88938" y="6056097"/>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66">
              <a:extLst>
                <a:ext uri="{FF2B5EF4-FFF2-40B4-BE49-F238E27FC236}">
                  <a16:creationId xmlns:a16="http://schemas.microsoft.com/office/drawing/2014/main" id="{CCF55F8B-03C0-4AA3-B4A7-2F6C21D344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46822" y="6047121"/>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67">
              <a:extLst>
                <a:ext uri="{FF2B5EF4-FFF2-40B4-BE49-F238E27FC236}">
                  <a16:creationId xmlns:a16="http://schemas.microsoft.com/office/drawing/2014/main" id="{2157B0E0-DFE1-40C8-93E2-25059E0106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752816" y="6050385"/>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68">
              <a:extLst>
                <a:ext uri="{FF2B5EF4-FFF2-40B4-BE49-F238E27FC236}">
                  <a16:creationId xmlns:a16="http://schemas.microsoft.com/office/drawing/2014/main" id="{90A4BF9D-CDDE-435D-BB05-D240632FED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434199" y="6041408"/>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69">
              <a:extLst>
                <a:ext uri="{FF2B5EF4-FFF2-40B4-BE49-F238E27FC236}">
                  <a16:creationId xmlns:a16="http://schemas.microsoft.com/office/drawing/2014/main" id="{9BDEA0B2-531B-48B0-AB13-4B34515683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22421" y="6053650"/>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71">
              <a:extLst>
                <a:ext uri="{FF2B5EF4-FFF2-40B4-BE49-F238E27FC236}">
                  <a16:creationId xmlns:a16="http://schemas.microsoft.com/office/drawing/2014/main" id="{A8BFB17A-EAE6-4C93-885B-6299466A29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7808" y="6059361"/>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72">
              <a:extLst>
                <a:ext uri="{FF2B5EF4-FFF2-40B4-BE49-F238E27FC236}">
                  <a16:creationId xmlns:a16="http://schemas.microsoft.com/office/drawing/2014/main" id="{07A67F34-97BE-480B-A85B-DEAEEB45BB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70949" y="6062624"/>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73">
              <a:extLst>
                <a:ext uri="{FF2B5EF4-FFF2-40B4-BE49-F238E27FC236}">
                  <a16:creationId xmlns:a16="http://schemas.microsoft.com/office/drawing/2014/main" id="{6C4408FA-D405-4819-A9B5-7E4137AEB9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72924" y="6065889"/>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74">
              <a:extLst>
                <a:ext uri="{FF2B5EF4-FFF2-40B4-BE49-F238E27FC236}">
                  <a16:creationId xmlns:a16="http://schemas.microsoft.com/office/drawing/2014/main" id="{83277647-FA05-4345-8145-D5ED7903A2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951" y="5947800"/>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75">
              <a:extLst>
                <a:ext uri="{FF2B5EF4-FFF2-40B4-BE49-F238E27FC236}">
                  <a16:creationId xmlns:a16="http://schemas.microsoft.com/office/drawing/2014/main" id="{4386FD15-4921-4493-A215-FEA31801B3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601203" y="6002239"/>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77">
              <a:extLst>
                <a:ext uri="{FF2B5EF4-FFF2-40B4-BE49-F238E27FC236}">
                  <a16:creationId xmlns:a16="http://schemas.microsoft.com/office/drawing/2014/main" id="{625D89BA-3D96-4949-8D68-AD594D3229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52334" y="6087105"/>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88">
              <a:extLst>
                <a:ext uri="{FF2B5EF4-FFF2-40B4-BE49-F238E27FC236}">
                  <a16:creationId xmlns:a16="http://schemas.microsoft.com/office/drawing/2014/main" id="{58041442-9F1D-4E5E-A088-6727B2CF8D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87995" y="6119746"/>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91">
              <a:extLst>
                <a:ext uri="{FF2B5EF4-FFF2-40B4-BE49-F238E27FC236}">
                  <a16:creationId xmlns:a16="http://schemas.microsoft.com/office/drawing/2014/main" id="{E732CC8A-1A71-462B-8562-DA75D35B5D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81667" y="6286940"/>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92">
              <a:extLst>
                <a:ext uri="{FF2B5EF4-FFF2-40B4-BE49-F238E27FC236}">
                  <a16:creationId xmlns:a16="http://schemas.microsoft.com/office/drawing/2014/main" id="{603E6FD8-AE4D-479C-92F3-A08E54E461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85908" y="6295192"/>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93">
              <a:extLst>
                <a:ext uri="{FF2B5EF4-FFF2-40B4-BE49-F238E27FC236}">
                  <a16:creationId xmlns:a16="http://schemas.microsoft.com/office/drawing/2014/main" id="{61C5ED2E-B41D-4C39-88BE-D67806E6B8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97203" y="6295192"/>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94">
              <a:extLst>
                <a:ext uri="{FF2B5EF4-FFF2-40B4-BE49-F238E27FC236}">
                  <a16:creationId xmlns:a16="http://schemas.microsoft.com/office/drawing/2014/main" id="{474F444C-C4D9-489A-B836-F83ED8070D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85898" y="6322937"/>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95">
              <a:extLst>
                <a:ext uri="{FF2B5EF4-FFF2-40B4-BE49-F238E27FC236}">
                  <a16:creationId xmlns:a16="http://schemas.microsoft.com/office/drawing/2014/main" id="{FF589F3A-B301-484D-B5EF-D9E96DE835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35598" y="631804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96">
              <a:extLst>
                <a:ext uri="{FF2B5EF4-FFF2-40B4-BE49-F238E27FC236}">
                  <a16:creationId xmlns:a16="http://schemas.microsoft.com/office/drawing/2014/main" id="{97E0AEB5-AD04-4BE2-924F-FA1BB8BD61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92296" y="6331913"/>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97">
              <a:extLst>
                <a:ext uri="{FF2B5EF4-FFF2-40B4-BE49-F238E27FC236}">
                  <a16:creationId xmlns:a16="http://schemas.microsoft.com/office/drawing/2014/main" id="{CE0B2D17-C3F7-4A41-BA4C-1FC311B9DC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85964" y="6334361"/>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98">
              <a:extLst>
                <a:ext uri="{FF2B5EF4-FFF2-40B4-BE49-F238E27FC236}">
                  <a16:creationId xmlns:a16="http://schemas.microsoft.com/office/drawing/2014/main" id="{F15034BD-6C17-469B-85AF-148EA0F74F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367556" y="6334361"/>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99">
              <a:extLst>
                <a:ext uri="{FF2B5EF4-FFF2-40B4-BE49-F238E27FC236}">
                  <a16:creationId xmlns:a16="http://schemas.microsoft.com/office/drawing/2014/main" id="{7B6742E3-DB37-4077-8690-AC1A02780B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84758" y="6333136"/>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00">
              <a:extLst>
                <a:ext uri="{FF2B5EF4-FFF2-40B4-BE49-F238E27FC236}">
                  <a16:creationId xmlns:a16="http://schemas.microsoft.com/office/drawing/2014/main" id="{745F2439-5B8E-4E05-866E-896C0F5BE7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3089" y="6334360"/>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101">
              <a:extLst>
                <a:ext uri="{FF2B5EF4-FFF2-40B4-BE49-F238E27FC236}">
                  <a16:creationId xmlns:a16="http://schemas.microsoft.com/office/drawing/2014/main" id="{4CD231E8-DFF5-4403-AFD6-EDB105AF23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68469" y="6340890"/>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02">
              <a:extLst>
                <a:ext uri="{FF2B5EF4-FFF2-40B4-BE49-F238E27FC236}">
                  <a16:creationId xmlns:a16="http://schemas.microsoft.com/office/drawing/2014/main" id="{186F08A0-4B07-4ED4-AA2E-F53E61E77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88080" y="6344153"/>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03">
              <a:extLst>
                <a:ext uri="{FF2B5EF4-FFF2-40B4-BE49-F238E27FC236}">
                  <a16:creationId xmlns:a16="http://schemas.microsoft.com/office/drawing/2014/main" id="{143F4736-A980-42E1-B7AA-4154BD0FA9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72695" y="6302055"/>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04">
              <a:extLst>
                <a:ext uri="{FF2B5EF4-FFF2-40B4-BE49-F238E27FC236}">
                  <a16:creationId xmlns:a16="http://schemas.microsoft.com/office/drawing/2014/main" id="{2B7EF984-B6CC-4990-B9D8-E999A41F97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99653" y="6349865"/>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13">
              <a:extLst>
                <a:ext uri="{FF2B5EF4-FFF2-40B4-BE49-F238E27FC236}">
                  <a16:creationId xmlns:a16="http://schemas.microsoft.com/office/drawing/2014/main" id="{701390DA-498F-40EE-B86D-9C1288CCDD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7874" y="6395562"/>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14">
              <a:extLst>
                <a:ext uri="{FF2B5EF4-FFF2-40B4-BE49-F238E27FC236}">
                  <a16:creationId xmlns:a16="http://schemas.microsoft.com/office/drawing/2014/main" id="{8349FDB4-AF3A-4F35-82C0-1D40929655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54328" y="6395562"/>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15">
              <a:extLst>
                <a:ext uri="{FF2B5EF4-FFF2-40B4-BE49-F238E27FC236}">
                  <a16:creationId xmlns:a16="http://schemas.microsoft.com/office/drawing/2014/main" id="{96A26B04-1F0B-4D75-8922-93B734D75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17182" y="6401275"/>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117">
              <a:extLst>
                <a:ext uri="{FF2B5EF4-FFF2-40B4-BE49-F238E27FC236}">
                  <a16:creationId xmlns:a16="http://schemas.microsoft.com/office/drawing/2014/main" id="{C6200836-2571-4275-B8D2-450E99ED2A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070586" y="6413516"/>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3" name="Picture 2">
            <a:extLst>
              <a:ext uri="{FF2B5EF4-FFF2-40B4-BE49-F238E27FC236}">
                <a16:creationId xmlns:a16="http://schemas.microsoft.com/office/drawing/2014/main" id="{D9051197-3637-36F4-F178-C5D8CF9A0528}"/>
              </a:ext>
            </a:extLst>
          </p:cNvPr>
          <p:cNvPicPr>
            <a:picLocks noChangeAspect="1"/>
          </p:cNvPicPr>
          <p:nvPr/>
        </p:nvPicPr>
        <p:blipFill>
          <a:blip r:embed="rId2"/>
          <a:stretch>
            <a:fillRect/>
          </a:stretch>
        </p:blipFill>
        <p:spPr>
          <a:xfrm>
            <a:off x="10489152" y="369285"/>
            <a:ext cx="1188823" cy="1085182"/>
          </a:xfrm>
          <a:prstGeom prst="rect">
            <a:avLst/>
          </a:prstGeom>
        </p:spPr>
      </p:pic>
    </p:spTree>
    <p:extLst>
      <p:ext uri="{BB962C8B-B14F-4D97-AF65-F5344CB8AC3E}">
        <p14:creationId xmlns:p14="http://schemas.microsoft.com/office/powerpoint/2010/main" val="38622170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697D25-3D98-4690-9E3D-C65732E5D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C634FA-4936-4EA7-9BFB-F34843C0F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283"/>
            <a:ext cx="12192000" cy="1864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741FDE-DCA7-7BCE-F903-1E41875AC8AF}"/>
              </a:ext>
            </a:extLst>
          </p:cNvPr>
          <p:cNvSpPr>
            <a:spLocks noGrp="1"/>
          </p:cNvSpPr>
          <p:nvPr>
            <p:ph type="title"/>
          </p:nvPr>
        </p:nvSpPr>
        <p:spPr>
          <a:xfrm>
            <a:off x="1073811" y="648757"/>
            <a:ext cx="10492667" cy="1065321"/>
          </a:xfrm>
        </p:spPr>
        <p:txBody>
          <a:bodyPr>
            <a:normAutofit/>
          </a:bodyPr>
          <a:lstStyle/>
          <a:p>
            <a:r>
              <a:rPr lang="en-GB" dirty="0">
                <a:latin typeface="Congenial Light" panose="02000503040000020004" pitchFamily="2" charset="0"/>
              </a:rPr>
              <a:t>Reception Baseline Assessment (RBA)</a:t>
            </a:r>
          </a:p>
        </p:txBody>
      </p:sp>
      <p:sp>
        <p:nvSpPr>
          <p:cNvPr id="10" name="Content Placeholder 2">
            <a:extLst>
              <a:ext uri="{FF2B5EF4-FFF2-40B4-BE49-F238E27FC236}">
                <a16:creationId xmlns:a16="http://schemas.microsoft.com/office/drawing/2014/main" id="{752B97FD-C9E1-EB69-CE25-E8E4821B8FD4}"/>
              </a:ext>
            </a:extLst>
          </p:cNvPr>
          <p:cNvSpPr>
            <a:spLocks noGrp="1"/>
          </p:cNvSpPr>
          <p:nvPr>
            <p:ph idx="1"/>
          </p:nvPr>
        </p:nvSpPr>
        <p:spPr>
          <a:xfrm>
            <a:off x="438962" y="1916567"/>
            <a:ext cx="11436037" cy="4292676"/>
          </a:xfrm>
        </p:spPr>
        <p:txBody>
          <a:bodyPr>
            <a:normAutofit fontScale="40000" lnSpcReduction="20000"/>
          </a:bodyPr>
          <a:lstStyle/>
          <a:p>
            <a:pPr marL="0" indent="0">
              <a:lnSpc>
                <a:spcPct val="140000"/>
              </a:lnSpc>
              <a:buNone/>
            </a:pPr>
            <a:r>
              <a:rPr lang="en-GB" sz="2900" dirty="0">
                <a:latin typeface="Congenial Light" panose="02000503040000020004" pitchFamily="2" charset="0"/>
              </a:rPr>
              <a:t>Statutory from September 2021</a:t>
            </a:r>
          </a:p>
          <a:p>
            <a:pPr>
              <a:lnSpc>
                <a:spcPct val="140000"/>
              </a:lnSpc>
            </a:pPr>
            <a:r>
              <a:rPr lang="en-GB" sz="2900" dirty="0">
                <a:latin typeface="Congenial Light" panose="02000503040000020004" pitchFamily="2" charset="0"/>
              </a:rPr>
              <a:t>All Reception aged children undertake the assessment that is produced by the Standards and Testing Agency (STA)</a:t>
            </a:r>
          </a:p>
          <a:p>
            <a:pPr>
              <a:lnSpc>
                <a:spcPct val="140000"/>
              </a:lnSpc>
            </a:pPr>
            <a:r>
              <a:rPr lang="en-GB" sz="2900" dirty="0">
                <a:latin typeface="Congenial Light" panose="02000503040000020004" pitchFamily="2" charset="0"/>
              </a:rPr>
              <a:t>The RBA will be undertaken in the first six weeks of school by a member of the EYFS Team. </a:t>
            </a:r>
          </a:p>
          <a:p>
            <a:pPr>
              <a:lnSpc>
                <a:spcPct val="140000"/>
              </a:lnSpc>
            </a:pPr>
            <a:r>
              <a:rPr lang="en-GB" sz="2900" dirty="0">
                <a:latin typeface="Congenial Light" panose="02000503040000020004" pitchFamily="2" charset="0"/>
              </a:rPr>
              <a:t>The Standards and Testing Agency (STA) explain:</a:t>
            </a:r>
          </a:p>
          <a:p>
            <a:pPr marL="0" indent="0">
              <a:lnSpc>
                <a:spcPct val="140000"/>
              </a:lnSpc>
              <a:buNone/>
            </a:pPr>
            <a:r>
              <a:rPr lang="en-GB" sz="3200" dirty="0"/>
              <a:t>“The RBA is a short, interactive and practical assessment of your child’s early literacy, communication, language and mathematics skills when they begin school</a:t>
            </a:r>
            <a:r>
              <a:rPr lang="en-GB" sz="2900" dirty="0">
                <a:latin typeface="Congenial Light" panose="02000503040000020004" pitchFamily="2" charset="0"/>
              </a:rPr>
              <a:t>. </a:t>
            </a:r>
            <a:r>
              <a:rPr lang="en-GB" sz="3200" dirty="0"/>
              <a:t>The main purpose is to create a starting point to measure the progress schools make with their pupils. It is not about judging or labelling your child or putting them under any pressure. Your child cannot ‘pass’ or ‘fail’ the assessment.</a:t>
            </a:r>
          </a:p>
          <a:p>
            <a:pPr marL="0" indent="0">
              <a:lnSpc>
                <a:spcPct val="140000"/>
              </a:lnSpc>
              <a:buNone/>
            </a:pPr>
            <a:r>
              <a:rPr lang="en-GB" sz="3200" dirty="0"/>
              <a:t>The Department for Education uses the assessment data when your child has reached the end of year 6, as a baseline to measure the progress of your child’s year group from reception to year 6. The data from the assessment, including numerical scores, is not shared with you, pupils, teachers, schools or other external bodies. There will also be no published scores at pupil, school or national level</a:t>
            </a:r>
            <a:r>
              <a:rPr lang="en-GB" sz="2900" dirty="0">
                <a:latin typeface="Congenial Light" panose="02000503040000020004" pitchFamily="2" charset="0"/>
              </a:rPr>
              <a:t>” (Standards and Testing Agency, 2025)</a:t>
            </a:r>
          </a:p>
          <a:p>
            <a:pPr>
              <a:lnSpc>
                <a:spcPct val="140000"/>
              </a:lnSpc>
            </a:pPr>
            <a:r>
              <a:rPr lang="en-GB" sz="2900" dirty="0">
                <a:latin typeface="Congenial Light" panose="02000503040000020004" pitchFamily="2" charset="0"/>
              </a:rPr>
              <a:t>More information can be found on:</a:t>
            </a:r>
          </a:p>
          <a:p>
            <a:pPr marL="0" indent="0">
              <a:lnSpc>
                <a:spcPct val="140000"/>
              </a:lnSpc>
              <a:buNone/>
            </a:pPr>
            <a:r>
              <a:rPr lang="en-GB" sz="2800" dirty="0">
                <a:latin typeface="Congenial Light" panose="02000503040000020004" pitchFamily="2" charset="0"/>
              </a:rPr>
              <a:t>https://www.gov.uk/government/publications/reception-baseline-assessment-information-for-parents</a:t>
            </a:r>
          </a:p>
        </p:txBody>
      </p:sp>
      <p:grpSp>
        <p:nvGrpSpPr>
          <p:cNvPr id="13" name="Group 12">
            <a:extLst>
              <a:ext uri="{FF2B5EF4-FFF2-40B4-BE49-F238E27FC236}">
                <a16:creationId xmlns:a16="http://schemas.microsoft.com/office/drawing/2014/main" id="{A9A3B735-54E2-4D95-A245-5BA856818C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951" y="5916267"/>
            <a:ext cx="12062645" cy="539682"/>
            <a:chOff x="50951" y="5916267"/>
            <a:chExt cx="12062645" cy="539682"/>
          </a:xfrm>
        </p:grpSpPr>
        <p:sp>
          <p:nvSpPr>
            <p:cNvPr id="14" name="Freeform 6">
              <a:extLst>
                <a:ext uri="{FF2B5EF4-FFF2-40B4-BE49-F238E27FC236}">
                  <a16:creationId xmlns:a16="http://schemas.microsoft.com/office/drawing/2014/main" id="{0AA7D8B6-D845-468C-AEEA-041E24C002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4587" y="6001132"/>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22">
              <a:extLst>
                <a:ext uri="{FF2B5EF4-FFF2-40B4-BE49-F238E27FC236}">
                  <a16:creationId xmlns:a16="http://schemas.microsoft.com/office/drawing/2014/main" id="{11769E07-4D97-44F0-925C-A14602491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29334" y="5964936"/>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27">
              <a:extLst>
                <a:ext uri="{FF2B5EF4-FFF2-40B4-BE49-F238E27FC236}">
                  <a16:creationId xmlns:a16="http://schemas.microsoft.com/office/drawing/2014/main" id="{E4A2189D-5B4E-42D2-B6E0-2A2CFBDA11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59830" y="6286449"/>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9">
              <a:extLst>
                <a:ext uri="{FF2B5EF4-FFF2-40B4-BE49-F238E27FC236}">
                  <a16:creationId xmlns:a16="http://schemas.microsoft.com/office/drawing/2014/main" id="{66FD54A5-B674-4D17-A65B-944971C786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9871" y="6206364"/>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80">
              <a:extLst>
                <a:ext uri="{FF2B5EF4-FFF2-40B4-BE49-F238E27FC236}">
                  <a16:creationId xmlns:a16="http://schemas.microsoft.com/office/drawing/2014/main" id="{B54F4C78-F4CD-4D0F-B253-88D228F6A7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3557" y="5938924"/>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81">
              <a:extLst>
                <a:ext uri="{FF2B5EF4-FFF2-40B4-BE49-F238E27FC236}">
                  <a16:creationId xmlns:a16="http://schemas.microsoft.com/office/drawing/2014/main" id="{FFFF9C25-70A8-42C2-A7DE-574D066DF5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64487" y="5925243"/>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82">
              <a:extLst>
                <a:ext uri="{FF2B5EF4-FFF2-40B4-BE49-F238E27FC236}">
                  <a16:creationId xmlns:a16="http://schemas.microsoft.com/office/drawing/2014/main" id="{E98277E5-59FD-41F1-82B6-91AE3F11CC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37629" y="5934219"/>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83">
              <a:extLst>
                <a:ext uri="{FF2B5EF4-FFF2-40B4-BE49-F238E27FC236}">
                  <a16:creationId xmlns:a16="http://schemas.microsoft.com/office/drawing/2014/main" id="{14EBCE55-C6D3-4D3C-9F20-C4BD18A1CB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5577" y="5916267"/>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9">
              <a:extLst>
                <a:ext uri="{FF2B5EF4-FFF2-40B4-BE49-F238E27FC236}">
                  <a16:creationId xmlns:a16="http://schemas.microsoft.com/office/drawing/2014/main" id="{5D5866ED-D858-4C92-BA1D-48FAF78338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2839" y="5933571"/>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90">
              <a:extLst>
                <a:ext uri="{FF2B5EF4-FFF2-40B4-BE49-F238E27FC236}">
                  <a16:creationId xmlns:a16="http://schemas.microsoft.com/office/drawing/2014/main" id="{E87100F3-948D-4243-84CB-29EF2A39BE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66124" y="6001132"/>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5">
              <a:extLst>
                <a:ext uri="{FF2B5EF4-FFF2-40B4-BE49-F238E27FC236}">
                  <a16:creationId xmlns:a16="http://schemas.microsoft.com/office/drawing/2014/main" id="{D6649540-9040-4EEE-A0C4-572615E2A8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97089" y="6176579"/>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07">
              <a:extLst>
                <a:ext uri="{FF2B5EF4-FFF2-40B4-BE49-F238E27FC236}">
                  <a16:creationId xmlns:a16="http://schemas.microsoft.com/office/drawing/2014/main" id="{3A896369-1B66-4309-8586-65CA1CD103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71801" y="6200243"/>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08">
              <a:extLst>
                <a:ext uri="{FF2B5EF4-FFF2-40B4-BE49-F238E27FC236}">
                  <a16:creationId xmlns:a16="http://schemas.microsoft.com/office/drawing/2014/main" id="{496CEF3A-A9D0-4437-A1DB-411327542F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3527" y="6200243"/>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9">
              <a:extLst>
                <a:ext uri="{FF2B5EF4-FFF2-40B4-BE49-F238E27FC236}">
                  <a16:creationId xmlns:a16="http://schemas.microsoft.com/office/drawing/2014/main" id="{34CCF3A1-3274-4DB2-B7EF-219D0A5C87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4654" y="6203509"/>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11">
              <a:extLst>
                <a:ext uri="{FF2B5EF4-FFF2-40B4-BE49-F238E27FC236}">
                  <a16:creationId xmlns:a16="http://schemas.microsoft.com/office/drawing/2014/main" id="{9A605FE2-6A58-494D-927A-B82AEC8915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5893" y="6215749"/>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12">
              <a:extLst>
                <a:ext uri="{FF2B5EF4-FFF2-40B4-BE49-F238E27FC236}">
                  <a16:creationId xmlns:a16="http://schemas.microsoft.com/office/drawing/2014/main" id="{E1B36634-086A-4A82-8CAF-8110ECE649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5065" y="5966194"/>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22">
              <a:extLst>
                <a:ext uri="{FF2B5EF4-FFF2-40B4-BE49-F238E27FC236}">
                  <a16:creationId xmlns:a16="http://schemas.microsoft.com/office/drawing/2014/main" id="{543B9DA6-0A96-4903-B621-2407440363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05488" y="6316001"/>
              <a:ext cx="127608" cy="81603"/>
            </a:xfrm>
            <a:custGeom>
              <a:avLst/>
              <a:gdLst>
                <a:gd name="T0" fmla="*/ 24 w 39"/>
                <a:gd name="T1" fmla="*/ 0 h 27"/>
                <a:gd name="T2" fmla="*/ 20 w 39"/>
                <a:gd name="T3" fmla="*/ 26 h 27"/>
                <a:gd name="T4" fmla="*/ 24 w 39"/>
                <a:gd name="T5" fmla="*/ 0 h 27"/>
              </a:gdLst>
              <a:ahLst/>
              <a:cxnLst>
                <a:cxn ang="0">
                  <a:pos x="T0" y="T1"/>
                </a:cxn>
                <a:cxn ang="0">
                  <a:pos x="T2" y="T3"/>
                </a:cxn>
                <a:cxn ang="0">
                  <a:pos x="T4" y="T5"/>
                </a:cxn>
              </a:cxnLst>
              <a:rect l="0" t="0" r="r" b="b"/>
              <a:pathLst>
                <a:path w="39" h="27">
                  <a:moveTo>
                    <a:pt x="24" y="0"/>
                  </a:moveTo>
                  <a:cubicBezTo>
                    <a:pt x="39" y="3"/>
                    <a:pt x="36" y="27"/>
                    <a:pt x="20" y="26"/>
                  </a:cubicBezTo>
                  <a:cubicBezTo>
                    <a:pt x="0" y="19"/>
                    <a:pt x="4" y="3"/>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62">
              <a:extLst>
                <a:ext uri="{FF2B5EF4-FFF2-40B4-BE49-F238E27FC236}">
                  <a16:creationId xmlns:a16="http://schemas.microsoft.com/office/drawing/2014/main" id="{42763548-E8B0-4544-84B5-7B889ED774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99497" y="59510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63">
              <a:extLst>
                <a:ext uri="{FF2B5EF4-FFF2-40B4-BE49-F238E27FC236}">
                  <a16:creationId xmlns:a16="http://schemas.microsoft.com/office/drawing/2014/main" id="{1A45674C-6A86-4F7E-AE7E-6E5B851EAA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10552" y="5972713"/>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64">
              <a:extLst>
                <a:ext uri="{FF2B5EF4-FFF2-40B4-BE49-F238E27FC236}">
                  <a16:creationId xmlns:a16="http://schemas.microsoft.com/office/drawing/2014/main" id="{242E34B3-4E6E-4B6D-BBF4-4ECFB6D2EE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50483" y="5965753"/>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65">
              <a:extLst>
                <a:ext uri="{FF2B5EF4-FFF2-40B4-BE49-F238E27FC236}">
                  <a16:creationId xmlns:a16="http://schemas.microsoft.com/office/drawing/2014/main" id="{8F84DCA9-8C6F-4F39-8103-2B8FA8EE39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191864" y="5983705"/>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66">
              <a:extLst>
                <a:ext uri="{FF2B5EF4-FFF2-40B4-BE49-F238E27FC236}">
                  <a16:creationId xmlns:a16="http://schemas.microsoft.com/office/drawing/2014/main" id="{54980C00-FBE5-4175-B3B9-6087A03AE2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49748" y="5974729"/>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67">
              <a:extLst>
                <a:ext uri="{FF2B5EF4-FFF2-40B4-BE49-F238E27FC236}">
                  <a16:creationId xmlns:a16="http://schemas.microsoft.com/office/drawing/2014/main" id="{056A1AA1-39CA-4F27-90E5-6C61700B80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955742" y="5977993"/>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68">
              <a:extLst>
                <a:ext uri="{FF2B5EF4-FFF2-40B4-BE49-F238E27FC236}">
                  <a16:creationId xmlns:a16="http://schemas.microsoft.com/office/drawing/2014/main" id="{FBAB5483-5590-4051-98D4-6AE210CF25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37125" y="5969016"/>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69">
              <a:extLst>
                <a:ext uri="{FF2B5EF4-FFF2-40B4-BE49-F238E27FC236}">
                  <a16:creationId xmlns:a16="http://schemas.microsoft.com/office/drawing/2014/main" id="{66DCC39E-7F5C-4041-BDE1-D661699B57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25347" y="5981258"/>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70">
              <a:extLst>
                <a:ext uri="{FF2B5EF4-FFF2-40B4-BE49-F238E27FC236}">
                  <a16:creationId xmlns:a16="http://schemas.microsoft.com/office/drawing/2014/main" id="{FAD30A9E-4601-4025-9567-23015EF0F6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605784" y="6041644"/>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71">
              <a:extLst>
                <a:ext uri="{FF2B5EF4-FFF2-40B4-BE49-F238E27FC236}">
                  <a16:creationId xmlns:a16="http://schemas.microsoft.com/office/drawing/2014/main" id="{BD8A0A08-4CB0-45A8-A312-F69FED6A4D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00734" y="5986969"/>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72">
              <a:extLst>
                <a:ext uri="{FF2B5EF4-FFF2-40B4-BE49-F238E27FC236}">
                  <a16:creationId xmlns:a16="http://schemas.microsoft.com/office/drawing/2014/main" id="{D56B6120-B694-4D67-AE19-BFD713EAE8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273875" y="5990232"/>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73">
              <a:extLst>
                <a:ext uri="{FF2B5EF4-FFF2-40B4-BE49-F238E27FC236}">
                  <a16:creationId xmlns:a16="http://schemas.microsoft.com/office/drawing/2014/main" id="{5FC2F0B0-76D3-4103-A460-73572B5DC9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75850" y="5993497"/>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74">
              <a:extLst>
                <a:ext uri="{FF2B5EF4-FFF2-40B4-BE49-F238E27FC236}">
                  <a16:creationId xmlns:a16="http://schemas.microsoft.com/office/drawing/2014/main" id="{9F31AF69-9EF8-4598-AC0D-40824CAEDE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66519" y="5999210"/>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75">
              <a:extLst>
                <a:ext uri="{FF2B5EF4-FFF2-40B4-BE49-F238E27FC236}">
                  <a16:creationId xmlns:a16="http://schemas.microsoft.com/office/drawing/2014/main" id="{BABFA31C-08A2-4A84-BC24-57620041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04129" y="5929847"/>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77">
              <a:extLst>
                <a:ext uri="{FF2B5EF4-FFF2-40B4-BE49-F238E27FC236}">
                  <a16:creationId xmlns:a16="http://schemas.microsoft.com/office/drawing/2014/main" id="{2E14A454-CFDC-469D-AAC8-0AECD34369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55260" y="601471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85">
              <a:extLst>
                <a:ext uri="{FF2B5EF4-FFF2-40B4-BE49-F238E27FC236}">
                  <a16:creationId xmlns:a16="http://schemas.microsoft.com/office/drawing/2014/main" id="{4F28944F-2222-438F-B8BF-289400FA48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06059" y="6029402"/>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87">
              <a:extLst>
                <a:ext uri="{FF2B5EF4-FFF2-40B4-BE49-F238E27FC236}">
                  <a16:creationId xmlns:a16="http://schemas.microsoft.com/office/drawing/2014/main" id="{10583A59-F6FC-4383-951E-4DEA803E3B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22284" y="6041642"/>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88">
              <a:extLst>
                <a:ext uri="{FF2B5EF4-FFF2-40B4-BE49-F238E27FC236}">
                  <a16:creationId xmlns:a16="http://schemas.microsoft.com/office/drawing/2014/main" id="{01E36E36-80DB-4588-B48C-C10A2CC640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90921" y="6047354"/>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91">
              <a:extLst>
                <a:ext uri="{FF2B5EF4-FFF2-40B4-BE49-F238E27FC236}">
                  <a16:creationId xmlns:a16="http://schemas.microsoft.com/office/drawing/2014/main" id="{82340FC1-013D-48B7-B3F7-917F649FA1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084593" y="6214548"/>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92">
              <a:extLst>
                <a:ext uri="{FF2B5EF4-FFF2-40B4-BE49-F238E27FC236}">
                  <a16:creationId xmlns:a16="http://schemas.microsoft.com/office/drawing/2014/main" id="{2A4816D6-34F0-433A-9ACB-C1D2A52C00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88834" y="6222800"/>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93">
              <a:extLst>
                <a:ext uri="{FF2B5EF4-FFF2-40B4-BE49-F238E27FC236}">
                  <a16:creationId xmlns:a16="http://schemas.microsoft.com/office/drawing/2014/main" id="{67942CD3-43C9-4530-9C50-47E288DB54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00129" y="6222800"/>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94">
              <a:extLst>
                <a:ext uri="{FF2B5EF4-FFF2-40B4-BE49-F238E27FC236}">
                  <a16:creationId xmlns:a16="http://schemas.microsoft.com/office/drawing/2014/main" id="{11861164-AD4A-41ED-AF99-4972D60EAB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688824" y="6250545"/>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95">
              <a:extLst>
                <a:ext uri="{FF2B5EF4-FFF2-40B4-BE49-F238E27FC236}">
                  <a16:creationId xmlns:a16="http://schemas.microsoft.com/office/drawing/2014/main" id="{E2B208F9-EDC1-4C32-9D59-30C273C08E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38524" y="624564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96">
              <a:extLst>
                <a:ext uri="{FF2B5EF4-FFF2-40B4-BE49-F238E27FC236}">
                  <a16:creationId xmlns:a16="http://schemas.microsoft.com/office/drawing/2014/main" id="{7A7C7DA6-7A32-4CCE-AB8E-59036A6C50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95222" y="6259521"/>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97">
              <a:extLst>
                <a:ext uri="{FF2B5EF4-FFF2-40B4-BE49-F238E27FC236}">
                  <a16:creationId xmlns:a16="http://schemas.microsoft.com/office/drawing/2014/main" id="{510879FA-373B-43C3-9332-BBE87A6FC6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88890" y="6261969"/>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98">
              <a:extLst>
                <a:ext uri="{FF2B5EF4-FFF2-40B4-BE49-F238E27FC236}">
                  <a16:creationId xmlns:a16="http://schemas.microsoft.com/office/drawing/2014/main" id="{66AFA0BE-4521-4076-A5AD-FC70317490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570482" y="6261969"/>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99">
              <a:extLst>
                <a:ext uri="{FF2B5EF4-FFF2-40B4-BE49-F238E27FC236}">
                  <a16:creationId xmlns:a16="http://schemas.microsoft.com/office/drawing/2014/main" id="{0598DD74-9791-420B-B5ED-355B654B17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839874" y="6260744"/>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00">
              <a:extLst>
                <a:ext uri="{FF2B5EF4-FFF2-40B4-BE49-F238E27FC236}">
                  <a16:creationId xmlns:a16="http://schemas.microsoft.com/office/drawing/2014/main" id="{038F7AA7-B635-4496-AD3E-A234340BD6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16015" y="6261968"/>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5E017948-9D66-4417-8B88-4BD1532ACF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413228" y="6268498"/>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02">
              <a:extLst>
                <a:ext uri="{FF2B5EF4-FFF2-40B4-BE49-F238E27FC236}">
                  <a16:creationId xmlns:a16="http://schemas.microsoft.com/office/drawing/2014/main" id="{AB333295-A36E-46DB-82A5-E78E0498D4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91006" y="6271761"/>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03">
              <a:extLst>
                <a:ext uri="{FF2B5EF4-FFF2-40B4-BE49-F238E27FC236}">
                  <a16:creationId xmlns:a16="http://schemas.microsoft.com/office/drawing/2014/main" id="{D10C99A3-BB78-4269-87D4-8287B83637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253313" y="6277473"/>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04">
              <a:extLst>
                <a:ext uri="{FF2B5EF4-FFF2-40B4-BE49-F238E27FC236}">
                  <a16:creationId xmlns:a16="http://schemas.microsoft.com/office/drawing/2014/main" id="{856A8AAC-D0EA-4685-9283-E8A01ED70B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02579" y="6277473"/>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13">
              <a:extLst>
                <a:ext uri="{FF2B5EF4-FFF2-40B4-BE49-F238E27FC236}">
                  <a16:creationId xmlns:a16="http://schemas.microsoft.com/office/drawing/2014/main" id="{EE545004-D464-4D04-B11F-4759090429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90800" y="6323170"/>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14">
              <a:extLst>
                <a:ext uri="{FF2B5EF4-FFF2-40B4-BE49-F238E27FC236}">
                  <a16:creationId xmlns:a16="http://schemas.microsoft.com/office/drawing/2014/main" id="{50289B97-B071-455F-8540-982742C43E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57254" y="6323170"/>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15">
              <a:extLst>
                <a:ext uri="{FF2B5EF4-FFF2-40B4-BE49-F238E27FC236}">
                  <a16:creationId xmlns:a16="http://schemas.microsoft.com/office/drawing/2014/main" id="{CEF2EFFE-7947-4C37-8ABD-398F392C07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620108" y="6328883"/>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17">
              <a:extLst>
                <a:ext uri="{FF2B5EF4-FFF2-40B4-BE49-F238E27FC236}">
                  <a16:creationId xmlns:a16="http://schemas.microsoft.com/office/drawing/2014/main" id="{E8391CC5-D4B9-4E26-ABCD-D6C4BC235F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15345" y="6341124"/>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18">
              <a:extLst>
                <a:ext uri="{FF2B5EF4-FFF2-40B4-BE49-F238E27FC236}">
                  <a16:creationId xmlns:a16="http://schemas.microsoft.com/office/drawing/2014/main" id="{71A5B932-E608-49E3-8ED1-4DBAAE919F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05534" y="6277473"/>
              <a:ext cx="131153" cy="96290"/>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119">
              <a:extLst>
                <a:ext uri="{FF2B5EF4-FFF2-40B4-BE49-F238E27FC236}">
                  <a16:creationId xmlns:a16="http://schemas.microsoft.com/office/drawing/2014/main" id="{EAA3BF46-C387-4232-844F-B2D45C1D29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610731" y="6246640"/>
              <a:ext cx="127608" cy="150965"/>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00">
              <a:extLst>
                <a:ext uri="{FF2B5EF4-FFF2-40B4-BE49-F238E27FC236}">
                  <a16:creationId xmlns:a16="http://schemas.microsoft.com/office/drawing/2014/main" id="{AB415331-61BA-49F4-9FFD-39B6284819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67614" y="6261967"/>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79">
              <a:extLst>
                <a:ext uri="{FF2B5EF4-FFF2-40B4-BE49-F238E27FC236}">
                  <a16:creationId xmlns:a16="http://schemas.microsoft.com/office/drawing/2014/main" id="{8FF6D6DA-64DD-4D39-931B-9B97E01A33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76945" y="6278756"/>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80">
              <a:extLst>
                <a:ext uri="{FF2B5EF4-FFF2-40B4-BE49-F238E27FC236}">
                  <a16:creationId xmlns:a16="http://schemas.microsoft.com/office/drawing/2014/main" id="{2CEBA427-3E6A-48B0-9040-931C62AAC3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270631" y="6011316"/>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81">
              <a:extLst>
                <a:ext uri="{FF2B5EF4-FFF2-40B4-BE49-F238E27FC236}">
                  <a16:creationId xmlns:a16="http://schemas.microsoft.com/office/drawing/2014/main" id="{65D81449-8208-4635-9339-4C8FE89BB6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61561" y="5997635"/>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82">
              <a:extLst>
                <a:ext uri="{FF2B5EF4-FFF2-40B4-BE49-F238E27FC236}">
                  <a16:creationId xmlns:a16="http://schemas.microsoft.com/office/drawing/2014/main" id="{954A6F89-BF29-464D-9561-97822F0997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34703" y="6006611"/>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83">
              <a:extLst>
                <a:ext uri="{FF2B5EF4-FFF2-40B4-BE49-F238E27FC236}">
                  <a16:creationId xmlns:a16="http://schemas.microsoft.com/office/drawing/2014/main" id="{67C81528-252F-43EA-BAC6-ED0A11863B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62651" y="5988659"/>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89">
              <a:extLst>
                <a:ext uri="{FF2B5EF4-FFF2-40B4-BE49-F238E27FC236}">
                  <a16:creationId xmlns:a16="http://schemas.microsoft.com/office/drawing/2014/main" id="{D4AAA683-AC21-4857-A7D8-552A3DC9BA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49913" y="6005963"/>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90">
              <a:extLst>
                <a:ext uri="{FF2B5EF4-FFF2-40B4-BE49-F238E27FC236}">
                  <a16:creationId xmlns:a16="http://schemas.microsoft.com/office/drawing/2014/main" id="{BFD93668-5C98-45C9-BA73-EBDE215100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63198" y="6073524"/>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105">
              <a:extLst>
                <a:ext uri="{FF2B5EF4-FFF2-40B4-BE49-F238E27FC236}">
                  <a16:creationId xmlns:a16="http://schemas.microsoft.com/office/drawing/2014/main" id="{76866F09-A7B0-420E-A8F1-CC0C5CC240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094163" y="6248971"/>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107">
              <a:extLst>
                <a:ext uri="{FF2B5EF4-FFF2-40B4-BE49-F238E27FC236}">
                  <a16:creationId xmlns:a16="http://schemas.microsoft.com/office/drawing/2014/main" id="{9D2D6D19-1C81-46DC-B49C-E7AA081792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368875" y="6272635"/>
              <a:ext cx="154193" cy="81603"/>
            </a:xfrm>
            <a:custGeom>
              <a:avLst/>
              <a:gdLst>
                <a:gd name="T0" fmla="*/ 31 w 47"/>
                <a:gd name="T1" fmla="*/ 0 h 27"/>
                <a:gd name="T2" fmla="*/ 17 w 47"/>
                <a:gd name="T3" fmla="*/ 23 h 27"/>
                <a:gd name="T4" fmla="*/ 31 w 47"/>
                <a:gd name="T5" fmla="*/ 0 h 27"/>
              </a:gdLst>
              <a:ahLst/>
              <a:cxnLst>
                <a:cxn ang="0">
                  <a:pos x="T0" y="T1"/>
                </a:cxn>
                <a:cxn ang="0">
                  <a:pos x="T2" y="T3"/>
                </a:cxn>
                <a:cxn ang="0">
                  <a:pos x="T4" y="T5"/>
                </a:cxn>
              </a:cxnLst>
              <a:rect l="0" t="0" r="r" b="b"/>
              <a:pathLst>
                <a:path w="47" h="27">
                  <a:moveTo>
                    <a:pt x="31" y="0"/>
                  </a:moveTo>
                  <a:cubicBezTo>
                    <a:pt x="47" y="10"/>
                    <a:pt x="32" y="27"/>
                    <a:pt x="17" y="23"/>
                  </a:cubicBezTo>
                  <a:cubicBezTo>
                    <a:pt x="0" y="14"/>
                    <a:pt x="18" y="0"/>
                    <a:pt x="3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108">
              <a:extLst>
                <a:ext uri="{FF2B5EF4-FFF2-40B4-BE49-F238E27FC236}">
                  <a16:creationId xmlns:a16="http://schemas.microsoft.com/office/drawing/2014/main" id="{4AF7B011-7C75-48AD-BBBF-4FE1834A6E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300601" y="6272635"/>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109">
              <a:extLst>
                <a:ext uri="{FF2B5EF4-FFF2-40B4-BE49-F238E27FC236}">
                  <a16:creationId xmlns:a16="http://schemas.microsoft.com/office/drawing/2014/main" id="{305124B5-EFC4-4F14-9182-23A3280AE5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801728" y="6275901"/>
              <a:ext cx="154193" cy="84866"/>
            </a:xfrm>
            <a:custGeom>
              <a:avLst/>
              <a:gdLst>
                <a:gd name="T0" fmla="*/ 26 w 47"/>
                <a:gd name="T1" fmla="*/ 0 h 28"/>
                <a:gd name="T2" fmla="*/ 10 w 47"/>
                <a:gd name="T3" fmla="*/ 26 h 28"/>
                <a:gd name="T4" fmla="*/ 26 w 47"/>
                <a:gd name="T5" fmla="*/ 0 h 28"/>
              </a:gdLst>
              <a:ahLst/>
              <a:cxnLst>
                <a:cxn ang="0">
                  <a:pos x="T0" y="T1"/>
                </a:cxn>
                <a:cxn ang="0">
                  <a:pos x="T2" y="T3"/>
                </a:cxn>
                <a:cxn ang="0">
                  <a:pos x="T4" y="T5"/>
                </a:cxn>
              </a:cxnLst>
              <a:rect l="0" t="0" r="r" b="b"/>
              <a:pathLst>
                <a:path w="47" h="28">
                  <a:moveTo>
                    <a:pt x="26" y="0"/>
                  </a:moveTo>
                  <a:cubicBezTo>
                    <a:pt x="47" y="13"/>
                    <a:pt x="28" y="28"/>
                    <a:pt x="10" y="26"/>
                  </a:cubicBezTo>
                  <a:cubicBezTo>
                    <a:pt x="0" y="13"/>
                    <a:pt x="15" y="4"/>
                    <a:pt x="2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111">
              <a:extLst>
                <a:ext uri="{FF2B5EF4-FFF2-40B4-BE49-F238E27FC236}">
                  <a16:creationId xmlns:a16="http://schemas.microsoft.com/office/drawing/2014/main" id="{45166B1B-FC43-48DA-A810-13BADEF816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542967" y="6288141"/>
              <a:ext cx="131153" cy="87315"/>
            </a:xfrm>
            <a:custGeom>
              <a:avLst/>
              <a:gdLst>
                <a:gd name="T0" fmla="*/ 24 w 40"/>
                <a:gd name="T1" fmla="*/ 0 h 29"/>
                <a:gd name="T2" fmla="*/ 20 w 40"/>
                <a:gd name="T3" fmla="*/ 25 h 29"/>
                <a:gd name="T4" fmla="*/ 24 w 40"/>
                <a:gd name="T5" fmla="*/ 0 h 29"/>
              </a:gdLst>
              <a:ahLst/>
              <a:cxnLst>
                <a:cxn ang="0">
                  <a:pos x="T0" y="T1"/>
                </a:cxn>
                <a:cxn ang="0">
                  <a:pos x="T2" y="T3"/>
                </a:cxn>
                <a:cxn ang="0">
                  <a:pos x="T4" y="T5"/>
                </a:cxn>
              </a:cxnLst>
              <a:rect l="0" t="0" r="r" b="b"/>
              <a:pathLst>
                <a:path w="40" h="29">
                  <a:moveTo>
                    <a:pt x="24" y="0"/>
                  </a:moveTo>
                  <a:cubicBezTo>
                    <a:pt x="40" y="1"/>
                    <a:pt x="35" y="29"/>
                    <a:pt x="20" y="25"/>
                  </a:cubicBezTo>
                  <a:cubicBezTo>
                    <a:pt x="0" y="19"/>
                    <a:pt x="5" y="2"/>
                    <a:pt x="24"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112">
              <a:extLst>
                <a:ext uri="{FF2B5EF4-FFF2-40B4-BE49-F238E27FC236}">
                  <a16:creationId xmlns:a16="http://schemas.microsoft.com/office/drawing/2014/main" id="{15846AE5-CF5B-452A-BDBB-ABC69690D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025342" y="599314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62">
              <a:extLst>
                <a:ext uri="{FF2B5EF4-FFF2-40B4-BE49-F238E27FC236}">
                  <a16:creationId xmlns:a16="http://schemas.microsoft.com/office/drawing/2014/main" id="{3DB2496D-CE28-4700-AA6B-FA4E60A944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096571" y="6023456"/>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63">
              <a:extLst>
                <a:ext uri="{FF2B5EF4-FFF2-40B4-BE49-F238E27FC236}">
                  <a16:creationId xmlns:a16="http://schemas.microsoft.com/office/drawing/2014/main" id="{561D8232-C449-46E2-BB87-922BD4DAE8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307626" y="6045105"/>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64">
              <a:extLst>
                <a:ext uri="{FF2B5EF4-FFF2-40B4-BE49-F238E27FC236}">
                  <a16:creationId xmlns:a16="http://schemas.microsoft.com/office/drawing/2014/main" id="{C0352A08-1998-4E8B-9E16-ABE077AF06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47557" y="6038145"/>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65">
              <a:extLst>
                <a:ext uri="{FF2B5EF4-FFF2-40B4-BE49-F238E27FC236}">
                  <a16:creationId xmlns:a16="http://schemas.microsoft.com/office/drawing/2014/main" id="{9FD7260F-CF29-4931-A348-235EFAFB65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88938" y="6056097"/>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66">
              <a:extLst>
                <a:ext uri="{FF2B5EF4-FFF2-40B4-BE49-F238E27FC236}">
                  <a16:creationId xmlns:a16="http://schemas.microsoft.com/office/drawing/2014/main" id="{CCF55F8B-03C0-4AA3-B4A7-2F6C21D344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46822" y="6047121"/>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67">
              <a:extLst>
                <a:ext uri="{FF2B5EF4-FFF2-40B4-BE49-F238E27FC236}">
                  <a16:creationId xmlns:a16="http://schemas.microsoft.com/office/drawing/2014/main" id="{2157B0E0-DFE1-40C8-93E2-25059E0106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752816" y="6050385"/>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68">
              <a:extLst>
                <a:ext uri="{FF2B5EF4-FFF2-40B4-BE49-F238E27FC236}">
                  <a16:creationId xmlns:a16="http://schemas.microsoft.com/office/drawing/2014/main" id="{90A4BF9D-CDDE-435D-BB05-D240632FED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434199" y="6041408"/>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69">
              <a:extLst>
                <a:ext uri="{FF2B5EF4-FFF2-40B4-BE49-F238E27FC236}">
                  <a16:creationId xmlns:a16="http://schemas.microsoft.com/office/drawing/2014/main" id="{9BDEA0B2-531B-48B0-AB13-4B34515683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22421" y="6053650"/>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71">
              <a:extLst>
                <a:ext uri="{FF2B5EF4-FFF2-40B4-BE49-F238E27FC236}">
                  <a16:creationId xmlns:a16="http://schemas.microsoft.com/office/drawing/2014/main" id="{A8BFB17A-EAE6-4C93-885B-6299466A29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7808" y="6059361"/>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72">
              <a:extLst>
                <a:ext uri="{FF2B5EF4-FFF2-40B4-BE49-F238E27FC236}">
                  <a16:creationId xmlns:a16="http://schemas.microsoft.com/office/drawing/2014/main" id="{07A67F34-97BE-480B-A85B-DEAEEB45BB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70949" y="6062624"/>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73">
              <a:extLst>
                <a:ext uri="{FF2B5EF4-FFF2-40B4-BE49-F238E27FC236}">
                  <a16:creationId xmlns:a16="http://schemas.microsoft.com/office/drawing/2014/main" id="{6C4408FA-D405-4819-A9B5-7E4137AEB9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72924" y="6065889"/>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74">
              <a:extLst>
                <a:ext uri="{FF2B5EF4-FFF2-40B4-BE49-F238E27FC236}">
                  <a16:creationId xmlns:a16="http://schemas.microsoft.com/office/drawing/2014/main" id="{83277647-FA05-4345-8145-D5ED7903A2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0951" y="5947800"/>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75">
              <a:extLst>
                <a:ext uri="{FF2B5EF4-FFF2-40B4-BE49-F238E27FC236}">
                  <a16:creationId xmlns:a16="http://schemas.microsoft.com/office/drawing/2014/main" id="{4386FD15-4921-4493-A215-FEA31801B3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601203" y="6002239"/>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77">
              <a:extLst>
                <a:ext uri="{FF2B5EF4-FFF2-40B4-BE49-F238E27FC236}">
                  <a16:creationId xmlns:a16="http://schemas.microsoft.com/office/drawing/2014/main" id="{625D89BA-3D96-4949-8D68-AD594D3229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52334" y="6087105"/>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88">
              <a:extLst>
                <a:ext uri="{FF2B5EF4-FFF2-40B4-BE49-F238E27FC236}">
                  <a16:creationId xmlns:a16="http://schemas.microsoft.com/office/drawing/2014/main" id="{58041442-9F1D-4E5E-A088-6727B2CF8D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887995" y="6119746"/>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91">
              <a:extLst>
                <a:ext uri="{FF2B5EF4-FFF2-40B4-BE49-F238E27FC236}">
                  <a16:creationId xmlns:a16="http://schemas.microsoft.com/office/drawing/2014/main" id="{E732CC8A-1A71-462B-8562-DA75D35B5D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81667" y="6286940"/>
              <a:ext cx="118747"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0" y="1"/>
                    <a:pt x="36" y="24"/>
                    <a:pt x="21" y="27"/>
                  </a:cubicBezTo>
                  <a:cubicBezTo>
                    <a:pt x="1" y="26"/>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92">
              <a:extLst>
                <a:ext uri="{FF2B5EF4-FFF2-40B4-BE49-F238E27FC236}">
                  <a16:creationId xmlns:a16="http://schemas.microsoft.com/office/drawing/2014/main" id="{603E6FD8-AE4D-479C-92F3-A08E54E461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85908" y="6295192"/>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93">
              <a:extLst>
                <a:ext uri="{FF2B5EF4-FFF2-40B4-BE49-F238E27FC236}">
                  <a16:creationId xmlns:a16="http://schemas.microsoft.com/office/drawing/2014/main" id="{61C5ED2E-B41D-4C39-88BE-D67806E6B8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97203" y="6295192"/>
              <a:ext cx="127608" cy="79154"/>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4"/>
                    <a:pt x="34" y="25"/>
                    <a:pt x="19" y="26"/>
                  </a:cubicBezTo>
                  <a:cubicBezTo>
                    <a:pt x="0" y="20"/>
                    <a:pt x="7" y="4"/>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94">
              <a:extLst>
                <a:ext uri="{FF2B5EF4-FFF2-40B4-BE49-F238E27FC236}">
                  <a16:creationId xmlns:a16="http://schemas.microsoft.com/office/drawing/2014/main" id="{474F444C-C4D9-489A-B836-F83ED8070D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485898" y="6322937"/>
              <a:ext cx="138242" cy="102819"/>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95">
              <a:extLst>
                <a:ext uri="{FF2B5EF4-FFF2-40B4-BE49-F238E27FC236}">
                  <a16:creationId xmlns:a16="http://schemas.microsoft.com/office/drawing/2014/main" id="{FF589F3A-B301-484D-B5EF-D9E96DE835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35598" y="6318040"/>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2"/>
                    <a:pt x="36" y="24"/>
                    <a:pt x="21" y="27"/>
                  </a:cubicBezTo>
                  <a:cubicBezTo>
                    <a:pt x="1" y="27"/>
                    <a:pt x="0" y="0"/>
                    <a:pt x="19"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96">
              <a:extLst>
                <a:ext uri="{FF2B5EF4-FFF2-40B4-BE49-F238E27FC236}">
                  <a16:creationId xmlns:a16="http://schemas.microsoft.com/office/drawing/2014/main" id="{97E0AEB5-AD04-4BE2-924F-FA1BB8BD61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92296" y="6331913"/>
              <a:ext cx="147104" cy="108531"/>
            </a:xfrm>
            <a:custGeom>
              <a:avLst/>
              <a:gdLst>
                <a:gd name="T0" fmla="*/ 28 w 45"/>
                <a:gd name="T1" fmla="*/ 0 h 36"/>
                <a:gd name="T2" fmla="*/ 41 w 45"/>
                <a:gd name="T3" fmla="*/ 20 h 36"/>
                <a:gd name="T4" fmla="*/ 28 w 45"/>
                <a:gd name="T5" fmla="*/ 0 h 36"/>
              </a:gdLst>
              <a:ahLst/>
              <a:cxnLst>
                <a:cxn ang="0">
                  <a:pos x="T0" y="T1"/>
                </a:cxn>
                <a:cxn ang="0">
                  <a:pos x="T2" y="T3"/>
                </a:cxn>
                <a:cxn ang="0">
                  <a:pos x="T4" y="T5"/>
                </a:cxn>
              </a:cxnLst>
              <a:rect l="0" t="0" r="r" b="b"/>
              <a:pathLst>
                <a:path w="45" h="36">
                  <a:moveTo>
                    <a:pt x="28" y="0"/>
                  </a:moveTo>
                  <a:cubicBezTo>
                    <a:pt x="32" y="0"/>
                    <a:pt x="45" y="13"/>
                    <a:pt x="41" y="20"/>
                  </a:cubicBezTo>
                  <a:cubicBezTo>
                    <a:pt x="24" y="36"/>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97">
              <a:extLst>
                <a:ext uri="{FF2B5EF4-FFF2-40B4-BE49-F238E27FC236}">
                  <a16:creationId xmlns:a16="http://schemas.microsoft.com/office/drawing/2014/main" id="{CE0B2D17-C3F7-4A41-BA4C-1FC311B9DC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85964" y="6334361"/>
              <a:ext cx="190526" cy="121588"/>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98">
              <a:extLst>
                <a:ext uri="{FF2B5EF4-FFF2-40B4-BE49-F238E27FC236}">
                  <a16:creationId xmlns:a16="http://schemas.microsoft.com/office/drawing/2014/main" id="{F15034BD-6C17-469B-85AF-148EA0F74F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367556" y="6334361"/>
              <a:ext cx="147990" cy="79154"/>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99">
              <a:extLst>
                <a:ext uri="{FF2B5EF4-FFF2-40B4-BE49-F238E27FC236}">
                  <a16:creationId xmlns:a16="http://schemas.microsoft.com/office/drawing/2014/main" id="{7B6742E3-DB37-4077-8690-AC1A02780B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84758" y="6333136"/>
              <a:ext cx="219770" cy="121588"/>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00">
              <a:extLst>
                <a:ext uri="{FF2B5EF4-FFF2-40B4-BE49-F238E27FC236}">
                  <a16:creationId xmlns:a16="http://schemas.microsoft.com/office/drawing/2014/main" id="{745F2439-5B8E-4E05-866E-896C0F5BE7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3089" y="6334360"/>
              <a:ext cx="128495" cy="93843"/>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101">
              <a:extLst>
                <a:ext uri="{FF2B5EF4-FFF2-40B4-BE49-F238E27FC236}">
                  <a16:creationId xmlns:a16="http://schemas.microsoft.com/office/drawing/2014/main" id="{4CD231E8-DFF5-4403-AFD6-EDB105AF23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68469" y="6340890"/>
              <a:ext cx="138242" cy="81603"/>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02">
              <a:extLst>
                <a:ext uri="{FF2B5EF4-FFF2-40B4-BE49-F238E27FC236}">
                  <a16:creationId xmlns:a16="http://schemas.microsoft.com/office/drawing/2014/main" id="{186F08A0-4B07-4ED4-AA2E-F53E61E77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88080" y="6344153"/>
              <a:ext cx="121406" cy="99554"/>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03">
              <a:extLst>
                <a:ext uri="{FF2B5EF4-FFF2-40B4-BE49-F238E27FC236}">
                  <a16:creationId xmlns:a16="http://schemas.microsoft.com/office/drawing/2014/main" id="{143F4736-A980-42E1-B7AA-4154BD0FA9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72695" y="6302055"/>
              <a:ext cx="140901" cy="102819"/>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04">
              <a:extLst>
                <a:ext uri="{FF2B5EF4-FFF2-40B4-BE49-F238E27FC236}">
                  <a16:creationId xmlns:a16="http://schemas.microsoft.com/office/drawing/2014/main" id="{2B7EF984-B6CC-4990-B9D8-E999A41F97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99653" y="6349865"/>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113">
              <a:extLst>
                <a:ext uri="{FF2B5EF4-FFF2-40B4-BE49-F238E27FC236}">
                  <a16:creationId xmlns:a16="http://schemas.microsoft.com/office/drawing/2014/main" id="{701390DA-498F-40EE-B86D-9C1288CCDD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7874" y="6395562"/>
              <a:ext cx="9748" cy="8977"/>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14">
              <a:extLst>
                <a:ext uri="{FF2B5EF4-FFF2-40B4-BE49-F238E27FC236}">
                  <a16:creationId xmlns:a16="http://schemas.microsoft.com/office/drawing/2014/main" id="{8349FDB4-AF3A-4F35-82C0-1D40929655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54328" y="6395562"/>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2"/>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115">
              <a:extLst>
                <a:ext uri="{FF2B5EF4-FFF2-40B4-BE49-F238E27FC236}">
                  <a16:creationId xmlns:a16="http://schemas.microsoft.com/office/drawing/2014/main" id="{96A26B04-1F0B-4D75-8922-93B734D75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17182" y="6401275"/>
              <a:ext cx="6204"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117">
              <a:extLst>
                <a:ext uri="{FF2B5EF4-FFF2-40B4-BE49-F238E27FC236}">
                  <a16:creationId xmlns:a16="http://schemas.microsoft.com/office/drawing/2014/main" id="{C6200836-2571-4275-B8D2-450E99ED2A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070586" y="6413516"/>
              <a:ext cx="7089" cy="571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3" name="Picture 2">
            <a:extLst>
              <a:ext uri="{FF2B5EF4-FFF2-40B4-BE49-F238E27FC236}">
                <a16:creationId xmlns:a16="http://schemas.microsoft.com/office/drawing/2014/main" id="{D9051197-3637-36F4-F178-C5D8CF9A0528}"/>
              </a:ext>
            </a:extLst>
          </p:cNvPr>
          <p:cNvPicPr>
            <a:picLocks noChangeAspect="1"/>
          </p:cNvPicPr>
          <p:nvPr/>
        </p:nvPicPr>
        <p:blipFill>
          <a:blip r:embed="rId2"/>
          <a:stretch>
            <a:fillRect/>
          </a:stretch>
        </p:blipFill>
        <p:spPr>
          <a:xfrm>
            <a:off x="10489152" y="369285"/>
            <a:ext cx="1188823" cy="1085182"/>
          </a:xfrm>
          <a:prstGeom prst="rect">
            <a:avLst/>
          </a:prstGeom>
        </p:spPr>
      </p:pic>
    </p:spTree>
    <p:extLst>
      <p:ext uri="{BB962C8B-B14F-4D97-AF65-F5344CB8AC3E}">
        <p14:creationId xmlns:p14="http://schemas.microsoft.com/office/powerpoint/2010/main" val="4659341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BohemianVTI">
  <a:themeElements>
    <a:clrScheme name="Boho">
      <a:dk1>
        <a:sysClr val="windowText" lastClr="000000"/>
      </a:dk1>
      <a:lt1>
        <a:sysClr val="window" lastClr="FFFFFF"/>
      </a:lt1>
      <a:dk2>
        <a:srgbClr val="323232"/>
      </a:dk2>
      <a:lt2>
        <a:srgbClr val="F4F1EF"/>
      </a:lt2>
      <a:accent1>
        <a:srgbClr val="8F4F58"/>
      </a:accent1>
      <a:accent2>
        <a:srgbClr val="D09182"/>
      </a:accent2>
      <a:accent3>
        <a:srgbClr val="C7A085"/>
      </a:accent3>
      <a:accent4>
        <a:srgbClr val="ADA085"/>
      </a:accent4>
      <a:accent5>
        <a:srgbClr val="5F787F"/>
      </a:accent5>
      <a:accent6>
        <a:srgbClr val="5A6768"/>
      </a:accent6>
      <a:hlink>
        <a:srgbClr val="A25872"/>
      </a:hlink>
      <a:folHlink>
        <a:srgbClr val="667A7E"/>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docProps/app.xml><?xml version="1.0" encoding="utf-8"?>
<Properties xmlns="http://schemas.openxmlformats.org/officeDocument/2006/extended-properties" xmlns:vt="http://schemas.openxmlformats.org/officeDocument/2006/docPropsVTypes">
  <TotalTime>200</TotalTime>
  <Words>1541</Words>
  <Application>Microsoft Office PowerPoint</Application>
  <PresentationFormat>Widescreen</PresentationFormat>
  <Paragraphs>139</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Avenir Next LT Pro</vt:lpstr>
      <vt:lpstr>Calibri</vt:lpstr>
      <vt:lpstr>Congenial Light</vt:lpstr>
      <vt:lpstr>Modern Love</vt:lpstr>
      <vt:lpstr>BohemianVTI</vt:lpstr>
      <vt:lpstr>Welcome to St Thomas More</vt:lpstr>
      <vt:lpstr>Our School Prayer</vt:lpstr>
      <vt:lpstr>EYFS organisation</vt:lpstr>
      <vt:lpstr>School organisation</vt:lpstr>
      <vt:lpstr>Stay and Play – Wednesday 1st  &amp; Thursday 2nd July 2026</vt:lpstr>
      <vt:lpstr>Starting school in September</vt:lpstr>
      <vt:lpstr>Starting school in September</vt:lpstr>
      <vt:lpstr>Starting school in September</vt:lpstr>
      <vt:lpstr>Reception Baseline Assessment (RBA)</vt:lpstr>
      <vt:lpstr>School lunches and snacks</vt:lpstr>
      <vt:lpstr>Communication with school</vt:lpstr>
      <vt:lpstr>Useful information</vt:lpstr>
      <vt:lpstr>Preparing for September</vt:lpstr>
      <vt:lpstr>Preparing for September</vt:lpstr>
      <vt:lpstr>Preparing for September</vt:lpstr>
      <vt:lpstr>Preparing for September</vt:lpstr>
      <vt:lpstr>Preparing for September – Reception Our Rochdale – Get ready with Teddy</vt:lpstr>
      <vt:lpstr>Things to bring and remember in September</vt:lpstr>
      <vt:lpstr>Thank you for attending this evening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St Thomas More</dc:title>
  <dc:creator>Catherine Barran</dc:creator>
  <cp:lastModifiedBy>Catherine E. Barran</cp:lastModifiedBy>
  <cp:revision>17</cp:revision>
  <dcterms:created xsi:type="dcterms:W3CDTF">2024-06-23T08:27:53Z</dcterms:created>
  <dcterms:modified xsi:type="dcterms:W3CDTF">2026-06-11T16:17:37Z</dcterms:modified>
</cp:coreProperties>
</file>