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1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231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71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60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3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01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4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32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47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17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5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7B8F8-967E-43B0-9161-FA54EDA7E5D0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13076-4BA4-4984-A29B-A3E8E3872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72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0362" y="268942"/>
            <a:ext cx="10083502" cy="6589058"/>
          </a:xfrm>
        </p:spPr>
        <p:txBody>
          <a:bodyPr/>
          <a:lstStyle/>
          <a:p>
            <a:r>
              <a:rPr lang="en-GB" sz="3200" dirty="0" smtClean="0"/>
              <a:t>Sing a psalm to God </a:t>
            </a:r>
          </a:p>
          <a:p>
            <a:r>
              <a:rPr lang="en-GB" sz="3200" dirty="0" smtClean="0"/>
              <a:t>(Based on Psalm 147)</a:t>
            </a:r>
          </a:p>
          <a:p>
            <a:endParaRPr lang="en-GB" dirty="0" smtClean="0"/>
          </a:p>
          <a:p>
            <a:r>
              <a:rPr lang="en-GB" b="1" u="sng" dirty="0" smtClean="0">
                <a:solidFill>
                  <a:srgbClr val="FF0000"/>
                </a:solidFill>
              </a:rPr>
              <a:t>Response:</a:t>
            </a:r>
            <a:r>
              <a:rPr lang="en-GB" dirty="0" smtClean="0">
                <a:solidFill>
                  <a:srgbClr val="FF0000"/>
                </a:solidFill>
              </a:rPr>
              <a:t> How loving, how powerful, how wise God is!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Let’s sing praise, sing praise, sing praise!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pPr algn="l"/>
            <a:r>
              <a:rPr lang="en-GB" dirty="0" smtClean="0"/>
              <a:t>Let’s sing a psalm to our God. </a:t>
            </a:r>
          </a:p>
          <a:p>
            <a:pPr algn="l"/>
            <a:r>
              <a:rPr lang="en-GB" dirty="0" smtClean="0"/>
              <a:t>It is good to give joyful praise. </a:t>
            </a:r>
          </a:p>
          <a:p>
            <a:pPr algn="l"/>
            <a:r>
              <a:rPr lang="en-GB" dirty="0" smtClean="0"/>
              <a:t>Do you know how many stars are in the sky?</a:t>
            </a:r>
          </a:p>
          <a:p>
            <a:pPr algn="l"/>
            <a:r>
              <a:rPr lang="en-GB" dirty="0" smtClean="0"/>
              <a:t>God does. </a:t>
            </a:r>
          </a:p>
          <a:p>
            <a:pPr algn="l"/>
            <a:r>
              <a:rPr lang="en-GB" dirty="0" smtClean="0"/>
              <a:t>God made them all and gave each a name. </a:t>
            </a:r>
          </a:p>
          <a:p>
            <a:pPr algn="l"/>
            <a:r>
              <a:rPr lang="en-GB" b="1" u="sng" dirty="0" smtClean="0">
                <a:solidFill>
                  <a:srgbClr val="FF0000"/>
                </a:solidFill>
              </a:rPr>
              <a:t>Response:</a:t>
            </a:r>
            <a:r>
              <a:rPr lang="en-GB" dirty="0" smtClean="0">
                <a:solidFill>
                  <a:srgbClr val="FF0000"/>
                </a:solidFill>
              </a:rPr>
              <a:t> How loving, how powerful, how wise God is!</a:t>
            </a:r>
          </a:p>
          <a:p>
            <a:pPr algn="l"/>
            <a:r>
              <a:rPr lang="en-GB" dirty="0" smtClean="0">
                <a:solidFill>
                  <a:srgbClr val="FF0000"/>
                </a:solidFill>
              </a:rPr>
              <a:t>Let’s sing praise, sing praise, sing praise!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743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hides the bright blue sky behind the clouds,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Lets the rain fall upon the earth.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makes the grass grow on the hills and in the fields,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gives plants for us to eat.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feeds the animals and the birds too,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when they are hungry.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cares for and looks after all that lives. </a:t>
            </a:r>
          </a:p>
          <a:p>
            <a:pPr>
              <a:lnSpc>
                <a:spcPct val="100000"/>
              </a:lnSpc>
            </a:pPr>
            <a:r>
              <a:rPr lang="en-GB" b="1" u="sng" dirty="0" smtClean="0">
                <a:solidFill>
                  <a:srgbClr val="FF0000"/>
                </a:solidFill>
              </a:rPr>
              <a:t>Response:</a:t>
            </a:r>
            <a:r>
              <a:rPr lang="en-GB" dirty="0" smtClean="0">
                <a:solidFill>
                  <a:srgbClr val="FF0000"/>
                </a:solidFill>
              </a:rPr>
              <a:t> How loving, how powerful, how wise God is!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rgbClr val="FF0000"/>
                </a:solidFill>
              </a:rPr>
              <a:t>Let’s sing praise, sing praise, sing praise!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4662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3753"/>
            <a:ext cx="10515600" cy="573321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sends snow soft as wool,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Sprinkles frost white like powder.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God spreads the ice on the water,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Makes the world so beautiful, so cold!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Then God sends warm air and the wind begins to blow,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The snow, frost and ice melt,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The streams and rivers flow.  </a:t>
            </a:r>
          </a:p>
          <a:p>
            <a:pPr>
              <a:lnSpc>
                <a:spcPct val="100000"/>
              </a:lnSpc>
            </a:pPr>
            <a:r>
              <a:rPr lang="en-GB" b="1" u="sng" dirty="0" smtClean="0">
                <a:solidFill>
                  <a:srgbClr val="FF0000"/>
                </a:solidFill>
              </a:rPr>
              <a:t>Response:</a:t>
            </a:r>
            <a:r>
              <a:rPr lang="en-GB" dirty="0" smtClean="0">
                <a:solidFill>
                  <a:srgbClr val="FF0000"/>
                </a:solidFill>
              </a:rPr>
              <a:t> How loving, how powerful, how wise God is!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rgbClr val="FF0000"/>
                </a:solidFill>
              </a:rPr>
              <a:t>Let’s sing praise, sing praise, sing praise!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54892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261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lerouxd</dc:creator>
  <cp:lastModifiedBy>lerouxd</cp:lastModifiedBy>
  <cp:revision>3</cp:revision>
  <dcterms:created xsi:type="dcterms:W3CDTF">2021-07-13T15:34:08Z</dcterms:created>
  <dcterms:modified xsi:type="dcterms:W3CDTF">2021-07-13T15:37:58Z</dcterms:modified>
</cp:coreProperties>
</file>