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70" r:id="rId9"/>
    <p:sldId id="272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9E479-320F-4938-862B-A7AAF2A81F61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EBCC-39E3-4705-9179-123EC9685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7A904-2C6D-40D7-A151-782B50D9787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3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52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75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05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236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305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575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57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1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95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6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4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59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87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4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81B44-4082-4185-A685-8FA4B18D6F32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C88131-6A0B-49CF-8E5D-4EFDB486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88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6646" y="2215361"/>
            <a:ext cx="10851343" cy="1646302"/>
          </a:xfrm>
        </p:spPr>
        <p:txBody>
          <a:bodyPr/>
          <a:lstStyle/>
          <a:p>
            <a:pPr algn="ctr"/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/>
              <a:t/>
            </a:r>
            <a:br>
              <a:rPr lang="en-GB" sz="4400" dirty="0"/>
            </a:br>
            <a:r>
              <a:rPr lang="en-GB" sz="4400" dirty="0" smtClean="0"/>
              <a:t>St</a:t>
            </a:r>
            <a:r>
              <a:rPr lang="en-GB" sz="4400" dirty="0"/>
              <a:t>. Ursula’s </a:t>
            </a:r>
            <a:r>
              <a:rPr lang="en-GB" sz="4400" dirty="0" smtClean="0"/>
              <a:t>Catholic </a:t>
            </a:r>
            <a:r>
              <a:rPr lang="en-GB" sz="4400" dirty="0"/>
              <a:t>Primary </a:t>
            </a:r>
            <a:r>
              <a:rPr lang="en-GB" sz="4400" dirty="0" smtClean="0"/>
              <a:t>School</a:t>
            </a:r>
            <a:br>
              <a:rPr lang="en-GB" sz="4400" dirty="0" smtClean="0"/>
            </a:br>
            <a:r>
              <a:rPr lang="en-GB" sz="4400" dirty="0" smtClean="0"/>
              <a:t>&amp; Nursery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476" y="5092763"/>
            <a:ext cx="7766936" cy="1096899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“With </a:t>
            </a:r>
            <a:r>
              <a:rPr lang="en-GB" dirty="0">
                <a:solidFill>
                  <a:schemeClr val="tx1"/>
                </a:solidFill>
              </a:rPr>
              <a:t>God at the heart of our St Ursula’s family, we welcome all as we learn and grow together</a:t>
            </a:r>
            <a:r>
              <a:rPr lang="en-GB" dirty="0" smtClean="0">
                <a:solidFill>
                  <a:schemeClr val="tx1"/>
                </a:solidFill>
              </a:rPr>
              <a:t>.” 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 descr="St Ursula's Catholic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71" y="442464"/>
            <a:ext cx="1363728" cy="18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07761" y="4209793"/>
            <a:ext cx="7766936" cy="7204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Nursery 2021-22</a:t>
            </a:r>
            <a:endParaRPr lang="en-GB" sz="44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56" y="108935"/>
            <a:ext cx="3854528" cy="654661"/>
          </a:xfrm>
        </p:spPr>
        <p:txBody>
          <a:bodyPr/>
          <a:lstStyle/>
          <a:p>
            <a:r>
              <a:rPr lang="en-GB" sz="2800" b="1" dirty="0"/>
              <a:t>Outdoor Area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118556" y="1497254"/>
            <a:ext cx="3167694" cy="983355"/>
          </a:xfrm>
        </p:spPr>
        <p:txBody>
          <a:bodyPr>
            <a:normAutofit/>
          </a:bodyPr>
          <a:lstStyle/>
          <a:p>
            <a:r>
              <a:rPr lang="en-GB" sz="1800" dirty="0" smtClean="0"/>
              <a:t>You’ll spend lots of time learning and investigating in the Outdoor Area. </a:t>
            </a:r>
            <a:endParaRPr lang="en-GB" sz="1800" dirty="0"/>
          </a:p>
        </p:txBody>
      </p:sp>
      <p:sp>
        <p:nvSpPr>
          <p:cNvPr id="10" name="Rectangle 9"/>
          <p:cNvSpPr/>
          <p:nvPr/>
        </p:nvSpPr>
        <p:spPr>
          <a:xfrm>
            <a:off x="304799" y="3417104"/>
            <a:ext cx="8731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0" dirty="0" smtClean="0"/>
              <a:t>A member of staff will </a:t>
            </a:r>
            <a:r>
              <a:rPr lang="en-GB" kern="0" dirty="0"/>
              <a:t>soon be calling the adults in your home to find out about the things that you like doing.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04799" y="4197624"/>
            <a:ext cx="924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Ask the adults to check the website during the week of the </a:t>
            </a:r>
            <a:r>
              <a:rPr lang="en-GB" b="1" u="sng" dirty="0"/>
              <a:t>8</a:t>
            </a:r>
            <a:r>
              <a:rPr lang="en-GB" b="1" u="sng" baseline="30000" dirty="0"/>
              <a:t>th</a:t>
            </a:r>
            <a:r>
              <a:rPr lang="en-GB" b="1" u="sng" dirty="0"/>
              <a:t> of July </a:t>
            </a:r>
            <a:r>
              <a:rPr lang="en-GB" dirty="0"/>
              <a:t>when we will </a:t>
            </a:r>
            <a:r>
              <a:rPr lang="en-GB" dirty="0" smtClean="0"/>
              <a:t>introduce </a:t>
            </a:r>
            <a:r>
              <a:rPr lang="en-GB" dirty="0"/>
              <a:t>the Staff who will be with you when you start school.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3457" y="5089509"/>
            <a:ext cx="8652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We know you will have lots of fun and will learn so much</a:t>
            </a:r>
            <a:r>
              <a:rPr lang="en-GB" dirty="0" smtClean="0"/>
              <a:t>! We look forward to meeting you soon!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40" y="5474758"/>
            <a:ext cx="1110787" cy="1110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81"/>
          <a:stretch/>
        </p:blipFill>
        <p:spPr>
          <a:xfrm>
            <a:off x="4925960" y="457200"/>
            <a:ext cx="3638550" cy="27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8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9238" y="2654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GB" sz="2400" b="1" dirty="0"/>
              <a:t>Welcome to </a:t>
            </a:r>
            <a:r>
              <a:rPr lang="en-GB" sz="2400" b="1" dirty="0" smtClean="0"/>
              <a:t>Nursery </a:t>
            </a:r>
            <a:r>
              <a:rPr lang="en-GB" sz="2400" b="1" dirty="0"/>
              <a:t>at St Ursula’s Catholic Primary School.</a:t>
            </a:r>
            <a:r>
              <a:rPr lang="en-GB" sz="2800" b="1" dirty="0"/>
              <a:t/>
            </a:r>
            <a:br>
              <a:rPr lang="en-GB" sz="2800" b="1" dirty="0"/>
            </a:br>
            <a:r>
              <a:rPr lang="en-GB" sz="2000" dirty="0"/>
              <a:t>We hope you will spend many happy years with us.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1160804"/>
            <a:ext cx="4040188" cy="1073241"/>
          </a:xfrm>
        </p:spPr>
        <p:txBody>
          <a:bodyPr/>
          <a:lstStyle/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When you first come into the school grounds, you will see the main Office ahead of you.  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362956" y="1412983"/>
            <a:ext cx="4041775" cy="530117"/>
          </a:xfrm>
        </p:spPr>
        <p:txBody>
          <a:bodyPr/>
          <a:lstStyle/>
          <a:p>
            <a:r>
              <a:rPr lang="en-GB" sz="1400" dirty="0" smtClean="0"/>
              <a:t>From the main gate, follow the path to the right to the Nursery. </a:t>
            </a:r>
            <a:r>
              <a:rPr lang="en-GB" sz="1400" dirty="0" smtClean="0"/>
              <a:t>This is the door you will enter through</a:t>
            </a:r>
            <a:endParaRPr lang="en-GB" sz="1400" dirty="0"/>
          </a:p>
        </p:txBody>
      </p:sp>
      <p:pic>
        <p:nvPicPr>
          <p:cNvPr id="6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48995" y="2351303"/>
            <a:ext cx="2845822" cy="3545025"/>
          </a:xfrm>
          <a:prstGeom prst="rect">
            <a:avLst/>
          </a:prstGeom>
          <a:effectLst>
            <a:glow rad="660400">
              <a:schemeClr val="accent1">
                <a:alpha val="50000"/>
              </a:schemeClr>
            </a:glow>
            <a:softEdge rad="76200"/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598808" y="2659788"/>
            <a:ext cx="2880030" cy="3815424"/>
          </a:xfrm>
          <a:prstGeom prst="rect">
            <a:avLst/>
          </a:prstGeom>
          <a:effectLst>
            <a:glow rad="5334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45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388620"/>
            <a:ext cx="9208770" cy="735100"/>
          </a:xfrm>
        </p:spPr>
        <p:txBody>
          <a:bodyPr>
            <a:normAutofit/>
          </a:bodyPr>
          <a:lstStyle/>
          <a:p>
            <a:pPr algn="l"/>
            <a:r>
              <a:rPr lang="en-GB" sz="2400" b="1" dirty="0" smtClean="0"/>
              <a:t>Inside the Nursery</a:t>
            </a:r>
            <a:endParaRPr lang="en-GB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7110" y="1272311"/>
            <a:ext cx="4453663" cy="3345410"/>
          </a:xfrm>
          <a:prstGeom prst="rect">
            <a:avLst/>
          </a:prstGeom>
          <a:effectLst>
            <a:glow rad="190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Content Placeholder 3" descr="IMGP1791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r="15631"/>
          <a:stretch/>
        </p:blipFill>
        <p:spPr>
          <a:xfrm>
            <a:off x="289560" y="1858821"/>
            <a:ext cx="3413760" cy="29303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9560" y="1123720"/>
            <a:ext cx="3690158" cy="735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1800" dirty="0" smtClean="0">
                <a:solidFill>
                  <a:schemeClr val="tx1"/>
                </a:solidFill>
              </a:rPr>
              <a:t>This is where you hang your coat. 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3275" y="4878755"/>
            <a:ext cx="5611091" cy="735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1800" dirty="0" smtClean="0">
                <a:solidFill>
                  <a:schemeClr val="tx1"/>
                </a:solidFill>
              </a:rPr>
              <a:t>There will be lots of new things to learn, but the Nursery staff will be there to help you. 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7299" y="636175"/>
            <a:ext cx="3279351" cy="935450"/>
          </a:xfrm>
        </p:spPr>
        <p:txBody>
          <a:bodyPr>
            <a:normAutofit fontScale="90000"/>
          </a:bodyPr>
          <a:lstStyle/>
          <a:p>
            <a:pPr algn="l"/>
            <a:r>
              <a:rPr lang="en-GB" sz="1400" dirty="0"/>
              <a:t>As a Catholic school, Religious Education </a:t>
            </a:r>
            <a:r>
              <a:rPr lang="en-GB" sz="1400" dirty="0" smtClean="0"/>
              <a:t>is very important to us. You will be learning about the Catholic faith, each week.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/>
              <a:t/>
            </a:r>
            <a:br>
              <a:rPr lang="en-GB" sz="1400" dirty="0"/>
            </a:br>
            <a:endParaRPr lang="en-GB" sz="14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504090" y="1981269"/>
            <a:ext cx="4048668" cy="3036501"/>
          </a:xfrm>
          <a:prstGeom prst="rect">
            <a:avLst/>
          </a:prstGeom>
          <a:effectLst>
            <a:glow rad="330200">
              <a:schemeClr val="accent1">
                <a:alpha val="40000"/>
              </a:schemeClr>
            </a:glow>
            <a:softEdge rad="76200"/>
          </a:effectLst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98201" y="3119244"/>
            <a:ext cx="3777433" cy="2732916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  <a:softEdge rad="127000"/>
          </a:effectLst>
        </p:spPr>
      </p:pic>
      <p:sp>
        <p:nvSpPr>
          <p:cNvPr id="2" name="Rectangle 1"/>
          <p:cNvSpPr/>
          <p:nvPr/>
        </p:nvSpPr>
        <p:spPr>
          <a:xfrm>
            <a:off x="5865684" y="1766480"/>
            <a:ext cx="3409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We start and end of each day in prayer and, when possible, we attend to Mass at St Dominic’s Church at different times during the year. </a:t>
            </a:r>
          </a:p>
        </p:txBody>
      </p:sp>
    </p:spTree>
    <p:extLst>
      <p:ext uri="{BB962C8B-B14F-4D97-AF65-F5344CB8AC3E}">
        <p14:creationId xmlns:p14="http://schemas.microsoft.com/office/powerpoint/2010/main" val="10102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0338" y="287698"/>
            <a:ext cx="8229600" cy="650371"/>
          </a:xfrm>
        </p:spPr>
        <p:txBody>
          <a:bodyPr>
            <a:normAutofit fontScale="90000"/>
          </a:bodyPr>
          <a:lstStyle/>
          <a:p>
            <a:r>
              <a:rPr lang="en-GB" sz="1800" b="1" dirty="0"/>
              <a:t>You will do lots of learning through </a:t>
            </a:r>
            <a:r>
              <a:rPr lang="en-GB" sz="1800" b="1" dirty="0" smtClean="0"/>
              <a:t>play and we have so many things for you to play with in school! </a:t>
            </a:r>
            <a:br>
              <a:rPr lang="en-GB" sz="1800" b="1" dirty="0" smtClean="0"/>
            </a:br>
            <a:r>
              <a:rPr lang="en-GB" sz="1800" b="1" dirty="0" smtClean="0"/>
              <a:t/>
            </a:r>
            <a:br>
              <a:rPr lang="en-GB" sz="1800" b="1" dirty="0" smtClean="0"/>
            </a:br>
            <a:endParaRPr lang="en-GB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882" y="3617183"/>
            <a:ext cx="2880650" cy="1829705"/>
          </a:xfrm>
          <a:prstGeom prst="rect">
            <a:avLst/>
          </a:prstGeom>
          <a:effectLst>
            <a:glow rad="114300">
              <a:schemeClr val="accent1">
                <a:alpha val="40000"/>
              </a:schemeClr>
            </a:glow>
            <a:softEdge rad="381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88" y="1110835"/>
            <a:ext cx="1993565" cy="2249619"/>
          </a:xfrm>
          <a:prstGeom prst="rect">
            <a:avLst/>
          </a:prstGeom>
          <a:effectLst>
            <a:glow rad="1778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8" y="3886476"/>
            <a:ext cx="2970518" cy="22365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1419"/>
          <a:stretch/>
        </p:blipFill>
        <p:spPr>
          <a:xfrm>
            <a:off x="6725559" y="3360454"/>
            <a:ext cx="2450804" cy="316460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974" y="763000"/>
            <a:ext cx="2232248" cy="2232248"/>
          </a:xfrm>
          <a:prstGeom prst="rect">
            <a:avLst/>
          </a:prstGeom>
          <a:effectLst>
            <a:glow rad="215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36576" b="40552"/>
          <a:stretch/>
        </p:blipFill>
        <p:spPr>
          <a:xfrm>
            <a:off x="3612882" y="1156630"/>
            <a:ext cx="2722146" cy="16200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442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52" y="275981"/>
            <a:ext cx="9029075" cy="1535832"/>
          </a:xfrm>
        </p:spPr>
        <p:txBody>
          <a:bodyPr>
            <a:normAutofit/>
          </a:bodyPr>
          <a:lstStyle/>
          <a:p>
            <a:pPr algn="l"/>
            <a:r>
              <a:rPr lang="en-GB" sz="3100" b="1" dirty="0" smtClean="0"/>
              <a:t>Uniform</a:t>
            </a:r>
            <a:br>
              <a:rPr lang="en-GB" sz="3100" b="1" dirty="0" smtClean="0"/>
            </a:b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You will need to wear a uniform every day and you will need a school bag. </a:t>
            </a:r>
            <a:endParaRPr lang="en-GB" sz="2000" dirty="0"/>
          </a:p>
        </p:txBody>
      </p:sp>
      <p:pic>
        <p:nvPicPr>
          <p:cNvPr id="18" name="Picture 0" descr="IMG_0043.jpg"/>
          <p:cNvPicPr>
            <a:picLocks noChangeAspect="1" noChangeArrowheads="1"/>
          </p:cNvPicPr>
          <p:nvPr/>
        </p:nvPicPr>
        <p:blipFill>
          <a:blip r:embed="rId2"/>
          <a:srcRect t="15836" b="8479"/>
          <a:stretch>
            <a:fillRect/>
          </a:stretch>
        </p:blipFill>
        <p:spPr bwMode="auto">
          <a:xfrm rot="20847821">
            <a:off x="661738" y="1857546"/>
            <a:ext cx="2134930" cy="214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 descr="IMG_0042.jpg"/>
          <p:cNvPicPr>
            <a:picLocks noChangeAspect="1" noChangeArrowheads="1"/>
          </p:cNvPicPr>
          <p:nvPr/>
        </p:nvPicPr>
        <p:blipFill>
          <a:blip r:embed="rId3"/>
          <a:srcRect t="18224" b="11407"/>
          <a:stretch>
            <a:fillRect/>
          </a:stretch>
        </p:blipFill>
        <p:spPr bwMode="auto">
          <a:xfrm rot="644315">
            <a:off x="7027572" y="1831864"/>
            <a:ext cx="2123597" cy="199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5" descr="IMG_0204.jpg"/>
          <p:cNvPicPr>
            <a:picLocks noChangeAspect="1"/>
          </p:cNvPicPr>
          <p:nvPr/>
        </p:nvPicPr>
        <p:blipFill>
          <a:blip r:embed="rId4"/>
          <a:srcRect l="14929" t="7962" r="4457" b="8438"/>
          <a:stretch>
            <a:fillRect/>
          </a:stretch>
        </p:blipFill>
        <p:spPr bwMode="auto">
          <a:xfrm>
            <a:off x="3486275" y="1962663"/>
            <a:ext cx="2484327" cy="193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073" y="3837174"/>
            <a:ext cx="2206943" cy="2737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220" y="4363833"/>
            <a:ext cx="2374919" cy="20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84800" y="799774"/>
            <a:ext cx="4703583" cy="576262"/>
          </a:xfrm>
        </p:spPr>
        <p:txBody>
          <a:bodyPr/>
          <a:lstStyle/>
          <a:p>
            <a:r>
              <a:rPr lang="en-GB" sz="1800" kern="0" dirty="0"/>
              <a:t>You </a:t>
            </a:r>
            <a:r>
              <a:rPr lang="en-GB" sz="1800" kern="0" dirty="0" smtClean="0"/>
              <a:t>must wear </a:t>
            </a:r>
            <a:r>
              <a:rPr lang="en-GB" sz="1800" kern="0" dirty="0"/>
              <a:t>flat shoes or trainers with </a:t>
            </a:r>
            <a:r>
              <a:rPr lang="en-GB" sz="1800" kern="0" dirty="0" smtClean="0"/>
              <a:t>Velcro </a:t>
            </a:r>
            <a:r>
              <a:rPr lang="en-GB" sz="1800" kern="0" dirty="0"/>
              <a:t>fastenings. (No laces) </a:t>
            </a:r>
          </a:p>
          <a:p>
            <a:endParaRPr lang="en-GB" sz="1800" dirty="0"/>
          </a:p>
        </p:txBody>
      </p:sp>
      <p:pic>
        <p:nvPicPr>
          <p:cNvPr id="21" name="Content Placeholder 2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65083" y="4298351"/>
            <a:ext cx="2015440" cy="201544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471766" y="3919559"/>
            <a:ext cx="5498426" cy="1652154"/>
          </a:xfrm>
        </p:spPr>
        <p:txBody>
          <a:bodyPr/>
          <a:lstStyle/>
          <a:p>
            <a:r>
              <a:rPr lang="en-GB" sz="1800" dirty="0">
                <a:cs typeface="Calibri" panose="020F0502020204030204" pitchFamily="34" charset="0"/>
              </a:rPr>
              <a:t>You will also need a bag with spare clothes to change into (in case the others get wet) and a coat for playing outside.</a:t>
            </a:r>
            <a:br>
              <a:rPr lang="en-GB" sz="1800" dirty="0">
                <a:cs typeface="Calibri" panose="020F0502020204030204" pitchFamily="34" charset="0"/>
              </a:rPr>
            </a:br>
            <a:endParaRPr lang="en-GB" sz="1800" dirty="0">
              <a:cs typeface="Calibri" panose="020F0502020204030204" pitchFamily="34" charset="0"/>
            </a:endParaRPr>
          </a:p>
          <a:p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30" y="1761388"/>
            <a:ext cx="2158171" cy="2158171"/>
          </a:xfrm>
          <a:prstGeom prst="rect">
            <a:avLst/>
          </a:prstGeom>
        </p:spPr>
      </p:pic>
      <p:pic>
        <p:nvPicPr>
          <p:cNvPr id="15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5643" y="2123855"/>
            <a:ext cx="2185749" cy="124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Placeholder 11"/>
          <p:cNvSpPr txBox="1">
            <a:spLocks/>
          </p:cNvSpPr>
          <p:nvPr/>
        </p:nvSpPr>
        <p:spPr>
          <a:xfrm>
            <a:off x="417984" y="1185126"/>
            <a:ext cx="4515926" cy="1166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kern="0" dirty="0" smtClean="0"/>
              <a:t>You will need to leave a pair of wellies </a:t>
            </a:r>
            <a:r>
              <a:rPr lang="en-GB" sz="1800" kern="0" dirty="0"/>
              <a:t>a</a:t>
            </a:r>
            <a:r>
              <a:rPr lang="en-GB" sz="1800" kern="0" dirty="0" smtClean="0"/>
              <a:t>t school to play outside on rainy days. </a:t>
            </a:r>
          </a:p>
          <a:p>
            <a:endParaRPr lang="en-GB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t="14403" b="14401"/>
          <a:stretch/>
        </p:blipFill>
        <p:spPr>
          <a:xfrm>
            <a:off x="331038" y="3707844"/>
            <a:ext cx="2031075" cy="1446047"/>
          </a:xfrm>
          <a:prstGeom prst="rect">
            <a:avLst/>
          </a:prstGeom>
        </p:spPr>
      </p:pic>
      <p:pic>
        <p:nvPicPr>
          <p:cNvPr id="27" name="Content Placeholder 27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 rot="21051771">
            <a:off x="5622362" y="573477"/>
            <a:ext cx="1871634" cy="18655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63197">
            <a:off x="7697097" y="1994197"/>
            <a:ext cx="1652159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275303" y="360465"/>
            <a:ext cx="4186238" cy="57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These are the </a:t>
            </a:r>
            <a:r>
              <a:rPr lang="en-GB" sz="2000" dirty="0" smtClean="0">
                <a:solidFill>
                  <a:srgbClr val="FF0000"/>
                </a:solidFill>
              </a:rPr>
              <a:t>toilets and basins. 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22" y="1555529"/>
            <a:ext cx="2657741" cy="35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30" y="1555529"/>
            <a:ext cx="270685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711" y="279404"/>
            <a:ext cx="3854528" cy="723486"/>
          </a:xfrm>
        </p:spPr>
        <p:txBody>
          <a:bodyPr>
            <a:normAutofit/>
          </a:bodyPr>
          <a:lstStyle/>
          <a:p>
            <a:r>
              <a:rPr lang="en-GB" b="1" dirty="0"/>
              <a:t>Snack and lunch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53172" y="1160207"/>
            <a:ext cx="3854528" cy="39169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/>
              <a:t>You will have a fruit and milk / water at Snack Time. Remember that you may only have water in your water bottle. </a:t>
            </a:r>
            <a:endParaRPr lang="en-GB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 smtClean="0"/>
              <a:t>At </a:t>
            </a:r>
            <a:r>
              <a:rPr lang="en-GB" kern="0" dirty="0"/>
              <a:t>lunch time, you will have lunch in the </a:t>
            </a:r>
            <a:r>
              <a:rPr lang="en-GB" kern="0" dirty="0" smtClean="0"/>
              <a:t>Dinner </a:t>
            </a:r>
            <a:r>
              <a:rPr lang="en-GB" kern="0" dirty="0"/>
              <a:t>Hall with your friends.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/>
              <a:t>Ask an adult to show you where your name in on your lunch bag so that you can find your things.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/>
              <a:t>Work at feeding yourself if you can’t do this yet. 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26711" y="5077135"/>
            <a:ext cx="8229600" cy="135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kern="0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51" y="3506151"/>
            <a:ext cx="1203073" cy="1203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000" y="514924"/>
            <a:ext cx="4078610" cy="5434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1984" t="8631" r="20223" b="10684"/>
          <a:stretch/>
        </p:blipFill>
        <p:spPr>
          <a:xfrm rot="21116212">
            <a:off x="633841" y="4177484"/>
            <a:ext cx="1514169" cy="2113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4978">
            <a:off x="2433739" y="4665167"/>
            <a:ext cx="1376778" cy="13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390B07"/>
      </a:dk2>
      <a:lt2>
        <a:srgbClr val="D8D9DC"/>
      </a:lt2>
      <a:accent1>
        <a:srgbClr val="C00000"/>
      </a:accent1>
      <a:accent2>
        <a:srgbClr val="FF0000"/>
      </a:accent2>
      <a:accent3>
        <a:srgbClr val="C00000"/>
      </a:accent3>
      <a:accent4>
        <a:srgbClr val="390B07"/>
      </a:accent4>
      <a:accent5>
        <a:srgbClr val="C00000"/>
      </a:accent5>
      <a:accent6>
        <a:srgbClr val="4CCEFF"/>
      </a:accent6>
      <a:hlink>
        <a:srgbClr val="C00000"/>
      </a:hlink>
      <a:folHlink>
        <a:srgbClr val="C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</TotalTime>
  <Words>472</Words>
  <Application>Microsoft Office PowerPoint</Application>
  <PresentationFormat>Widescreen</PresentationFormat>
  <Paragraphs>31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   St. Ursula’s Catholic Primary School &amp; Nursery</vt:lpstr>
      <vt:lpstr>Welcome to Nursery at St Ursula’s Catholic Primary School. We hope you will spend many happy years with us.  </vt:lpstr>
      <vt:lpstr>Inside the Nursery</vt:lpstr>
      <vt:lpstr>As a Catholic school, Religious Education is very important to us. You will be learning about the Catholic faith, each week.    </vt:lpstr>
      <vt:lpstr>You will do lots of learning through play and we have so many things for you to play with in school!   </vt:lpstr>
      <vt:lpstr>Uniform  You will need to wear a uniform every day and you will need a school bag. </vt:lpstr>
      <vt:lpstr>PowerPoint Presentation</vt:lpstr>
      <vt:lpstr>PowerPoint Presentation</vt:lpstr>
      <vt:lpstr>Snack and lunch</vt:lpstr>
      <vt:lpstr>Outdoor Area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Ursula’s  Catholic Primary School</dc:title>
  <dc:creator>AshburnK@SUCF.stursulascatholicfederation.pri</dc:creator>
  <cp:lastModifiedBy>AshburnK@SUCF.stursulascatholicfederation.pri</cp:lastModifiedBy>
  <cp:revision>37</cp:revision>
  <dcterms:created xsi:type="dcterms:W3CDTF">2021-06-17T07:20:53Z</dcterms:created>
  <dcterms:modified xsi:type="dcterms:W3CDTF">2021-06-21T09:21:36Z</dcterms:modified>
</cp:coreProperties>
</file>