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82305-E922-46E0-A244-29C8634EB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7B915B-6052-4A3C-B5EB-EA2645B8D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22885-5D31-4E25-842A-1462EBD6F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24B9-E5F5-42FB-8F94-19CD052B9EC2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928E3-EF50-4F1D-9124-854971FFE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C32F9-0D08-4A66-994C-C5A8BB67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27FB-03F1-4306-B982-421174AD1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36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C96B4-2BCA-4C12-8A12-CB109397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6F8BE4-BEDA-4AF9-9F18-52F8E0BA2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ECFCC-4A98-40FB-98DC-612ABB31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24B9-E5F5-42FB-8F94-19CD052B9EC2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08F7D-8A2D-4F0C-8262-7C6210F1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AA27A-D81D-402C-B201-D65154DC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27FB-03F1-4306-B982-421174AD1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49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2BAA22-C89A-4212-AA52-A777B5688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F8CE9B-212A-4948-BEA0-BD2E4D9B9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2171C-D6C9-4C39-9223-89C397742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24B9-E5F5-42FB-8F94-19CD052B9EC2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EA377-56F7-473B-976D-362A0CD9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A883F-0943-4B9B-BE76-3DFE361A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27FB-03F1-4306-B982-421174AD1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81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233C1-68CB-4B60-B4B4-30C75ED4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4F961-E405-4FC4-ACD4-369291636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FBD7F-4922-455C-8832-2F184A00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24B9-E5F5-42FB-8F94-19CD052B9EC2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D61E9-EA24-4D27-A4E2-D93F5433F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76A33-F995-4EF7-8C83-BC1C0639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27FB-03F1-4306-B982-421174AD1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11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00B8B-400E-41E2-883B-E4E3B82D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8BBE6-BBBD-4284-B994-002600C77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EC766-83D5-4297-BE46-2549D48A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24B9-E5F5-42FB-8F94-19CD052B9EC2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CEB16-F620-4D5C-93C3-0EB252F31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7044F-9B55-4C20-AB43-43E37661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27FB-03F1-4306-B982-421174AD1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86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1130D-A998-4678-A2D0-4C2D5BE1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A2053-4082-4A82-831A-EF97E3D72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B8ED0-BBA6-4C91-9F72-78259EBBE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2D019-80C7-478E-8B04-655AAA82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24B9-E5F5-42FB-8F94-19CD052B9EC2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24A89-27A6-43EF-A98D-5A57AAD2C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8D45E-A869-4EDF-9183-8B6380FE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27FB-03F1-4306-B982-421174AD1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27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813DC-25A0-4E74-A1B9-BFC9B6721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8F3F5-BFC2-44D3-B426-C17DDE349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65987-9538-4B36-8232-8D5393C05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6D907-E0A4-4409-ABE8-9C1914AD03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BF3AF-C12B-47D2-8C1E-DD9E130B6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EE8C93-2CD4-4ED3-A7B7-3B31F8ECE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24B9-E5F5-42FB-8F94-19CD052B9EC2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3E2E9C-9560-45D0-A60D-D9CED1D61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F8C96C-A302-4E0A-BB81-A990514E0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27FB-03F1-4306-B982-421174AD1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6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387B7-7725-4CEF-9CB4-18FFD791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0FF5F-050B-4970-B9E2-A2123F512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24B9-E5F5-42FB-8F94-19CD052B9EC2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F5B67D-6626-4549-A59A-78F4A419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D7683-EC16-4B29-BFCD-8BDD770B9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27FB-03F1-4306-B982-421174AD1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33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7DCF5-E264-4CA0-B4ED-8AD71D28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24B9-E5F5-42FB-8F94-19CD052B9EC2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59939-5BAA-472C-95DC-4CDF626C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0F580-41F1-4C2F-B468-BBE6789E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27FB-03F1-4306-B982-421174AD1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5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3381F-3B99-4042-8A55-C9A7B9BC7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BB3BA-5639-4014-BB21-F45A1A77D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12866-06C5-4DA8-89D6-8200E5F49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D5090-39DF-441F-8945-34316B2EB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24B9-E5F5-42FB-8F94-19CD052B9EC2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E8BD3-567C-49D7-BC5D-5B9388A16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42B89-C8A3-4004-877A-2B284B369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27FB-03F1-4306-B982-421174AD1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84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24B6F-D251-4E0A-8E71-DFB6CC162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519DD3-D3E1-437C-AD5E-2DDE03F01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42654-16F7-4E4D-8FF4-C769C87DF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4B1FF-92CF-4D45-A034-AA55E57F7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24B9-E5F5-42FB-8F94-19CD052B9EC2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764F3-A719-410D-989D-B8E28160D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8DE11-5279-4F63-ABB7-7B7EA6B7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27FB-03F1-4306-B982-421174AD1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17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930B05-FAAA-4D88-98C4-F523A8105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679C2-96B7-45EE-A3AD-8E2A4AE6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BE65A-1C31-45EC-ADFA-551CD175D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D24B9-E5F5-42FB-8F94-19CD052B9EC2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927E2-C02B-4149-A4EB-CBE9481E2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0E6BA-D694-49E6-B8F8-9B5B5A2FF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27FB-03F1-4306-B982-421174AD1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7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3218-7DFE-4D6E-A712-2A53D08B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398" y="123738"/>
            <a:ext cx="8543489" cy="1144894"/>
          </a:xfrm>
        </p:spPr>
        <p:txBody>
          <a:bodyPr/>
          <a:lstStyle/>
          <a:p>
            <a:pPr algn="ctr"/>
            <a:r>
              <a:rPr lang="en-GB" dirty="0"/>
              <a:t>Year 12-13 A Level Art Bridging Unit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23E8B-44BE-4E8D-ACBF-47D9CCA2E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51" y="123738"/>
            <a:ext cx="2581275" cy="1009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99A91D-471A-42B5-B1A1-DDFC745351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9" t="8016" r="3857"/>
          <a:stretch/>
        </p:blipFill>
        <p:spPr>
          <a:xfrm rot="20769968">
            <a:off x="403480" y="2468948"/>
            <a:ext cx="2499919" cy="1855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517430-6DAB-4400-9A4B-4722C0B21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7019">
            <a:off x="2777298" y="3456705"/>
            <a:ext cx="1383641" cy="21455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17288B-524E-44D0-9E7C-A86497FC1D63}"/>
              </a:ext>
            </a:extLst>
          </p:cNvPr>
          <p:cNvSpPr txBox="1"/>
          <p:nvPr/>
        </p:nvSpPr>
        <p:spPr>
          <a:xfrm>
            <a:off x="6870661" y="3963468"/>
            <a:ext cx="4926226" cy="264687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What am I going to do?</a:t>
            </a:r>
          </a:p>
          <a:p>
            <a:r>
              <a:rPr lang="en-GB" dirty="0"/>
              <a:t>There will be a series of images which you will draw in tonal pencil and in biro pen. Copy the images as accurately as possible.</a:t>
            </a:r>
          </a:p>
          <a:p>
            <a:endParaRPr lang="en-GB" dirty="0"/>
          </a:p>
          <a:p>
            <a:r>
              <a:rPr lang="en-GB" sz="2000" b="1" u="sng" dirty="0"/>
              <a:t>Why am I drawing those images?</a:t>
            </a:r>
          </a:p>
          <a:p>
            <a:r>
              <a:rPr lang="en-GB" dirty="0"/>
              <a:t>In Year 12, you will be exploring a Portraiture and Still Life project simultaneously. This is to guide you when deciding what Art you like to draw.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EDD68D-DF2C-41E7-BC54-BF9782F6A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7008">
            <a:off x="2763875" y="1547651"/>
            <a:ext cx="2257425" cy="1843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0A4643-80A0-4A6A-BAC0-8BEA5ED5D9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320"/>
          <a:stretch/>
        </p:blipFill>
        <p:spPr>
          <a:xfrm>
            <a:off x="1106112" y="4263678"/>
            <a:ext cx="1575337" cy="21785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7144AA-3474-4CA1-8116-556E111B6B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3639" y="3493778"/>
            <a:ext cx="1943367" cy="1943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676623-FE79-4EA7-9E00-24FA0BFB3E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7509" y="2114027"/>
            <a:ext cx="2937706" cy="13149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2B814B-5E66-4AC6-B641-2D8A566A1B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88405">
            <a:off x="7713348" y="1670063"/>
            <a:ext cx="1482765" cy="2080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B84F2C-2679-4661-9915-17DAE1D1A2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773533">
            <a:off x="4022045" y="5044688"/>
            <a:ext cx="816929" cy="15201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F6EBC2-882B-4BBA-BE09-1F6B9C3E03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15831">
            <a:off x="9106855" y="1269513"/>
            <a:ext cx="1032905" cy="13750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9E62C9-4785-408C-AC3C-78411A2E57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101226">
            <a:off x="9955383" y="2183983"/>
            <a:ext cx="1155373" cy="15356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923B2D-87FF-47DA-AFF1-65DE28B5EA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94232">
            <a:off x="1235211" y="1114774"/>
            <a:ext cx="1155373" cy="15404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F4A632-A809-410D-B6D5-D19094880EE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98813" y="1102051"/>
            <a:ext cx="1173058" cy="11730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7C761A-75FF-490B-9A9F-09D594F7EA4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692091" y="5285164"/>
            <a:ext cx="2974068" cy="21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6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CE96D-7454-47EA-8E76-D1A41F65D5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ED6CE-3764-4F66-9913-720DE3741D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4EAA67-7379-4F4C-BCC8-460EB540A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720" y="0"/>
            <a:ext cx="996856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1C463A-6569-4CA0-BC89-5F3F6B4BAF9D}"/>
              </a:ext>
            </a:extLst>
          </p:cNvPr>
          <p:cNvSpPr txBox="1"/>
          <p:nvPr/>
        </p:nvSpPr>
        <p:spPr>
          <a:xfrm>
            <a:off x="0" y="0"/>
            <a:ext cx="2802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Complete with tonal pencil</a:t>
            </a:r>
          </a:p>
        </p:txBody>
      </p:sp>
    </p:spTree>
    <p:extLst>
      <p:ext uri="{BB962C8B-B14F-4D97-AF65-F5344CB8AC3E}">
        <p14:creationId xmlns:p14="http://schemas.microsoft.com/office/powerpoint/2010/main" val="212681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9664F-60E7-4211-84F3-7C9C2CEB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BDF1A-4520-45A4-BCFF-7A46571FE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1C5BEF-D1E4-4EA7-A1F2-3731E54FD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334738" y="-1192833"/>
            <a:ext cx="7601782" cy="8499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FF0F22-DE1F-4B6E-95DD-F1CAECC2A8F6}"/>
              </a:ext>
            </a:extLst>
          </p:cNvPr>
          <p:cNvSpPr txBox="1"/>
          <p:nvPr/>
        </p:nvSpPr>
        <p:spPr>
          <a:xfrm>
            <a:off x="0" y="0"/>
            <a:ext cx="316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Complete with handwriting pen</a:t>
            </a:r>
          </a:p>
        </p:txBody>
      </p:sp>
    </p:spTree>
    <p:extLst>
      <p:ext uri="{BB962C8B-B14F-4D97-AF65-F5344CB8AC3E}">
        <p14:creationId xmlns:p14="http://schemas.microsoft.com/office/powerpoint/2010/main" val="39145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3F5DA-FDED-408E-9717-6D9367A5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BD0A7-F7A1-4E76-B85A-3FD22ECE0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525B7-5378-4545-853B-A404E5F31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0251347" cy="68854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EEAC13-CDAD-46F6-AFE9-501349F4AD95}"/>
              </a:ext>
            </a:extLst>
          </p:cNvPr>
          <p:cNvSpPr txBox="1"/>
          <p:nvPr/>
        </p:nvSpPr>
        <p:spPr>
          <a:xfrm>
            <a:off x="0" y="0"/>
            <a:ext cx="2802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Complete with tonal pencil</a:t>
            </a:r>
          </a:p>
        </p:txBody>
      </p:sp>
    </p:spTree>
    <p:extLst>
      <p:ext uri="{BB962C8B-B14F-4D97-AF65-F5344CB8AC3E}">
        <p14:creationId xmlns:p14="http://schemas.microsoft.com/office/powerpoint/2010/main" val="4012163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1344E-A2C1-4AF0-947F-BBB07E30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C2556-4936-4C19-A620-647F73454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ROPORTIONS PROPORTIONS OF MALE AND FEMALE FIGURES ARE SIMILAR, DESPITE ...">
            <a:extLst>
              <a:ext uri="{FF2B5EF4-FFF2-40B4-BE49-F238E27FC236}">
                <a16:creationId xmlns:a16="http://schemas.microsoft.com/office/drawing/2014/main" id="{D9EA1E59-3C54-4603-9EF0-00942C45A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72294" cy="687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FD0E78-410B-433B-8CF0-2F3894043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294" y="502509"/>
            <a:ext cx="6210300" cy="6238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42D6FE-741B-4A9B-A1E1-4EB7F9F3539A}"/>
              </a:ext>
            </a:extLst>
          </p:cNvPr>
          <p:cNvSpPr txBox="1"/>
          <p:nvPr/>
        </p:nvSpPr>
        <p:spPr>
          <a:xfrm>
            <a:off x="0" y="0"/>
            <a:ext cx="2802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Complete with tonal pencil</a:t>
            </a:r>
          </a:p>
        </p:txBody>
      </p:sp>
    </p:spTree>
    <p:extLst>
      <p:ext uri="{BB962C8B-B14F-4D97-AF65-F5344CB8AC3E}">
        <p14:creationId xmlns:p14="http://schemas.microsoft.com/office/powerpoint/2010/main" val="10065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7A5018-CF18-477A-B085-9A04CB7CC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1687">
            <a:off x="497748" y="457387"/>
            <a:ext cx="2966906" cy="1865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8126DB-37B1-427E-AEA8-1732E48EA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0062">
            <a:off x="3855944" y="310081"/>
            <a:ext cx="2670691" cy="19117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5CF280-4935-476D-BD9F-FE6475AE91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27553" r="3857" b="6103"/>
          <a:stretch/>
        </p:blipFill>
        <p:spPr>
          <a:xfrm>
            <a:off x="240483" y="2558169"/>
            <a:ext cx="2083267" cy="2995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70C2C5-713D-41AB-AEBF-B260FC4B14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795" b="8489"/>
          <a:stretch/>
        </p:blipFill>
        <p:spPr>
          <a:xfrm>
            <a:off x="4420998" y="3733100"/>
            <a:ext cx="7466202" cy="28438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B51BC3-4638-47A1-A802-883C2C825E3C}"/>
              </a:ext>
            </a:extLst>
          </p:cNvPr>
          <p:cNvSpPr txBox="1"/>
          <p:nvPr/>
        </p:nvSpPr>
        <p:spPr>
          <a:xfrm>
            <a:off x="0" y="0"/>
            <a:ext cx="2802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Complete with tonal pencil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B8EE8D-96E4-4C99-8AD6-65229D003556}"/>
              </a:ext>
            </a:extLst>
          </p:cNvPr>
          <p:cNvSpPr txBox="1"/>
          <p:nvPr/>
        </p:nvSpPr>
        <p:spPr>
          <a:xfrm>
            <a:off x="9029468" y="3244334"/>
            <a:ext cx="316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Complete with handwriting pen</a:t>
            </a:r>
          </a:p>
        </p:txBody>
      </p:sp>
    </p:spTree>
    <p:extLst>
      <p:ext uri="{BB962C8B-B14F-4D97-AF65-F5344CB8AC3E}">
        <p14:creationId xmlns:p14="http://schemas.microsoft.com/office/powerpoint/2010/main" val="209151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690E5-3856-4673-80C7-7F57B0C07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18" y="50652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u="sng" dirty="0"/>
              <a:t>Useful links to help get you prepared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53A60E-C257-416B-A733-B144FE861857}"/>
              </a:ext>
            </a:extLst>
          </p:cNvPr>
          <p:cNvSpPr/>
          <p:nvPr/>
        </p:nvSpPr>
        <p:spPr>
          <a:xfrm>
            <a:off x="799750" y="1380187"/>
            <a:ext cx="10919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https://www.aqa.org.uk/subjects/art-and-design/as-and-a-level/art-and-design-7201/subject-content/fine-art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3D2D96-58D5-472E-A2D3-2F281EB021D0}"/>
              </a:ext>
            </a:extLst>
          </p:cNvPr>
          <p:cNvSpPr/>
          <p:nvPr/>
        </p:nvSpPr>
        <p:spPr>
          <a:xfrm>
            <a:off x="799749" y="1897820"/>
            <a:ext cx="10600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https://www.aqa.org.uk/subjects/art-and-design/as-and-a-level/art-and-design-7201/scheme-of-assessment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88CEC5-3975-433B-B37D-9140486EBFFB}"/>
              </a:ext>
            </a:extLst>
          </p:cNvPr>
          <p:cNvSpPr/>
          <p:nvPr/>
        </p:nvSpPr>
        <p:spPr>
          <a:xfrm>
            <a:off x="799748" y="2382584"/>
            <a:ext cx="10718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https://www.cife.org.uk/article/guide-individual-a-level-subjects/all-about-a-level-art/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17C232-D93B-4EBF-BD86-002A809F888C}"/>
              </a:ext>
            </a:extLst>
          </p:cNvPr>
          <p:cNvSpPr/>
          <p:nvPr/>
        </p:nvSpPr>
        <p:spPr>
          <a:xfrm>
            <a:off x="799748" y="2900217"/>
            <a:ext cx="9191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https://www.studentartguide.com/featured/enjoy-a-level-art-exam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D70B50-ED66-4651-9EB3-1722BC30AE65}"/>
              </a:ext>
            </a:extLst>
          </p:cNvPr>
          <p:cNvSpPr/>
          <p:nvPr/>
        </p:nvSpPr>
        <p:spPr>
          <a:xfrm>
            <a:off x="799748" y="3435353"/>
            <a:ext cx="5579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https://www.tate.org.uk/art/student-resource/exam-help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F61BA0-5CF9-483B-98EB-5CD5727E74F8}"/>
              </a:ext>
            </a:extLst>
          </p:cNvPr>
          <p:cNvSpPr/>
          <p:nvPr/>
        </p:nvSpPr>
        <p:spPr>
          <a:xfrm>
            <a:off x="799747" y="3993390"/>
            <a:ext cx="8621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https://www.studentartguide.com/featured/aqa-a-level-art-sketchbook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C4F629-F26C-4201-9DDD-43A39BA43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091" y="3902680"/>
            <a:ext cx="4861420" cy="3560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DCCBE3-F30B-4924-B076-D51D7F13D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288" y="3882107"/>
            <a:ext cx="2051094" cy="28292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488FB2-D268-4C25-9268-E91A3ED6E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748" y="3902680"/>
            <a:ext cx="2243484" cy="287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22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3DEB7F535F114B85D5670462DE7652" ma:contentTypeVersion="11" ma:contentTypeDescription="Create a new document." ma:contentTypeScope="" ma:versionID="4230226b06f2acfc812e6b6dc38f4fc2">
  <xsd:schema xmlns:xsd="http://www.w3.org/2001/XMLSchema" xmlns:xs="http://www.w3.org/2001/XMLSchema" xmlns:p="http://schemas.microsoft.com/office/2006/metadata/properties" xmlns:ns2="77118728-2be9-44af-b46e-ae9892377dc6" xmlns:ns3="ee0624f3-f323-4c68-81f2-9919d7658a34" targetNamespace="http://schemas.microsoft.com/office/2006/metadata/properties" ma:root="true" ma:fieldsID="00c1f72fbb0c473adf51504a2e45ebf8" ns2:_="" ns3:_="">
    <xsd:import namespace="77118728-2be9-44af-b46e-ae9892377dc6"/>
    <xsd:import namespace="ee0624f3-f323-4c68-81f2-9919d7658a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118728-2be9-44af-b46e-ae9892377d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048cd5e-80d7-43cd-959c-e6f0153a1b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624f3-f323-4c68-81f2-9919d7658a3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6056583-e280-4612-80c0-197c0412f8a0}" ma:internalName="TaxCatchAll" ma:showField="CatchAllData" ma:web="ee0624f3-f323-4c68-81f2-9919d7658a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118728-2be9-44af-b46e-ae9892377dc6">
      <Terms xmlns="http://schemas.microsoft.com/office/infopath/2007/PartnerControls"/>
    </lcf76f155ced4ddcb4097134ff3c332f>
    <TaxCatchAll xmlns="ee0624f3-f323-4c68-81f2-9919d7658a34" xsi:nil="true"/>
  </documentManagement>
</p:properties>
</file>

<file path=customXml/itemProps1.xml><?xml version="1.0" encoding="utf-8"?>
<ds:datastoreItem xmlns:ds="http://schemas.openxmlformats.org/officeDocument/2006/customXml" ds:itemID="{A3E44AA0-D91B-4169-9F61-C1E886FD88B5}"/>
</file>

<file path=customXml/itemProps2.xml><?xml version="1.0" encoding="utf-8"?>
<ds:datastoreItem xmlns:ds="http://schemas.openxmlformats.org/officeDocument/2006/customXml" ds:itemID="{C0FCE984-CB2F-49CE-9E55-51F5FFFB5CE9}"/>
</file>

<file path=customXml/itemProps3.xml><?xml version="1.0" encoding="utf-8"?>
<ds:datastoreItem xmlns:ds="http://schemas.openxmlformats.org/officeDocument/2006/customXml" ds:itemID="{94379F63-2C6B-4D1B-BDF2-8C2612CD2712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202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Year 12-13 A Level Art Bridging Unit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links to help get you prepared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Careless</dc:creator>
  <cp:lastModifiedBy>Emily Careless</cp:lastModifiedBy>
  <cp:revision>4</cp:revision>
  <dcterms:created xsi:type="dcterms:W3CDTF">2024-06-21T10:53:12Z</dcterms:created>
  <dcterms:modified xsi:type="dcterms:W3CDTF">2024-06-24T07:29:56Z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0x010100C63DEB7F535F114B85D5670462DE7652</vt:lpwstr>
  </property>
</Properties>
</file>