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6"/>
  </p:notesMasterIdLst>
  <p:sldIdLst>
    <p:sldId id="256" r:id="rId2"/>
    <p:sldId id="270" r:id="rId3"/>
    <p:sldId id="257" r:id="rId4"/>
    <p:sldId id="259" r:id="rId5"/>
    <p:sldId id="258" r:id="rId6"/>
    <p:sldId id="260" r:id="rId7"/>
    <p:sldId id="261" r:id="rId8"/>
    <p:sldId id="262" r:id="rId9"/>
    <p:sldId id="263" r:id="rId10"/>
    <p:sldId id="264" r:id="rId11"/>
    <p:sldId id="265" r:id="rId12"/>
    <p:sldId id="266" r:id="rId13"/>
    <p:sldId id="267" r:id="rId14"/>
    <p:sldId id="269" r:id="rId15"/>
  </p:sldIdLst>
  <p:sldSz cx="6858000" cy="12192000"/>
  <p:notesSz cx="9926638" cy="1435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7AE0"/>
    <a:srgbClr val="1ABC6F"/>
    <a:srgbClr val="FF5353"/>
    <a:srgbClr val="66FF99"/>
    <a:srgbClr val="4B73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50" d="100"/>
          <a:sy n="50" d="100"/>
        </p:scale>
        <p:origin x="2040"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2.xml.rels><?xml version="1.0" encoding="UTF-8" standalone="yes"?>
<Relationships xmlns="http://schemas.openxmlformats.org/package/2006/relationships"><Relationship Id="rId2" Type="http://schemas.openxmlformats.org/officeDocument/2006/relationships/hyperlink" Target="mailto:frontdoor@southtyneside.gov.uk" TargetMode="External"/><Relationship Id="rId1" Type="http://schemas.openxmlformats.org/officeDocument/2006/relationships/hyperlink" Target="http://www.kooth.com/" TargetMode="External"/></Relationships>
</file>

<file path=ppt/diagrams/_rels/drawing12.xml.rels><?xml version="1.0" encoding="UTF-8" standalone="yes"?>
<Relationships xmlns="http://schemas.openxmlformats.org/package/2006/relationships"><Relationship Id="rId2" Type="http://schemas.openxmlformats.org/officeDocument/2006/relationships/hyperlink" Target="mailto:frontdoor@southtyneside.gov.uk" TargetMode="External"/><Relationship Id="rId1" Type="http://schemas.openxmlformats.org/officeDocument/2006/relationships/hyperlink" Target="http://www.kooth.com/" TargetMode="Externa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B91E80-B624-471E-8100-F8A483ABCE60}" type="doc">
      <dgm:prSet loTypeId="urn:microsoft.com/office/officeart/2005/8/layout/venn1" loCatId="relationship" qsTypeId="urn:microsoft.com/office/officeart/2005/8/quickstyle/simple1" qsCatId="simple" csTypeId="urn:microsoft.com/office/officeart/2005/8/colors/colorful4" csCatId="colorful" phldr="1"/>
      <dgm:spPr/>
    </dgm:pt>
    <dgm:pt modelId="{D58199A9-21BF-4CF4-9A99-B97B5CADDA8C}">
      <dgm:prSet phldrT="[Text]" custT="1"/>
      <dgm:spPr/>
      <dgm:t>
        <a:bodyPr/>
        <a:lstStyle/>
        <a:p>
          <a:r>
            <a:rPr lang="en-GB" sz="2400" b="1" u="sng" dirty="0"/>
            <a:t>Tier 3</a:t>
          </a:r>
        </a:p>
        <a:p>
          <a:r>
            <a:rPr lang="en-GB" sz="1800" b="0" u="none" dirty="0"/>
            <a:t>External counselling; Healthy Minds, The Road Centre, Bereavement services</a:t>
          </a:r>
        </a:p>
        <a:p>
          <a:r>
            <a:rPr lang="en-GB" sz="1800" b="0" u="none" dirty="0"/>
            <a:t>Early Help </a:t>
          </a:r>
        </a:p>
        <a:p>
          <a:r>
            <a:rPr lang="en-GB" sz="1800" b="0" u="none" dirty="0" err="1"/>
            <a:t>Clennell</a:t>
          </a:r>
          <a:r>
            <a:rPr lang="en-GB" sz="1800" b="0" u="none" dirty="0"/>
            <a:t> </a:t>
          </a:r>
        </a:p>
        <a:p>
          <a:r>
            <a:rPr lang="en-GB" sz="1800" b="0" u="none" dirty="0"/>
            <a:t>Social Services  </a:t>
          </a:r>
        </a:p>
      </dgm:t>
    </dgm:pt>
    <dgm:pt modelId="{34158F3F-329E-4B6B-90D3-9DD7E27ADC9C}" type="parTrans" cxnId="{74EFE62B-B3A2-422D-9ECD-B160C31E7CB9}">
      <dgm:prSet/>
      <dgm:spPr/>
      <dgm:t>
        <a:bodyPr/>
        <a:lstStyle/>
        <a:p>
          <a:endParaRPr lang="en-GB"/>
        </a:p>
      </dgm:t>
    </dgm:pt>
    <dgm:pt modelId="{C03E27DD-0439-4DA3-9786-39E8CDE7796F}" type="sibTrans" cxnId="{74EFE62B-B3A2-422D-9ECD-B160C31E7CB9}">
      <dgm:prSet/>
      <dgm:spPr/>
      <dgm:t>
        <a:bodyPr/>
        <a:lstStyle/>
        <a:p>
          <a:endParaRPr lang="en-GB"/>
        </a:p>
      </dgm:t>
    </dgm:pt>
    <dgm:pt modelId="{CDC5B6EB-D566-453C-A1A2-D2C4791611BD}">
      <dgm:prSet phldrT="[Text]" custT="1"/>
      <dgm:spPr/>
      <dgm:t>
        <a:bodyPr/>
        <a:lstStyle/>
        <a:p>
          <a:r>
            <a:rPr lang="en-GB" sz="1800" b="1" u="sng" dirty="0"/>
            <a:t>Tier 2</a:t>
          </a:r>
        </a:p>
        <a:p>
          <a:r>
            <a:rPr lang="en-GB" sz="1800" b="0" u="none" dirty="0"/>
            <a:t>Additional support with stakeholders needed e.g. PSP, attendance meeting </a:t>
          </a:r>
        </a:p>
        <a:p>
          <a:r>
            <a:rPr lang="en-GB" sz="1800" b="0" u="none" dirty="0"/>
            <a:t>Individual and group intervention with staff and peers </a:t>
          </a:r>
        </a:p>
        <a:p>
          <a:r>
            <a:rPr lang="en-GB" sz="1800" b="0" u="none" dirty="0"/>
            <a:t>Use of graduated response; monitoring and review processes</a:t>
          </a:r>
        </a:p>
        <a:p>
          <a:endParaRPr lang="en-GB" sz="2800" b="1" u="sng" dirty="0"/>
        </a:p>
      </dgm:t>
    </dgm:pt>
    <dgm:pt modelId="{C9E94749-C5DA-4B91-8D96-F522D15761E9}" type="parTrans" cxnId="{E7165AE8-7E76-42CF-B4E9-49D706D0D44B}">
      <dgm:prSet/>
      <dgm:spPr/>
      <dgm:t>
        <a:bodyPr/>
        <a:lstStyle/>
        <a:p>
          <a:endParaRPr lang="en-GB"/>
        </a:p>
      </dgm:t>
    </dgm:pt>
    <dgm:pt modelId="{56CA045E-2A4D-4F7B-A953-633D8DF162A8}" type="sibTrans" cxnId="{E7165AE8-7E76-42CF-B4E9-49D706D0D44B}">
      <dgm:prSet/>
      <dgm:spPr/>
      <dgm:t>
        <a:bodyPr/>
        <a:lstStyle/>
        <a:p>
          <a:endParaRPr lang="en-GB"/>
        </a:p>
      </dgm:t>
    </dgm:pt>
    <dgm:pt modelId="{3C97FEA9-CB35-4D78-879E-8F1E00C8E6FF}">
      <dgm:prSet phldrT="[Text]" custT="1"/>
      <dgm:spPr/>
      <dgm:t>
        <a:bodyPr/>
        <a:lstStyle/>
        <a:p>
          <a:pPr algn="ctr"/>
          <a:r>
            <a:rPr lang="en-GB" sz="2400" b="1" u="sng" dirty="0"/>
            <a:t>Tier 1</a:t>
          </a:r>
        </a:p>
        <a:p>
          <a:pPr algn="ctr"/>
          <a:r>
            <a:rPr lang="en-GB" sz="1600" b="0" dirty="0"/>
            <a:t>Mental Health and Wellbeing via PSHE curriculum/ form time and assemblies </a:t>
          </a:r>
        </a:p>
        <a:p>
          <a:pPr algn="ctr"/>
          <a:r>
            <a:rPr lang="en-GB" sz="1600" b="0" dirty="0"/>
            <a:t>Access to self-help material via the school website, </a:t>
          </a:r>
          <a:r>
            <a:rPr lang="en-GB" sz="1600" b="0" dirty="0" err="1"/>
            <a:t>Kooth</a:t>
          </a:r>
          <a:endParaRPr lang="en-GB" sz="1600" b="0" dirty="0"/>
        </a:p>
        <a:p>
          <a:pPr algn="ctr"/>
          <a:r>
            <a:rPr lang="en-GB" sz="1600" b="0" dirty="0"/>
            <a:t>Access to Head of House/ Form Tutor </a:t>
          </a:r>
        </a:p>
        <a:p>
          <a:pPr algn="ctr"/>
          <a:r>
            <a:rPr lang="en-GB" sz="1600" b="0" dirty="0"/>
            <a:t>Trauma-informed and restorative behaviour policy and practices</a:t>
          </a:r>
        </a:p>
        <a:p>
          <a:pPr algn="ctr"/>
          <a:r>
            <a:rPr lang="en-GB" sz="2800" b="1" dirty="0"/>
            <a:t> </a:t>
          </a:r>
        </a:p>
      </dgm:t>
    </dgm:pt>
    <dgm:pt modelId="{707CFB81-4452-4100-9FF9-FC2DDC80B127}" type="parTrans" cxnId="{29F8994D-10B9-4E87-8289-DD023F9BD697}">
      <dgm:prSet/>
      <dgm:spPr/>
      <dgm:t>
        <a:bodyPr/>
        <a:lstStyle/>
        <a:p>
          <a:endParaRPr lang="en-GB"/>
        </a:p>
      </dgm:t>
    </dgm:pt>
    <dgm:pt modelId="{6AF824EA-C880-4431-B554-61CA60D7EEDE}" type="sibTrans" cxnId="{29F8994D-10B9-4E87-8289-DD023F9BD697}">
      <dgm:prSet/>
      <dgm:spPr/>
      <dgm:t>
        <a:bodyPr/>
        <a:lstStyle/>
        <a:p>
          <a:endParaRPr lang="en-GB"/>
        </a:p>
      </dgm:t>
    </dgm:pt>
    <dgm:pt modelId="{6FA97F03-5AAC-43AA-8A48-E7CB30BD9407}" type="pres">
      <dgm:prSet presAssocID="{82B91E80-B624-471E-8100-F8A483ABCE60}" presName="compositeShape" presStyleCnt="0">
        <dgm:presLayoutVars>
          <dgm:chMax val="7"/>
          <dgm:dir/>
          <dgm:resizeHandles val="exact"/>
        </dgm:presLayoutVars>
      </dgm:prSet>
      <dgm:spPr/>
    </dgm:pt>
    <dgm:pt modelId="{D3C07067-85C8-413C-86C2-78EC3B4F8272}" type="pres">
      <dgm:prSet presAssocID="{D58199A9-21BF-4CF4-9A99-B97B5CADDA8C}" presName="circ1" presStyleLbl="vennNode1" presStyleIdx="0" presStyleCnt="3"/>
      <dgm:spPr/>
    </dgm:pt>
    <dgm:pt modelId="{0011581B-96ED-4BF6-BA6D-A32A96853546}" type="pres">
      <dgm:prSet presAssocID="{D58199A9-21BF-4CF4-9A99-B97B5CADDA8C}" presName="circ1Tx" presStyleLbl="revTx" presStyleIdx="0" presStyleCnt="0">
        <dgm:presLayoutVars>
          <dgm:chMax val="0"/>
          <dgm:chPref val="0"/>
          <dgm:bulletEnabled val="1"/>
        </dgm:presLayoutVars>
      </dgm:prSet>
      <dgm:spPr/>
    </dgm:pt>
    <dgm:pt modelId="{1E90ACA8-F1DA-4B0F-9151-C20329B000BC}" type="pres">
      <dgm:prSet presAssocID="{CDC5B6EB-D566-453C-A1A2-D2C4791611BD}" presName="circ2" presStyleLbl="vennNode1" presStyleIdx="1" presStyleCnt="3"/>
      <dgm:spPr/>
    </dgm:pt>
    <dgm:pt modelId="{9ABD926E-BD5A-49D6-B577-614262E5199B}" type="pres">
      <dgm:prSet presAssocID="{CDC5B6EB-D566-453C-A1A2-D2C4791611BD}" presName="circ2Tx" presStyleLbl="revTx" presStyleIdx="0" presStyleCnt="0">
        <dgm:presLayoutVars>
          <dgm:chMax val="0"/>
          <dgm:chPref val="0"/>
          <dgm:bulletEnabled val="1"/>
        </dgm:presLayoutVars>
      </dgm:prSet>
      <dgm:spPr/>
    </dgm:pt>
    <dgm:pt modelId="{EE0D2A25-527F-4E82-8CE9-0FA27C5FB2A9}" type="pres">
      <dgm:prSet presAssocID="{3C97FEA9-CB35-4D78-879E-8F1E00C8E6FF}" presName="circ3" presStyleLbl="vennNode1" presStyleIdx="2" presStyleCnt="3"/>
      <dgm:spPr/>
    </dgm:pt>
    <dgm:pt modelId="{F310CDCE-C7BC-421F-AC85-91518F1C395A}" type="pres">
      <dgm:prSet presAssocID="{3C97FEA9-CB35-4D78-879E-8F1E00C8E6FF}" presName="circ3Tx" presStyleLbl="revTx" presStyleIdx="0" presStyleCnt="0">
        <dgm:presLayoutVars>
          <dgm:chMax val="0"/>
          <dgm:chPref val="0"/>
          <dgm:bulletEnabled val="1"/>
        </dgm:presLayoutVars>
      </dgm:prSet>
      <dgm:spPr/>
    </dgm:pt>
  </dgm:ptLst>
  <dgm:cxnLst>
    <dgm:cxn modelId="{F535AE17-304B-498F-8ED4-ED7A49971BF1}" type="presOf" srcId="{3C97FEA9-CB35-4D78-879E-8F1E00C8E6FF}" destId="{EE0D2A25-527F-4E82-8CE9-0FA27C5FB2A9}" srcOrd="0" destOrd="0" presId="urn:microsoft.com/office/officeart/2005/8/layout/venn1"/>
    <dgm:cxn modelId="{74EFE62B-B3A2-422D-9ECD-B160C31E7CB9}" srcId="{82B91E80-B624-471E-8100-F8A483ABCE60}" destId="{D58199A9-21BF-4CF4-9A99-B97B5CADDA8C}" srcOrd="0" destOrd="0" parTransId="{34158F3F-329E-4B6B-90D3-9DD7E27ADC9C}" sibTransId="{C03E27DD-0439-4DA3-9786-39E8CDE7796F}"/>
    <dgm:cxn modelId="{02956B5D-C9FF-4966-B8FC-DADF5148AE56}" type="presOf" srcId="{CDC5B6EB-D566-453C-A1A2-D2C4791611BD}" destId="{9ABD926E-BD5A-49D6-B577-614262E5199B}" srcOrd="1" destOrd="0" presId="urn:microsoft.com/office/officeart/2005/8/layout/venn1"/>
    <dgm:cxn modelId="{2E909E6A-7E57-4D6B-8557-A41908F69BAB}" type="presOf" srcId="{82B91E80-B624-471E-8100-F8A483ABCE60}" destId="{6FA97F03-5AAC-43AA-8A48-E7CB30BD9407}" srcOrd="0" destOrd="0" presId="urn:microsoft.com/office/officeart/2005/8/layout/venn1"/>
    <dgm:cxn modelId="{29F8994D-10B9-4E87-8289-DD023F9BD697}" srcId="{82B91E80-B624-471E-8100-F8A483ABCE60}" destId="{3C97FEA9-CB35-4D78-879E-8F1E00C8E6FF}" srcOrd="2" destOrd="0" parTransId="{707CFB81-4452-4100-9FF9-FC2DDC80B127}" sibTransId="{6AF824EA-C880-4431-B554-61CA60D7EEDE}"/>
    <dgm:cxn modelId="{4B452CA9-F117-491F-85CF-B3318DD00D76}" type="presOf" srcId="{3C97FEA9-CB35-4D78-879E-8F1E00C8E6FF}" destId="{F310CDCE-C7BC-421F-AC85-91518F1C395A}" srcOrd="1" destOrd="0" presId="urn:microsoft.com/office/officeart/2005/8/layout/venn1"/>
    <dgm:cxn modelId="{1709D0C4-D2C2-486F-8AC2-8C76F4D68514}" type="presOf" srcId="{CDC5B6EB-D566-453C-A1A2-D2C4791611BD}" destId="{1E90ACA8-F1DA-4B0F-9151-C20329B000BC}" srcOrd="0" destOrd="0" presId="urn:microsoft.com/office/officeart/2005/8/layout/venn1"/>
    <dgm:cxn modelId="{E9444DDA-6BA3-4465-B2AE-A49CFD7ED608}" type="presOf" srcId="{D58199A9-21BF-4CF4-9A99-B97B5CADDA8C}" destId="{D3C07067-85C8-413C-86C2-78EC3B4F8272}" srcOrd="0" destOrd="0" presId="urn:microsoft.com/office/officeart/2005/8/layout/venn1"/>
    <dgm:cxn modelId="{E7165AE8-7E76-42CF-B4E9-49D706D0D44B}" srcId="{82B91E80-B624-471E-8100-F8A483ABCE60}" destId="{CDC5B6EB-D566-453C-A1A2-D2C4791611BD}" srcOrd="1" destOrd="0" parTransId="{C9E94749-C5DA-4B91-8D96-F522D15761E9}" sibTransId="{56CA045E-2A4D-4F7B-A953-633D8DF162A8}"/>
    <dgm:cxn modelId="{11D1BFEA-A94F-4BFE-B92A-EA5A364D15E2}" type="presOf" srcId="{D58199A9-21BF-4CF4-9A99-B97B5CADDA8C}" destId="{0011581B-96ED-4BF6-BA6D-A32A96853546}" srcOrd="1" destOrd="0" presId="urn:microsoft.com/office/officeart/2005/8/layout/venn1"/>
    <dgm:cxn modelId="{46A39846-D631-4AE2-A1ED-C7E01C77BDEC}" type="presParOf" srcId="{6FA97F03-5AAC-43AA-8A48-E7CB30BD9407}" destId="{D3C07067-85C8-413C-86C2-78EC3B4F8272}" srcOrd="0" destOrd="0" presId="urn:microsoft.com/office/officeart/2005/8/layout/venn1"/>
    <dgm:cxn modelId="{3FA53236-CEB7-4E7C-B0ED-9C4A6BBBD1DE}" type="presParOf" srcId="{6FA97F03-5AAC-43AA-8A48-E7CB30BD9407}" destId="{0011581B-96ED-4BF6-BA6D-A32A96853546}" srcOrd="1" destOrd="0" presId="urn:microsoft.com/office/officeart/2005/8/layout/venn1"/>
    <dgm:cxn modelId="{98EBEEB2-5EC2-4A1E-BCA2-D0E78854ED35}" type="presParOf" srcId="{6FA97F03-5AAC-43AA-8A48-E7CB30BD9407}" destId="{1E90ACA8-F1DA-4B0F-9151-C20329B000BC}" srcOrd="2" destOrd="0" presId="urn:microsoft.com/office/officeart/2005/8/layout/venn1"/>
    <dgm:cxn modelId="{9BC422C0-CC45-4F14-83BD-F251121B06FD}" type="presParOf" srcId="{6FA97F03-5AAC-43AA-8A48-E7CB30BD9407}" destId="{9ABD926E-BD5A-49D6-B577-614262E5199B}" srcOrd="3" destOrd="0" presId="urn:microsoft.com/office/officeart/2005/8/layout/venn1"/>
    <dgm:cxn modelId="{3651D054-0782-4BFA-8F31-B1196ADE8E00}" type="presParOf" srcId="{6FA97F03-5AAC-43AA-8A48-E7CB30BD9407}" destId="{EE0D2A25-527F-4E82-8CE9-0FA27C5FB2A9}" srcOrd="4" destOrd="0" presId="urn:microsoft.com/office/officeart/2005/8/layout/venn1"/>
    <dgm:cxn modelId="{10EB2027-0C9F-4EBC-8F58-84690F8A153C}" type="presParOf" srcId="{6FA97F03-5AAC-43AA-8A48-E7CB30BD9407}" destId="{F310CDCE-C7BC-421F-AC85-91518F1C395A}"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6A3B3D3-A54A-4E79-B58E-ECAAA018F7D4}" type="doc">
      <dgm:prSet loTypeId="urn:microsoft.com/office/officeart/2005/8/layout/chevron2" loCatId="process" qsTypeId="urn:microsoft.com/office/officeart/2005/8/quickstyle/simple1" qsCatId="simple" csTypeId="urn:microsoft.com/office/officeart/2005/8/colors/colorful4" csCatId="colorful" phldr="1"/>
      <dgm:spPr/>
      <dgm:t>
        <a:bodyPr/>
        <a:lstStyle/>
        <a:p>
          <a:endParaRPr lang="en-GB"/>
        </a:p>
      </dgm:t>
    </dgm:pt>
    <dgm:pt modelId="{47FD2D8F-A720-425F-B37A-55849D1B53B2}">
      <dgm:prSet phldrT="[Text]"/>
      <dgm:spPr/>
      <dgm:t>
        <a:bodyPr/>
        <a:lstStyle/>
        <a:p>
          <a:r>
            <a:rPr lang="en-GB" dirty="0">
              <a:solidFill>
                <a:schemeClr val="tx1"/>
              </a:solidFill>
            </a:rPr>
            <a:t>Form tutor mentoring</a:t>
          </a:r>
        </a:p>
      </dgm:t>
    </dgm:pt>
    <dgm:pt modelId="{A6D67748-171F-4BF3-B11E-4E0BE6E89E57}" type="parTrans" cxnId="{4605ED16-1CD2-44F0-A8B6-9DB352AFC467}">
      <dgm:prSet/>
      <dgm:spPr/>
      <dgm:t>
        <a:bodyPr/>
        <a:lstStyle/>
        <a:p>
          <a:endParaRPr lang="en-GB"/>
        </a:p>
      </dgm:t>
    </dgm:pt>
    <dgm:pt modelId="{33AF05CC-80CE-4063-9898-C4492C7524D4}" type="sibTrans" cxnId="{4605ED16-1CD2-44F0-A8B6-9DB352AFC467}">
      <dgm:prSet/>
      <dgm:spPr/>
      <dgm:t>
        <a:bodyPr/>
        <a:lstStyle/>
        <a:p>
          <a:endParaRPr lang="en-GB"/>
        </a:p>
      </dgm:t>
    </dgm:pt>
    <dgm:pt modelId="{0578AA55-F825-403E-BDEF-9A3DEC5D6C7A}">
      <dgm:prSet phldrT="[Text]"/>
      <dgm:spPr/>
      <dgm:t>
        <a:bodyPr/>
        <a:lstStyle/>
        <a:p>
          <a:r>
            <a:rPr lang="en-GB" dirty="0"/>
            <a:t>What is Form Tutor mentoring? Students to check in with their tutees at agreed times and generally act as a support in the initial instance.</a:t>
          </a:r>
        </a:p>
      </dgm:t>
    </dgm:pt>
    <dgm:pt modelId="{830FFB2B-F071-4FD8-8160-4308E3967668}" type="parTrans" cxnId="{5C96F6F5-29CF-4C8E-B780-D1DE5FFACE01}">
      <dgm:prSet/>
      <dgm:spPr/>
      <dgm:t>
        <a:bodyPr/>
        <a:lstStyle/>
        <a:p>
          <a:endParaRPr lang="en-GB"/>
        </a:p>
      </dgm:t>
    </dgm:pt>
    <dgm:pt modelId="{7EA15917-5B60-4F59-AC03-80E9FDD701E7}" type="sibTrans" cxnId="{5C96F6F5-29CF-4C8E-B780-D1DE5FFACE01}">
      <dgm:prSet/>
      <dgm:spPr/>
      <dgm:t>
        <a:bodyPr/>
        <a:lstStyle/>
        <a:p>
          <a:endParaRPr lang="en-GB"/>
        </a:p>
      </dgm:t>
    </dgm:pt>
    <dgm:pt modelId="{F44A21EB-4CB6-4CA7-AF25-B13B5A63844A}">
      <dgm:prSet phldrT="[Text]"/>
      <dgm:spPr/>
      <dgm:t>
        <a:bodyPr/>
        <a:lstStyle/>
        <a:p>
          <a:r>
            <a:rPr lang="en-GB" dirty="0"/>
            <a:t>Why refer? A student is in need of short term support and care. This is initial early stage intervention that can be managed over time. This is suitable in cases of stress, anxiety and sleeping habits.</a:t>
          </a:r>
        </a:p>
      </dgm:t>
    </dgm:pt>
    <dgm:pt modelId="{DFE07351-44B0-41DA-BDCB-7E6383E131F4}" type="parTrans" cxnId="{526D7E52-359E-407F-9127-55993A5FA0AB}">
      <dgm:prSet/>
      <dgm:spPr/>
      <dgm:t>
        <a:bodyPr/>
        <a:lstStyle/>
        <a:p>
          <a:endParaRPr lang="en-GB"/>
        </a:p>
      </dgm:t>
    </dgm:pt>
    <dgm:pt modelId="{DE49357F-2575-4E9E-AC1E-A9FD0F71C364}" type="sibTrans" cxnId="{526D7E52-359E-407F-9127-55993A5FA0AB}">
      <dgm:prSet/>
      <dgm:spPr/>
      <dgm:t>
        <a:bodyPr/>
        <a:lstStyle/>
        <a:p>
          <a:endParaRPr lang="en-GB"/>
        </a:p>
      </dgm:t>
    </dgm:pt>
    <dgm:pt modelId="{C0DA410D-117C-4F0D-AFDB-46BF92391D43}">
      <dgm:prSet phldrT="[Text]"/>
      <dgm:spPr/>
      <dgm:t>
        <a:bodyPr/>
        <a:lstStyle/>
        <a:p>
          <a:r>
            <a:rPr lang="en-GB" dirty="0">
              <a:solidFill>
                <a:schemeClr val="tx1"/>
              </a:solidFill>
            </a:rPr>
            <a:t>Group Workshops</a:t>
          </a:r>
        </a:p>
      </dgm:t>
    </dgm:pt>
    <dgm:pt modelId="{BBAEB51A-D744-4586-8A26-618D739E8222}" type="parTrans" cxnId="{707BAE91-9128-4094-B9E4-D9D3675A9C5D}">
      <dgm:prSet/>
      <dgm:spPr/>
      <dgm:t>
        <a:bodyPr/>
        <a:lstStyle/>
        <a:p>
          <a:endParaRPr lang="en-GB"/>
        </a:p>
      </dgm:t>
    </dgm:pt>
    <dgm:pt modelId="{65BE0570-3F55-4C91-9DD2-F9D3C6699EA9}" type="sibTrans" cxnId="{707BAE91-9128-4094-B9E4-D9D3675A9C5D}">
      <dgm:prSet/>
      <dgm:spPr/>
      <dgm:t>
        <a:bodyPr/>
        <a:lstStyle/>
        <a:p>
          <a:endParaRPr lang="en-GB"/>
        </a:p>
      </dgm:t>
    </dgm:pt>
    <dgm:pt modelId="{76212248-2378-4A3D-9B4C-3DB18B5DBE18}">
      <dgm:prSet phldrT="[Text]"/>
      <dgm:spPr/>
      <dgm:t>
        <a:bodyPr/>
        <a:lstStyle/>
        <a:p>
          <a:r>
            <a:rPr lang="en-GB" dirty="0"/>
            <a:t>What are group workshops? Group workshops include students who have been suggested and referred to take part in group activities to develop strategies. Groups currently include Living Life to the Full, </a:t>
          </a:r>
          <a:r>
            <a:rPr lang="en-GB" dirty="0" err="1"/>
            <a:t>SafeSpace</a:t>
          </a:r>
          <a:r>
            <a:rPr lang="en-GB" dirty="0"/>
            <a:t> and Young Carers</a:t>
          </a:r>
        </a:p>
      </dgm:t>
    </dgm:pt>
    <dgm:pt modelId="{91B7CE3A-1AD5-4A28-ACB2-3ADC20E78AB1}" type="parTrans" cxnId="{B06718D7-19D1-44CA-8A97-40A0E02BE3B8}">
      <dgm:prSet/>
      <dgm:spPr/>
      <dgm:t>
        <a:bodyPr/>
        <a:lstStyle/>
        <a:p>
          <a:endParaRPr lang="en-GB"/>
        </a:p>
      </dgm:t>
    </dgm:pt>
    <dgm:pt modelId="{8C74BEEE-2572-4F9F-997B-7707B449AD9C}" type="sibTrans" cxnId="{B06718D7-19D1-44CA-8A97-40A0E02BE3B8}">
      <dgm:prSet/>
      <dgm:spPr/>
      <dgm:t>
        <a:bodyPr/>
        <a:lstStyle/>
        <a:p>
          <a:endParaRPr lang="en-GB"/>
        </a:p>
      </dgm:t>
    </dgm:pt>
    <dgm:pt modelId="{FAF73549-4722-4F0A-B9E0-B16BA89CDD51}">
      <dgm:prSet phldrT="[Text]"/>
      <dgm:spPr/>
      <dgm:t>
        <a:bodyPr/>
        <a:lstStyle/>
        <a:p>
          <a:r>
            <a:rPr lang="en-GB" dirty="0">
              <a:solidFill>
                <a:schemeClr val="tx1"/>
              </a:solidFill>
            </a:rPr>
            <a:t>Peer support groups</a:t>
          </a:r>
        </a:p>
      </dgm:t>
    </dgm:pt>
    <dgm:pt modelId="{548F258B-3E96-48EA-9B2E-610CA8CA86D4}" type="parTrans" cxnId="{05EF0B85-7523-432B-9F6B-5BF3B2913649}">
      <dgm:prSet/>
      <dgm:spPr/>
      <dgm:t>
        <a:bodyPr/>
        <a:lstStyle/>
        <a:p>
          <a:endParaRPr lang="en-GB"/>
        </a:p>
      </dgm:t>
    </dgm:pt>
    <dgm:pt modelId="{7B262BE6-5FB8-4B41-A654-8AFCFF0B05B8}" type="sibTrans" cxnId="{05EF0B85-7523-432B-9F6B-5BF3B2913649}">
      <dgm:prSet/>
      <dgm:spPr/>
      <dgm:t>
        <a:bodyPr/>
        <a:lstStyle/>
        <a:p>
          <a:endParaRPr lang="en-GB"/>
        </a:p>
      </dgm:t>
    </dgm:pt>
    <dgm:pt modelId="{E47496E0-215A-45D4-9010-0A9B883605BB}">
      <dgm:prSet phldrT="[Text]"/>
      <dgm:spPr/>
      <dgm:t>
        <a:bodyPr/>
        <a:lstStyle/>
        <a:p>
          <a:endParaRPr lang="en-GB" dirty="0"/>
        </a:p>
      </dgm:t>
    </dgm:pt>
    <dgm:pt modelId="{A755F757-DF25-4950-88E7-8EE7CD4958C7}" type="parTrans" cxnId="{080419B2-5577-4B2A-AF3F-45D3E31C7394}">
      <dgm:prSet/>
      <dgm:spPr/>
      <dgm:t>
        <a:bodyPr/>
        <a:lstStyle/>
        <a:p>
          <a:endParaRPr lang="en-GB"/>
        </a:p>
      </dgm:t>
    </dgm:pt>
    <dgm:pt modelId="{B71D682B-FF8B-44BA-BA8E-E7C95D2E84D6}" type="sibTrans" cxnId="{080419B2-5577-4B2A-AF3F-45D3E31C7394}">
      <dgm:prSet/>
      <dgm:spPr/>
      <dgm:t>
        <a:bodyPr/>
        <a:lstStyle/>
        <a:p>
          <a:endParaRPr lang="en-GB"/>
        </a:p>
      </dgm:t>
    </dgm:pt>
    <dgm:pt modelId="{32104652-0CBD-4902-98A8-E34EFD12BCBC}">
      <dgm:prSet/>
      <dgm:spPr/>
      <dgm:t>
        <a:bodyPr/>
        <a:lstStyle/>
        <a:p>
          <a:r>
            <a:rPr lang="en-GB" dirty="0">
              <a:solidFill>
                <a:schemeClr val="tx1"/>
              </a:solidFill>
            </a:rPr>
            <a:t>The Road Centre</a:t>
          </a:r>
        </a:p>
      </dgm:t>
    </dgm:pt>
    <dgm:pt modelId="{50F84E39-C590-4A66-BCA5-E1383EAE38CD}" type="parTrans" cxnId="{A678B0C4-2294-401D-ACF4-699C5C3DBB1E}">
      <dgm:prSet/>
      <dgm:spPr/>
      <dgm:t>
        <a:bodyPr/>
        <a:lstStyle/>
        <a:p>
          <a:endParaRPr lang="en-GB"/>
        </a:p>
      </dgm:t>
    </dgm:pt>
    <dgm:pt modelId="{1BF94D64-D00D-435D-8F7A-43C1FA668238}" type="sibTrans" cxnId="{A678B0C4-2294-401D-ACF4-699C5C3DBB1E}">
      <dgm:prSet/>
      <dgm:spPr/>
      <dgm:t>
        <a:bodyPr/>
        <a:lstStyle/>
        <a:p>
          <a:endParaRPr lang="en-GB"/>
        </a:p>
      </dgm:t>
    </dgm:pt>
    <dgm:pt modelId="{F2623887-64AD-4B4C-8D84-82F4168573C4}">
      <dgm:prSet phldrT="[Text]"/>
      <dgm:spPr/>
      <dgm:t>
        <a:bodyPr/>
        <a:lstStyle/>
        <a:p>
          <a:r>
            <a:rPr lang="en-GB" dirty="0"/>
            <a:t>How to refer? Heads of House have initial conversation with student, caregiver and form tutor. This is actioned and recorded by the form tutor to feedback to Head of House at appropriate intervals. Head of House to continue to monitor attendance and attainment in Arbor in short term.</a:t>
          </a:r>
        </a:p>
      </dgm:t>
    </dgm:pt>
    <dgm:pt modelId="{E0055957-C5FD-4E42-B4F0-48D5F52D5BF6}" type="parTrans" cxnId="{7410F8FA-4C18-4C6E-AA14-EC164C03D4A8}">
      <dgm:prSet/>
      <dgm:spPr/>
      <dgm:t>
        <a:bodyPr/>
        <a:lstStyle/>
        <a:p>
          <a:endParaRPr lang="en-GB"/>
        </a:p>
      </dgm:t>
    </dgm:pt>
    <dgm:pt modelId="{B0B74BFE-C72E-40FC-8624-6FFCBA081D9B}" type="sibTrans" cxnId="{7410F8FA-4C18-4C6E-AA14-EC164C03D4A8}">
      <dgm:prSet/>
      <dgm:spPr/>
      <dgm:t>
        <a:bodyPr/>
        <a:lstStyle/>
        <a:p>
          <a:endParaRPr lang="en-GB"/>
        </a:p>
      </dgm:t>
    </dgm:pt>
    <dgm:pt modelId="{F3209EBF-E88E-4BC0-8077-65ED97E97FD7}">
      <dgm:prSet/>
      <dgm:spPr/>
      <dgm:t>
        <a:bodyPr/>
        <a:lstStyle/>
        <a:p>
          <a:endParaRPr lang="en-GB" dirty="0"/>
        </a:p>
      </dgm:t>
    </dgm:pt>
    <dgm:pt modelId="{60BEF2D9-82CA-42AE-BD94-9EE4BF179564}" type="parTrans" cxnId="{6AA5A4EE-C6B7-4884-AD8E-3A97141C383F}">
      <dgm:prSet/>
      <dgm:spPr/>
      <dgm:t>
        <a:bodyPr/>
        <a:lstStyle/>
        <a:p>
          <a:endParaRPr lang="en-GB"/>
        </a:p>
      </dgm:t>
    </dgm:pt>
    <dgm:pt modelId="{E084CFAD-0D43-4A41-87FB-BBEF850C48E1}" type="sibTrans" cxnId="{6AA5A4EE-C6B7-4884-AD8E-3A97141C383F}">
      <dgm:prSet/>
      <dgm:spPr/>
      <dgm:t>
        <a:bodyPr/>
        <a:lstStyle/>
        <a:p>
          <a:endParaRPr lang="en-GB"/>
        </a:p>
      </dgm:t>
    </dgm:pt>
    <dgm:pt modelId="{7EF4AF75-6B12-4C57-93FB-E551EC228957}">
      <dgm:prSet/>
      <dgm:spPr/>
      <dgm:t>
        <a:bodyPr/>
        <a:lstStyle/>
        <a:p>
          <a:r>
            <a:rPr lang="en-GB" dirty="0"/>
            <a:t>Why refer? This support is appropriate for students who may need a short term intervention with strategies and resources for this. The presenting student will not have a chronic difficulty, but rather something that can be managed over short period of time.</a:t>
          </a:r>
        </a:p>
      </dgm:t>
    </dgm:pt>
    <dgm:pt modelId="{54A36F9F-7B00-4F2D-90B5-5262FA626DD1}" type="parTrans" cxnId="{E4BBA622-5B0B-4546-AAE4-8EBEB44A15B6}">
      <dgm:prSet/>
      <dgm:spPr/>
      <dgm:t>
        <a:bodyPr/>
        <a:lstStyle/>
        <a:p>
          <a:endParaRPr lang="en-GB"/>
        </a:p>
      </dgm:t>
    </dgm:pt>
    <dgm:pt modelId="{450240F3-13F5-4C0F-A79E-9378DCFE13D3}" type="sibTrans" cxnId="{E4BBA622-5B0B-4546-AAE4-8EBEB44A15B6}">
      <dgm:prSet/>
      <dgm:spPr/>
      <dgm:t>
        <a:bodyPr/>
        <a:lstStyle/>
        <a:p>
          <a:endParaRPr lang="en-GB"/>
        </a:p>
      </dgm:t>
    </dgm:pt>
    <dgm:pt modelId="{E60027C1-1A27-423F-8530-B78BAAB717C6}">
      <dgm:prSet/>
      <dgm:spPr/>
      <dgm:t>
        <a:bodyPr/>
        <a:lstStyle/>
        <a:p>
          <a:r>
            <a:rPr lang="en-GB" dirty="0"/>
            <a:t>How to refer? Heads of House work with the Mental Health lead to produce a list of students who may benefit from these groups and interventions. Students are allocated the most appropriate intervention and support is given for 6-8 weeks.</a:t>
          </a:r>
        </a:p>
      </dgm:t>
    </dgm:pt>
    <dgm:pt modelId="{61B0B904-0065-4AE9-A523-242D8CC33CED}" type="parTrans" cxnId="{47EF5E59-CFF1-4203-AC18-7D500AB3DF4B}">
      <dgm:prSet/>
      <dgm:spPr/>
      <dgm:t>
        <a:bodyPr/>
        <a:lstStyle/>
        <a:p>
          <a:endParaRPr lang="en-GB"/>
        </a:p>
      </dgm:t>
    </dgm:pt>
    <dgm:pt modelId="{5D8C0023-7B07-4536-8606-57C2229F06CA}" type="sibTrans" cxnId="{47EF5E59-CFF1-4203-AC18-7D500AB3DF4B}">
      <dgm:prSet/>
      <dgm:spPr/>
      <dgm:t>
        <a:bodyPr/>
        <a:lstStyle/>
        <a:p>
          <a:endParaRPr lang="en-GB"/>
        </a:p>
      </dgm:t>
    </dgm:pt>
    <dgm:pt modelId="{1A5DAB89-4F1F-451B-9D00-7B5A3C2D3FCA}">
      <dgm:prSet/>
      <dgm:spPr/>
      <dgm:t>
        <a:bodyPr/>
        <a:lstStyle/>
        <a:p>
          <a:r>
            <a:rPr lang="en-GB" dirty="0"/>
            <a:t>. </a:t>
          </a:r>
        </a:p>
      </dgm:t>
    </dgm:pt>
    <dgm:pt modelId="{3D96E1C5-7AEB-4D6B-8F77-C25DF63D0E41}" type="sibTrans" cxnId="{22A2CF00-8F45-40E1-A2EF-F13CAE41020F}">
      <dgm:prSet/>
      <dgm:spPr/>
      <dgm:t>
        <a:bodyPr/>
        <a:lstStyle/>
        <a:p>
          <a:endParaRPr lang="en-GB"/>
        </a:p>
      </dgm:t>
    </dgm:pt>
    <dgm:pt modelId="{FCEC17DF-8C49-4455-AAD9-6FA06BFA7EAE}" type="parTrans" cxnId="{22A2CF00-8F45-40E1-A2EF-F13CAE41020F}">
      <dgm:prSet/>
      <dgm:spPr/>
      <dgm:t>
        <a:bodyPr/>
        <a:lstStyle/>
        <a:p>
          <a:endParaRPr lang="en-GB"/>
        </a:p>
      </dgm:t>
    </dgm:pt>
    <dgm:pt modelId="{F821F9FA-F1AF-4D25-A334-6679B3074429}">
      <dgm:prSet/>
      <dgm:spPr/>
      <dgm:t>
        <a:bodyPr/>
        <a:lstStyle/>
        <a:p>
          <a:r>
            <a:rPr lang="en-GB" dirty="0"/>
            <a:t>What is Road  Centre Counselling? Road Centre Counselling Is a service bought in by St. Wilfrid’s to support students with a variety of ongoing mental health and wellbeing needs such as bereavement, anxiety, stress, self-harm and suicidal ideation. The Road Centre have two different counsellors over four days.</a:t>
          </a:r>
        </a:p>
      </dgm:t>
    </dgm:pt>
    <dgm:pt modelId="{337304C0-2583-47B0-9AB3-A0B952919BC1}" type="parTrans" cxnId="{AA597DA7-6C4B-407F-809A-9429EC704E11}">
      <dgm:prSet/>
      <dgm:spPr/>
      <dgm:t>
        <a:bodyPr/>
        <a:lstStyle/>
        <a:p>
          <a:endParaRPr lang="en-GB"/>
        </a:p>
      </dgm:t>
    </dgm:pt>
    <dgm:pt modelId="{6265C2A7-DDB0-41B6-A53F-291D4310021B}" type="sibTrans" cxnId="{AA597DA7-6C4B-407F-809A-9429EC704E11}">
      <dgm:prSet/>
      <dgm:spPr/>
      <dgm:t>
        <a:bodyPr/>
        <a:lstStyle/>
        <a:p>
          <a:endParaRPr lang="en-GB"/>
        </a:p>
      </dgm:t>
    </dgm:pt>
    <dgm:pt modelId="{26EC6244-C174-408F-97A1-0229B2C3F7A8}">
      <dgm:prSet/>
      <dgm:spPr/>
      <dgm:t>
        <a:bodyPr/>
        <a:lstStyle/>
        <a:p>
          <a:r>
            <a:rPr lang="en-GB" dirty="0"/>
            <a:t>Why refer? A student is referred for Road Centre support once Tier 1 intervention has been tried and more ongoing support is needed. Students who are referred to Road Centre are often struggling to manage academically, behaviourally and socially in school.</a:t>
          </a:r>
        </a:p>
      </dgm:t>
    </dgm:pt>
    <dgm:pt modelId="{0E66D956-EC8B-4EF6-8CAA-0919292FF418}" type="parTrans" cxnId="{6C0CBF6F-B8DA-48AB-A9EE-E10D6B80C468}">
      <dgm:prSet/>
      <dgm:spPr/>
      <dgm:t>
        <a:bodyPr/>
        <a:lstStyle/>
        <a:p>
          <a:endParaRPr lang="en-GB"/>
        </a:p>
      </dgm:t>
    </dgm:pt>
    <dgm:pt modelId="{D55DA2BD-1DF7-4981-933E-CAF2EEF3FAFA}" type="sibTrans" cxnId="{6C0CBF6F-B8DA-48AB-A9EE-E10D6B80C468}">
      <dgm:prSet/>
      <dgm:spPr/>
      <dgm:t>
        <a:bodyPr/>
        <a:lstStyle/>
        <a:p>
          <a:endParaRPr lang="en-GB"/>
        </a:p>
      </dgm:t>
    </dgm:pt>
    <dgm:pt modelId="{80CF7424-E7BC-472A-AA0D-C785FE5894D7}">
      <dgm:prSet/>
      <dgm:spPr/>
      <dgm:t>
        <a:bodyPr/>
        <a:lstStyle/>
        <a:p>
          <a:r>
            <a:rPr lang="en-GB" dirty="0"/>
            <a:t>How to refer? The pastoral team provide details to the Mental Health lead of ongoing and developing needs of the student. The Mental Lead triages the student to the most appropriate mental health support. If this is Road Centre, a referral form is completed and placed securely electronically until an appointment becomes available. A student has between 6-10 sessions with the counsellor then this is reviewed</a:t>
          </a:r>
        </a:p>
      </dgm:t>
    </dgm:pt>
    <dgm:pt modelId="{6C834987-0BCB-438D-A166-D55F59392E83}" type="parTrans" cxnId="{74A4FB10-6FA8-41BE-8FAA-7D02886D6C91}">
      <dgm:prSet/>
      <dgm:spPr/>
      <dgm:t>
        <a:bodyPr/>
        <a:lstStyle/>
        <a:p>
          <a:endParaRPr lang="en-GB"/>
        </a:p>
      </dgm:t>
    </dgm:pt>
    <dgm:pt modelId="{A9E17CAE-3948-4E90-94C1-A2397888884B}" type="sibTrans" cxnId="{74A4FB10-6FA8-41BE-8FAA-7D02886D6C91}">
      <dgm:prSet/>
      <dgm:spPr/>
      <dgm:t>
        <a:bodyPr/>
        <a:lstStyle/>
        <a:p>
          <a:endParaRPr lang="en-GB"/>
        </a:p>
      </dgm:t>
    </dgm:pt>
    <dgm:pt modelId="{C5651263-F616-471F-8C88-E12AF061CC60}">
      <dgm:prSet/>
      <dgm:spPr/>
      <dgm:t>
        <a:bodyPr/>
        <a:lstStyle/>
        <a:p>
          <a:endParaRPr lang="en-GB" dirty="0"/>
        </a:p>
      </dgm:t>
    </dgm:pt>
    <dgm:pt modelId="{DBB78C7F-5E8B-404A-B647-B0B2CF952E5A}" type="parTrans" cxnId="{32686DF9-FEF0-48AF-B3C3-06A8C02D2ACC}">
      <dgm:prSet/>
      <dgm:spPr/>
      <dgm:t>
        <a:bodyPr/>
        <a:lstStyle/>
        <a:p>
          <a:endParaRPr lang="en-GB"/>
        </a:p>
      </dgm:t>
    </dgm:pt>
    <dgm:pt modelId="{31D6D89E-FD7A-4179-B86D-1F3D21E6561B}" type="sibTrans" cxnId="{32686DF9-FEF0-48AF-B3C3-06A8C02D2ACC}">
      <dgm:prSet/>
      <dgm:spPr/>
      <dgm:t>
        <a:bodyPr/>
        <a:lstStyle/>
        <a:p>
          <a:endParaRPr lang="en-GB"/>
        </a:p>
      </dgm:t>
    </dgm:pt>
    <dgm:pt modelId="{00A78B57-F5E1-4C9E-9C14-8A36DFE6D500}">
      <dgm:prSet/>
      <dgm:spPr/>
      <dgm:t>
        <a:bodyPr/>
        <a:lstStyle/>
        <a:p>
          <a:r>
            <a:rPr lang="en-GB" dirty="0"/>
            <a:t>What are Peer Support groups? Students referred by the Pastoral team are able to work with other students on mental health and wellbeing issues. They are able to discuss and develop strategies as a group to feedback. Currently, groups in school include Mental Health Ambassadors, </a:t>
          </a:r>
          <a:r>
            <a:rPr lang="en-GB" dirty="0" err="1"/>
            <a:t>SafeSpace</a:t>
          </a:r>
          <a:r>
            <a:rPr lang="en-GB" dirty="0"/>
            <a:t> and Young Carers.</a:t>
          </a:r>
        </a:p>
      </dgm:t>
    </dgm:pt>
    <dgm:pt modelId="{81E8A511-A566-4F6A-A59C-B5F0842F9162}" type="parTrans" cxnId="{F5847965-7EDF-4103-9F56-25C5F2B5C84C}">
      <dgm:prSet/>
      <dgm:spPr/>
      <dgm:t>
        <a:bodyPr/>
        <a:lstStyle/>
        <a:p>
          <a:endParaRPr lang="en-GB"/>
        </a:p>
      </dgm:t>
    </dgm:pt>
    <dgm:pt modelId="{2A5EEA66-E0B6-444F-A94C-EF399EFDF885}" type="sibTrans" cxnId="{F5847965-7EDF-4103-9F56-25C5F2B5C84C}">
      <dgm:prSet/>
      <dgm:spPr/>
      <dgm:t>
        <a:bodyPr/>
        <a:lstStyle/>
        <a:p>
          <a:endParaRPr lang="en-GB"/>
        </a:p>
      </dgm:t>
    </dgm:pt>
    <dgm:pt modelId="{42D51522-EE3C-4560-8B66-A9C52EAF2419}">
      <dgm:prSet/>
      <dgm:spPr/>
      <dgm:t>
        <a:bodyPr/>
        <a:lstStyle/>
        <a:p>
          <a:r>
            <a:rPr lang="en-GB" dirty="0"/>
            <a:t>Why refer? This support is appropriate for students who may need a short term intervention with strategies and resources for this. The presenting student will not have a chronic difficulty, but rather something that can be managed over short period of time.</a:t>
          </a:r>
        </a:p>
      </dgm:t>
    </dgm:pt>
    <dgm:pt modelId="{CBAD66C0-ED8A-4E4D-930A-B6EEF0A3368C}" type="parTrans" cxnId="{552D1615-66E5-492F-9123-DC7C409053FE}">
      <dgm:prSet/>
      <dgm:spPr/>
      <dgm:t>
        <a:bodyPr/>
        <a:lstStyle/>
        <a:p>
          <a:endParaRPr lang="en-GB"/>
        </a:p>
      </dgm:t>
    </dgm:pt>
    <dgm:pt modelId="{A31D6B4F-CCB8-4234-90EF-9857C49C3417}" type="sibTrans" cxnId="{552D1615-66E5-492F-9123-DC7C409053FE}">
      <dgm:prSet/>
      <dgm:spPr/>
      <dgm:t>
        <a:bodyPr/>
        <a:lstStyle/>
        <a:p>
          <a:endParaRPr lang="en-GB"/>
        </a:p>
      </dgm:t>
    </dgm:pt>
    <dgm:pt modelId="{D8A8BA72-B5BE-491C-98D2-63E82F1797E8}">
      <dgm:prSet/>
      <dgm:spPr/>
      <dgm:t>
        <a:bodyPr/>
        <a:lstStyle/>
        <a:p>
          <a:r>
            <a:rPr lang="en-GB" dirty="0"/>
            <a:t>How to refer? Heads of House work with the Mental Health lead to produce a list of students who may benefit from these groups and interventions. Students are allocated the most appropriate intervention and support is given on an ongoing basis. This however, is regularly reviewed to ensure this is adequate support for the student.</a:t>
          </a:r>
        </a:p>
      </dgm:t>
    </dgm:pt>
    <dgm:pt modelId="{E1548B57-3B94-441D-B499-E50CED74001F}" type="parTrans" cxnId="{00611881-544F-408B-B0A7-36976C7F8487}">
      <dgm:prSet/>
      <dgm:spPr/>
      <dgm:t>
        <a:bodyPr/>
        <a:lstStyle/>
        <a:p>
          <a:endParaRPr lang="en-GB"/>
        </a:p>
      </dgm:t>
    </dgm:pt>
    <dgm:pt modelId="{04A11A8E-4E92-4343-88BE-A6A26D75088B}" type="sibTrans" cxnId="{00611881-544F-408B-B0A7-36976C7F8487}">
      <dgm:prSet/>
      <dgm:spPr/>
      <dgm:t>
        <a:bodyPr/>
        <a:lstStyle/>
        <a:p>
          <a:endParaRPr lang="en-GB"/>
        </a:p>
      </dgm:t>
    </dgm:pt>
    <dgm:pt modelId="{E37D0C10-0628-43A5-9525-D6E67C83D55F}" type="pres">
      <dgm:prSet presAssocID="{56A3B3D3-A54A-4E79-B58E-ECAAA018F7D4}" presName="linearFlow" presStyleCnt="0">
        <dgm:presLayoutVars>
          <dgm:dir/>
          <dgm:animLvl val="lvl"/>
          <dgm:resizeHandles val="exact"/>
        </dgm:presLayoutVars>
      </dgm:prSet>
      <dgm:spPr/>
    </dgm:pt>
    <dgm:pt modelId="{814C733C-242B-4342-AEE3-87E57D849435}" type="pres">
      <dgm:prSet presAssocID="{47FD2D8F-A720-425F-B37A-55849D1B53B2}" presName="composite" presStyleCnt="0"/>
      <dgm:spPr/>
    </dgm:pt>
    <dgm:pt modelId="{FBB616CA-B06C-478E-A6F4-97365A6516FA}" type="pres">
      <dgm:prSet presAssocID="{47FD2D8F-A720-425F-B37A-55849D1B53B2}" presName="parentText" presStyleLbl="alignNode1" presStyleIdx="0" presStyleCnt="4">
        <dgm:presLayoutVars>
          <dgm:chMax val="1"/>
          <dgm:bulletEnabled val="1"/>
        </dgm:presLayoutVars>
      </dgm:prSet>
      <dgm:spPr/>
    </dgm:pt>
    <dgm:pt modelId="{ADD801B4-0078-4032-8D14-9338CB039B97}" type="pres">
      <dgm:prSet presAssocID="{47FD2D8F-A720-425F-B37A-55849D1B53B2}" presName="descendantText" presStyleLbl="alignAcc1" presStyleIdx="0" presStyleCnt="4">
        <dgm:presLayoutVars>
          <dgm:bulletEnabled val="1"/>
        </dgm:presLayoutVars>
      </dgm:prSet>
      <dgm:spPr/>
    </dgm:pt>
    <dgm:pt modelId="{96B97ADA-5A35-45E4-88BE-C0972F82A0B0}" type="pres">
      <dgm:prSet presAssocID="{33AF05CC-80CE-4063-9898-C4492C7524D4}" presName="sp" presStyleCnt="0"/>
      <dgm:spPr/>
    </dgm:pt>
    <dgm:pt modelId="{8CDF8635-3EBB-48B1-AFA0-2A403503BD78}" type="pres">
      <dgm:prSet presAssocID="{C0DA410D-117C-4F0D-AFDB-46BF92391D43}" presName="composite" presStyleCnt="0"/>
      <dgm:spPr/>
    </dgm:pt>
    <dgm:pt modelId="{E9FDA1BD-70B5-46C9-AEDC-BD6BC4AFA423}" type="pres">
      <dgm:prSet presAssocID="{C0DA410D-117C-4F0D-AFDB-46BF92391D43}" presName="parentText" presStyleLbl="alignNode1" presStyleIdx="1" presStyleCnt="4">
        <dgm:presLayoutVars>
          <dgm:chMax val="1"/>
          <dgm:bulletEnabled val="1"/>
        </dgm:presLayoutVars>
      </dgm:prSet>
      <dgm:spPr/>
    </dgm:pt>
    <dgm:pt modelId="{B1FC4C2E-EA5C-49D2-9B26-8AFC8F0E4E44}" type="pres">
      <dgm:prSet presAssocID="{C0DA410D-117C-4F0D-AFDB-46BF92391D43}" presName="descendantText" presStyleLbl="alignAcc1" presStyleIdx="1" presStyleCnt="4">
        <dgm:presLayoutVars>
          <dgm:bulletEnabled val="1"/>
        </dgm:presLayoutVars>
      </dgm:prSet>
      <dgm:spPr/>
    </dgm:pt>
    <dgm:pt modelId="{B033EFC2-55D2-4C55-9EF6-9D3E38E89361}" type="pres">
      <dgm:prSet presAssocID="{65BE0570-3F55-4C91-9DD2-F9D3C6699EA9}" presName="sp" presStyleCnt="0"/>
      <dgm:spPr/>
    </dgm:pt>
    <dgm:pt modelId="{F64104FD-F142-4466-AF8F-66C629080786}" type="pres">
      <dgm:prSet presAssocID="{FAF73549-4722-4F0A-B9E0-B16BA89CDD51}" presName="composite" presStyleCnt="0"/>
      <dgm:spPr/>
    </dgm:pt>
    <dgm:pt modelId="{4E134F59-16C0-4EEE-AE50-2072B78A162F}" type="pres">
      <dgm:prSet presAssocID="{FAF73549-4722-4F0A-B9E0-B16BA89CDD51}" presName="parentText" presStyleLbl="alignNode1" presStyleIdx="2" presStyleCnt="4">
        <dgm:presLayoutVars>
          <dgm:chMax val="1"/>
          <dgm:bulletEnabled val="1"/>
        </dgm:presLayoutVars>
      </dgm:prSet>
      <dgm:spPr/>
    </dgm:pt>
    <dgm:pt modelId="{A6121831-D658-41D0-ADFA-7C0E65D5E84B}" type="pres">
      <dgm:prSet presAssocID="{FAF73549-4722-4F0A-B9E0-B16BA89CDD51}" presName="descendantText" presStyleLbl="alignAcc1" presStyleIdx="2" presStyleCnt="4">
        <dgm:presLayoutVars>
          <dgm:bulletEnabled val="1"/>
        </dgm:presLayoutVars>
      </dgm:prSet>
      <dgm:spPr/>
    </dgm:pt>
    <dgm:pt modelId="{C09E924B-D85A-4923-8D13-F13D8CB6F721}" type="pres">
      <dgm:prSet presAssocID="{7B262BE6-5FB8-4B41-A654-8AFCFF0B05B8}" presName="sp" presStyleCnt="0"/>
      <dgm:spPr/>
    </dgm:pt>
    <dgm:pt modelId="{4397F571-00B9-4439-84CA-1D1A3EA94892}" type="pres">
      <dgm:prSet presAssocID="{32104652-0CBD-4902-98A8-E34EFD12BCBC}" presName="composite" presStyleCnt="0"/>
      <dgm:spPr/>
    </dgm:pt>
    <dgm:pt modelId="{F59CEA1B-CBAE-4727-85F6-86C7B8F33677}" type="pres">
      <dgm:prSet presAssocID="{32104652-0CBD-4902-98A8-E34EFD12BCBC}" presName="parentText" presStyleLbl="alignNode1" presStyleIdx="3" presStyleCnt="4">
        <dgm:presLayoutVars>
          <dgm:chMax val="1"/>
          <dgm:bulletEnabled val="1"/>
        </dgm:presLayoutVars>
      </dgm:prSet>
      <dgm:spPr/>
    </dgm:pt>
    <dgm:pt modelId="{79C56037-6E4C-4C8B-9F9C-60E7AFD0A74A}" type="pres">
      <dgm:prSet presAssocID="{32104652-0CBD-4902-98A8-E34EFD12BCBC}" presName="descendantText" presStyleLbl="alignAcc1" presStyleIdx="3" presStyleCnt="4">
        <dgm:presLayoutVars>
          <dgm:bulletEnabled val="1"/>
        </dgm:presLayoutVars>
      </dgm:prSet>
      <dgm:spPr/>
    </dgm:pt>
  </dgm:ptLst>
  <dgm:cxnLst>
    <dgm:cxn modelId="{22A2CF00-8F45-40E1-A2EF-F13CAE41020F}" srcId="{FAF73549-4722-4F0A-B9E0-B16BA89CDD51}" destId="{1A5DAB89-4F1F-451B-9D00-7B5A3C2D3FCA}" srcOrd="4" destOrd="0" parTransId="{FCEC17DF-8C49-4455-AAD9-6FA06BFA7EAE}" sibTransId="{3D96E1C5-7AEB-4D6B-8F77-C25DF63D0E41}"/>
    <dgm:cxn modelId="{D2DCE00B-C6DC-49EC-B337-CB36A86ACCD2}" type="presOf" srcId="{F44A21EB-4CB6-4CA7-AF25-B13B5A63844A}" destId="{ADD801B4-0078-4032-8D14-9338CB039B97}" srcOrd="0" destOrd="1" presId="urn:microsoft.com/office/officeart/2005/8/layout/chevron2"/>
    <dgm:cxn modelId="{84356C0E-0E06-4E66-8F9F-BF0462F4054B}" type="presOf" srcId="{47FD2D8F-A720-425F-B37A-55849D1B53B2}" destId="{FBB616CA-B06C-478E-A6F4-97365A6516FA}" srcOrd="0" destOrd="0" presId="urn:microsoft.com/office/officeart/2005/8/layout/chevron2"/>
    <dgm:cxn modelId="{74A4FB10-6FA8-41BE-8FAA-7D02886D6C91}" srcId="{32104652-0CBD-4902-98A8-E34EFD12BCBC}" destId="{80CF7424-E7BC-472A-AA0D-C785FE5894D7}" srcOrd="3" destOrd="0" parTransId="{6C834987-0BCB-438D-A166-D55F59392E83}" sibTransId="{A9E17CAE-3948-4E90-94C1-A2397888884B}"/>
    <dgm:cxn modelId="{45E56F11-7FEF-4B05-B1B8-A046A384E4C4}" type="presOf" srcId="{E47496E0-215A-45D4-9010-0A9B883605BB}" destId="{A6121831-D658-41D0-ADFA-7C0E65D5E84B}" srcOrd="0" destOrd="0" presId="urn:microsoft.com/office/officeart/2005/8/layout/chevron2"/>
    <dgm:cxn modelId="{E51B0512-32BB-458B-9962-902752336923}" type="presOf" srcId="{76212248-2378-4A3D-9B4C-3DB18B5DBE18}" destId="{B1FC4C2E-EA5C-49D2-9B26-8AFC8F0E4E44}" srcOrd="0" destOrd="0" presId="urn:microsoft.com/office/officeart/2005/8/layout/chevron2"/>
    <dgm:cxn modelId="{552D1615-66E5-492F-9123-DC7C409053FE}" srcId="{FAF73549-4722-4F0A-B9E0-B16BA89CDD51}" destId="{42D51522-EE3C-4560-8B66-A9C52EAF2419}" srcOrd="2" destOrd="0" parTransId="{CBAD66C0-ED8A-4E4D-930A-B6EEF0A3368C}" sibTransId="{A31D6B4F-CCB8-4234-90EF-9857C49C3417}"/>
    <dgm:cxn modelId="{4605ED16-1CD2-44F0-A8B6-9DB352AFC467}" srcId="{56A3B3D3-A54A-4E79-B58E-ECAAA018F7D4}" destId="{47FD2D8F-A720-425F-B37A-55849D1B53B2}" srcOrd="0" destOrd="0" parTransId="{A6D67748-171F-4BF3-B11E-4E0BE6E89E57}" sibTransId="{33AF05CC-80CE-4063-9898-C4492C7524D4}"/>
    <dgm:cxn modelId="{2AD5561D-BD94-4DB3-8C12-3AB7CCE1C691}" type="presOf" srcId="{FAF73549-4722-4F0A-B9E0-B16BA89CDD51}" destId="{4E134F59-16C0-4EEE-AE50-2072B78A162F}" srcOrd="0" destOrd="0" presId="urn:microsoft.com/office/officeart/2005/8/layout/chevron2"/>
    <dgm:cxn modelId="{E4BBA622-5B0B-4546-AAE4-8EBEB44A15B6}" srcId="{C0DA410D-117C-4F0D-AFDB-46BF92391D43}" destId="{7EF4AF75-6B12-4C57-93FB-E551EC228957}" srcOrd="1" destOrd="0" parTransId="{54A36F9F-7B00-4F2D-90B5-5262FA626DD1}" sibTransId="{450240F3-13F5-4C0F-A79E-9378DCFE13D3}"/>
    <dgm:cxn modelId="{DEC58C3D-9844-4D17-B1A4-141EF411ECEE}" type="presOf" srcId="{7EF4AF75-6B12-4C57-93FB-E551EC228957}" destId="{B1FC4C2E-EA5C-49D2-9B26-8AFC8F0E4E44}" srcOrd="0" destOrd="1" presId="urn:microsoft.com/office/officeart/2005/8/layout/chevron2"/>
    <dgm:cxn modelId="{9508185C-B611-4A83-96F3-802547E05F11}" type="presOf" srcId="{32104652-0CBD-4902-98A8-E34EFD12BCBC}" destId="{F59CEA1B-CBAE-4727-85F6-86C7B8F33677}" srcOrd="0" destOrd="0" presId="urn:microsoft.com/office/officeart/2005/8/layout/chevron2"/>
    <dgm:cxn modelId="{6F63BC43-D996-4622-9FF2-E6DF3651FA29}" type="presOf" srcId="{F2623887-64AD-4B4C-8D84-82F4168573C4}" destId="{ADD801B4-0078-4032-8D14-9338CB039B97}" srcOrd="0" destOrd="2" presId="urn:microsoft.com/office/officeart/2005/8/layout/chevron2"/>
    <dgm:cxn modelId="{F5847965-7EDF-4103-9F56-25C5F2B5C84C}" srcId="{FAF73549-4722-4F0A-B9E0-B16BA89CDD51}" destId="{00A78B57-F5E1-4C9E-9C14-8A36DFE6D500}" srcOrd="1" destOrd="0" parTransId="{81E8A511-A566-4F6A-A59C-B5F0842F9162}" sibTransId="{2A5EEA66-E0B6-444F-A94C-EF399EFDF885}"/>
    <dgm:cxn modelId="{F3EAB76A-B829-4316-A806-EC8FCDE9E02F}" type="presOf" srcId="{0578AA55-F825-403E-BDEF-9A3DEC5D6C7A}" destId="{ADD801B4-0078-4032-8D14-9338CB039B97}" srcOrd="0" destOrd="0" presId="urn:microsoft.com/office/officeart/2005/8/layout/chevron2"/>
    <dgm:cxn modelId="{6C0CBF6F-B8DA-48AB-A9EE-E10D6B80C468}" srcId="{32104652-0CBD-4902-98A8-E34EFD12BCBC}" destId="{26EC6244-C174-408F-97A1-0229B2C3F7A8}" srcOrd="2" destOrd="0" parTransId="{0E66D956-EC8B-4EF6-8CAA-0919292FF418}" sibTransId="{D55DA2BD-1DF7-4981-933E-CAF2EEF3FAFA}"/>
    <dgm:cxn modelId="{526D7E52-359E-407F-9127-55993A5FA0AB}" srcId="{47FD2D8F-A720-425F-B37A-55849D1B53B2}" destId="{F44A21EB-4CB6-4CA7-AF25-B13B5A63844A}" srcOrd="1" destOrd="0" parTransId="{DFE07351-44B0-41DA-BDCB-7E6383E131F4}" sibTransId="{DE49357F-2575-4E9E-AC1E-A9FD0F71C364}"/>
    <dgm:cxn modelId="{89B6C074-092B-4E98-8219-38C2B00B1E67}" type="presOf" srcId="{F821F9FA-F1AF-4D25-A334-6679B3074429}" destId="{79C56037-6E4C-4C8B-9F9C-60E7AFD0A74A}" srcOrd="0" destOrd="1" presId="urn:microsoft.com/office/officeart/2005/8/layout/chevron2"/>
    <dgm:cxn modelId="{47EF5E59-CFF1-4203-AC18-7D500AB3DF4B}" srcId="{C0DA410D-117C-4F0D-AFDB-46BF92391D43}" destId="{E60027C1-1A27-423F-8530-B78BAAB717C6}" srcOrd="2" destOrd="0" parTransId="{61B0B904-0065-4AE9-A523-242D8CC33CED}" sibTransId="{5D8C0023-7B07-4536-8606-57C2229F06CA}"/>
    <dgm:cxn modelId="{B9780681-DDD1-42B5-B96F-9CF5CA96E850}" type="presOf" srcId="{C5651263-F616-471F-8C88-E12AF061CC60}" destId="{79C56037-6E4C-4C8B-9F9C-60E7AFD0A74A}" srcOrd="0" destOrd="4" presId="urn:microsoft.com/office/officeart/2005/8/layout/chevron2"/>
    <dgm:cxn modelId="{00611881-544F-408B-B0A7-36976C7F8487}" srcId="{FAF73549-4722-4F0A-B9E0-B16BA89CDD51}" destId="{D8A8BA72-B5BE-491C-98D2-63E82F1797E8}" srcOrd="3" destOrd="0" parTransId="{E1548B57-3B94-441D-B499-E50CED74001F}" sibTransId="{04A11A8E-4E92-4343-88BE-A6A26D75088B}"/>
    <dgm:cxn modelId="{D0EA8684-0B74-4DF6-9430-886463D55EAC}" type="presOf" srcId="{26EC6244-C174-408F-97A1-0229B2C3F7A8}" destId="{79C56037-6E4C-4C8B-9F9C-60E7AFD0A74A}" srcOrd="0" destOrd="2" presId="urn:microsoft.com/office/officeart/2005/8/layout/chevron2"/>
    <dgm:cxn modelId="{05EF0B85-7523-432B-9F6B-5BF3B2913649}" srcId="{56A3B3D3-A54A-4E79-B58E-ECAAA018F7D4}" destId="{FAF73549-4722-4F0A-B9E0-B16BA89CDD51}" srcOrd="2" destOrd="0" parTransId="{548F258B-3E96-48EA-9B2E-610CA8CA86D4}" sibTransId="{7B262BE6-5FB8-4B41-A654-8AFCFF0B05B8}"/>
    <dgm:cxn modelId="{B5CBD488-6EF5-4CE7-B9B0-505DCE1DA4D1}" type="presOf" srcId="{00A78B57-F5E1-4C9E-9C14-8A36DFE6D500}" destId="{A6121831-D658-41D0-ADFA-7C0E65D5E84B}" srcOrd="0" destOrd="1" presId="urn:microsoft.com/office/officeart/2005/8/layout/chevron2"/>
    <dgm:cxn modelId="{707BAE91-9128-4094-B9E4-D9D3675A9C5D}" srcId="{56A3B3D3-A54A-4E79-B58E-ECAAA018F7D4}" destId="{C0DA410D-117C-4F0D-AFDB-46BF92391D43}" srcOrd="1" destOrd="0" parTransId="{BBAEB51A-D744-4586-8A26-618D739E8222}" sibTransId="{65BE0570-3F55-4C91-9DD2-F9D3C6699EA9}"/>
    <dgm:cxn modelId="{E177F995-027A-4E00-B3B4-D973E4AC7A42}" type="presOf" srcId="{80CF7424-E7BC-472A-AA0D-C785FE5894D7}" destId="{79C56037-6E4C-4C8B-9F9C-60E7AFD0A74A}" srcOrd="0" destOrd="3" presId="urn:microsoft.com/office/officeart/2005/8/layout/chevron2"/>
    <dgm:cxn modelId="{C72002A3-2B63-466D-9F99-97C2F72076EA}" type="presOf" srcId="{E60027C1-1A27-423F-8530-B78BAAB717C6}" destId="{B1FC4C2E-EA5C-49D2-9B26-8AFC8F0E4E44}" srcOrd="0" destOrd="2" presId="urn:microsoft.com/office/officeart/2005/8/layout/chevron2"/>
    <dgm:cxn modelId="{AA597DA7-6C4B-407F-809A-9429EC704E11}" srcId="{32104652-0CBD-4902-98A8-E34EFD12BCBC}" destId="{F821F9FA-F1AF-4D25-A334-6679B3074429}" srcOrd="1" destOrd="0" parTransId="{337304C0-2583-47B0-9AB3-A0B952919BC1}" sibTransId="{6265C2A7-DDB0-41B6-A53F-291D4310021B}"/>
    <dgm:cxn modelId="{58B6EEAC-F6EE-4476-831C-B05A3F273228}" type="presOf" srcId="{C0DA410D-117C-4F0D-AFDB-46BF92391D43}" destId="{E9FDA1BD-70B5-46C9-AEDC-BD6BC4AFA423}" srcOrd="0" destOrd="0" presId="urn:microsoft.com/office/officeart/2005/8/layout/chevron2"/>
    <dgm:cxn modelId="{080419B2-5577-4B2A-AF3F-45D3E31C7394}" srcId="{FAF73549-4722-4F0A-B9E0-B16BA89CDD51}" destId="{E47496E0-215A-45D4-9010-0A9B883605BB}" srcOrd="0" destOrd="0" parTransId="{A755F757-DF25-4950-88E7-8EE7CD4958C7}" sibTransId="{B71D682B-FF8B-44BA-BA8E-E7C95D2E84D6}"/>
    <dgm:cxn modelId="{E98DDFC0-B790-4CEE-B849-FE42F9DB656D}" type="presOf" srcId="{1A5DAB89-4F1F-451B-9D00-7B5A3C2D3FCA}" destId="{A6121831-D658-41D0-ADFA-7C0E65D5E84B}" srcOrd="0" destOrd="4" presId="urn:microsoft.com/office/officeart/2005/8/layout/chevron2"/>
    <dgm:cxn modelId="{A678B0C4-2294-401D-ACF4-699C5C3DBB1E}" srcId="{56A3B3D3-A54A-4E79-B58E-ECAAA018F7D4}" destId="{32104652-0CBD-4902-98A8-E34EFD12BCBC}" srcOrd="3" destOrd="0" parTransId="{50F84E39-C590-4A66-BCA5-E1383EAE38CD}" sibTransId="{1BF94D64-D00D-435D-8F7A-43C1FA668238}"/>
    <dgm:cxn modelId="{A7F117D3-87E5-4EA9-82AA-28B58B30CCD9}" type="presOf" srcId="{D8A8BA72-B5BE-491C-98D2-63E82F1797E8}" destId="{A6121831-D658-41D0-ADFA-7C0E65D5E84B}" srcOrd="0" destOrd="3" presId="urn:microsoft.com/office/officeart/2005/8/layout/chevron2"/>
    <dgm:cxn modelId="{B06718D7-19D1-44CA-8A97-40A0E02BE3B8}" srcId="{C0DA410D-117C-4F0D-AFDB-46BF92391D43}" destId="{76212248-2378-4A3D-9B4C-3DB18B5DBE18}" srcOrd="0" destOrd="0" parTransId="{91B7CE3A-1AD5-4A28-ACB2-3ADC20E78AB1}" sibTransId="{8C74BEEE-2572-4F9F-997B-7707B449AD9C}"/>
    <dgm:cxn modelId="{209015DC-21CB-4BDD-B1CE-2A0D87F065FA}" type="presOf" srcId="{42D51522-EE3C-4560-8B66-A9C52EAF2419}" destId="{A6121831-D658-41D0-ADFA-7C0E65D5E84B}" srcOrd="0" destOrd="2" presId="urn:microsoft.com/office/officeart/2005/8/layout/chevron2"/>
    <dgm:cxn modelId="{72E828E9-3AA3-49B9-B4E5-6D91A9A8F2CC}" type="presOf" srcId="{F3209EBF-E88E-4BC0-8077-65ED97E97FD7}" destId="{79C56037-6E4C-4C8B-9F9C-60E7AFD0A74A}" srcOrd="0" destOrd="0" presId="urn:microsoft.com/office/officeart/2005/8/layout/chevron2"/>
    <dgm:cxn modelId="{E4EA12EA-FDCA-409A-80DB-01683C68282A}" type="presOf" srcId="{56A3B3D3-A54A-4E79-B58E-ECAAA018F7D4}" destId="{E37D0C10-0628-43A5-9525-D6E67C83D55F}" srcOrd="0" destOrd="0" presId="urn:microsoft.com/office/officeart/2005/8/layout/chevron2"/>
    <dgm:cxn modelId="{6AA5A4EE-C6B7-4884-AD8E-3A97141C383F}" srcId="{32104652-0CBD-4902-98A8-E34EFD12BCBC}" destId="{F3209EBF-E88E-4BC0-8077-65ED97E97FD7}" srcOrd="0" destOrd="0" parTransId="{60BEF2D9-82CA-42AE-BD94-9EE4BF179564}" sibTransId="{E084CFAD-0D43-4A41-87FB-BBEF850C48E1}"/>
    <dgm:cxn modelId="{5C96F6F5-29CF-4C8E-B780-D1DE5FFACE01}" srcId="{47FD2D8F-A720-425F-B37A-55849D1B53B2}" destId="{0578AA55-F825-403E-BDEF-9A3DEC5D6C7A}" srcOrd="0" destOrd="0" parTransId="{830FFB2B-F071-4FD8-8160-4308E3967668}" sibTransId="{7EA15917-5B60-4F59-AC03-80E9FDD701E7}"/>
    <dgm:cxn modelId="{32686DF9-FEF0-48AF-B3C3-06A8C02D2ACC}" srcId="{32104652-0CBD-4902-98A8-E34EFD12BCBC}" destId="{C5651263-F616-471F-8C88-E12AF061CC60}" srcOrd="4" destOrd="0" parTransId="{DBB78C7F-5E8B-404A-B647-B0B2CF952E5A}" sibTransId="{31D6D89E-FD7A-4179-B86D-1F3D21E6561B}"/>
    <dgm:cxn modelId="{7410F8FA-4C18-4C6E-AA14-EC164C03D4A8}" srcId="{47FD2D8F-A720-425F-B37A-55849D1B53B2}" destId="{F2623887-64AD-4B4C-8D84-82F4168573C4}" srcOrd="2" destOrd="0" parTransId="{E0055957-C5FD-4E42-B4F0-48D5F52D5BF6}" sibTransId="{B0B74BFE-C72E-40FC-8624-6FFCBA081D9B}"/>
    <dgm:cxn modelId="{6CEDE67E-A3C5-4872-BBC5-783386AFC27C}" type="presParOf" srcId="{E37D0C10-0628-43A5-9525-D6E67C83D55F}" destId="{814C733C-242B-4342-AEE3-87E57D849435}" srcOrd="0" destOrd="0" presId="urn:microsoft.com/office/officeart/2005/8/layout/chevron2"/>
    <dgm:cxn modelId="{FF85A305-1251-4EA8-8ACE-E55F111978E7}" type="presParOf" srcId="{814C733C-242B-4342-AEE3-87E57D849435}" destId="{FBB616CA-B06C-478E-A6F4-97365A6516FA}" srcOrd="0" destOrd="0" presId="urn:microsoft.com/office/officeart/2005/8/layout/chevron2"/>
    <dgm:cxn modelId="{AE924BF9-F06C-44FA-A038-28F12FA39C3F}" type="presParOf" srcId="{814C733C-242B-4342-AEE3-87E57D849435}" destId="{ADD801B4-0078-4032-8D14-9338CB039B97}" srcOrd="1" destOrd="0" presId="urn:microsoft.com/office/officeart/2005/8/layout/chevron2"/>
    <dgm:cxn modelId="{A21E7BA0-C0C8-431A-BAE5-876B42D78A08}" type="presParOf" srcId="{E37D0C10-0628-43A5-9525-D6E67C83D55F}" destId="{96B97ADA-5A35-45E4-88BE-C0972F82A0B0}" srcOrd="1" destOrd="0" presId="urn:microsoft.com/office/officeart/2005/8/layout/chevron2"/>
    <dgm:cxn modelId="{532DB98B-145E-4488-8EC4-C29DCE7B386E}" type="presParOf" srcId="{E37D0C10-0628-43A5-9525-D6E67C83D55F}" destId="{8CDF8635-3EBB-48B1-AFA0-2A403503BD78}" srcOrd="2" destOrd="0" presId="urn:microsoft.com/office/officeart/2005/8/layout/chevron2"/>
    <dgm:cxn modelId="{83284612-6C4E-47A3-980B-D8178EEA7843}" type="presParOf" srcId="{8CDF8635-3EBB-48B1-AFA0-2A403503BD78}" destId="{E9FDA1BD-70B5-46C9-AEDC-BD6BC4AFA423}" srcOrd="0" destOrd="0" presId="urn:microsoft.com/office/officeart/2005/8/layout/chevron2"/>
    <dgm:cxn modelId="{A567E9F7-AD7B-4902-8490-48E604E9DC00}" type="presParOf" srcId="{8CDF8635-3EBB-48B1-AFA0-2A403503BD78}" destId="{B1FC4C2E-EA5C-49D2-9B26-8AFC8F0E4E44}" srcOrd="1" destOrd="0" presId="urn:microsoft.com/office/officeart/2005/8/layout/chevron2"/>
    <dgm:cxn modelId="{8D022224-E8D2-44A8-BFB8-C13D1A0F4026}" type="presParOf" srcId="{E37D0C10-0628-43A5-9525-D6E67C83D55F}" destId="{B033EFC2-55D2-4C55-9EF6-9D3E38E89361}" srcOrd="3" destOrd="0" presId="urn:microsoft.com/office/officeart/2005/8/layout/chevron2"/>
    <dgm:cxn modelId="{7842658A-4AE9-42DB-93A5-674504B23802}" type="presParOf" srcId="{E37D0C10-0628-43A5-9525-D6E67C83D55F}" destId="{F64104FD-F142-4466-AF8F-66C629080786}" srcOrd="4" destOrd="0" presId="urn:microsoft.com/office/officeart/2005/8/layout/chevron2"/>
    <dgm:cxn modelId="{C66EEB4D-50F9-4A82-B2AB-90259CD5ED04}" type="presParOf" srcId="{F64104FD-F142-4466-AF8F-66C629080786}" destId="{4E134F59-16C0-4EEE-AE50-2072B78A162F}" srcOrd="0" destOrd="0" presId="urn:microsoft.com/office/officeart/2005/8/layout/chevron2"/>
    <dgm:cxn modelId="{F8661B18-8F6D-4BE8-A31E-992439417753}" type="presParOf" srcId="{F64104FD-F142-4466-AF8F-66C629080786}" destId="{A6121831-D658-41D0-ADFA-7C0E65D5E84B}" srcOrd="1" destOrd="0" presId="urn:microsoft.com/office/officeart/2005/8/layout/chevron2"/>
    <dgm:cxn modelId="{13CEEEC3-F53A-46D2-A8E4-47C5FDD9CAEC}" type="presParOf" srcId="{E37D0C10-0628-43A5-9525-D6E67C83D55F}" destId="{C09E924B-D85A-4923-8D13-F13D8CB6F721}" srcOrd="5" destOrd="0" presId="urn:microsoft.com/office/officeart/2005/8/layout/chevron2"/>
    <dgm:cxn modelId="{59D85CBB-CA1A-4EC7-8904-F7D8D7DD8C79}" type="presParOf" srcId="{E37D0C10-0628-43A5-9525-D6E67C83D55F}" destId="{4397F571-00B9-4439-84CA-1D1A3EA94892}" srcOrd="6" destOrd="0" presId="urn:microsoft.com/office/officeart/2005/8/layout/chevron2"/>
    <dgm:cxn modelId="{9D46CA92-6264-46EF-8AD9-EE7205475D47}" type="presParOf" srcId="{4397F571-00B9-4439-84CA-1D1A3EA94892}" destId="{F59CEA1B-CBAE-4727-85F6-86C7B8F33677}" srcOrd="0" destOrd="0" presId="urn:microsoft.com/office/officeart/2005/8/layout/chevron2"/>
    <dgm:cxn modelId="{1522B2ED-854E-4612-A769-CA7B0D2D3143}" type="presParOf" srcId="{4397F571-00B9-4439-84CA-1D1A3EA94892}" destId="{79C56037-6E4C-4C8B-9F9C-60E7AFD0A74A}"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6A3B3D3-A54A-4E79-B58E-ECAAA018F7D4}" type="doc">
      <dgm:prSet loTypeId="urn:microsoft.com/office/officeart/2005/8/layout/chevron2" loCatId="process" qsTypeId="urn:microsoft.com/office/officeart/2005/8/quickstyle/simple1" qsCatId="simple" csTypeId="urn:microsoft.com/office/officeart/2005/8/colors/colorful4" csCatId="colorful" phldr="1"/>
      <dgm:spPr/>
      <dgm:t>
        <a:bodyPr/>
        <a:lstStyle/>
        <a:p>
          <a:endParaRPr lang="en-GB"/>
        </a:p>
      </dgm:t>
    </dgm:pt>
    <dgm:pt modelId="{47FD2D8F-A720-425F-B37A-55849D1B53B2}">
      <dgm:prSet phldrT="[Text]"/>
      <dgm:spPr/>
      <dgm:t>
        <a:bodyPr/>
        <a:lstStyle/>
        <a:p>
          <a:r>
            <a:rPr lang="en-GB" dirty="0">
              <a:solidFill>
                <a:schemeClr val="tx1"/>
              </a:solidFill>
            </a:rPr>
            <a:t>Bereavement Counselling</a:t>
          </a:r>
        </a:p>
      </dgm:t>
    </dgm:pt>
    <dgm:pt modelId="{A6D67748-171F-4BF3-B11E-4E0BE6E89E57}" type="parTrans" cxnId="{4605ED16-1CD2-44F0-A8B6-9DB352AFC467}">
      <dgm:prSet/>
      <dgm:spPr/>
      <dgm:t>
        <a:bodyPr/>
        <a:lstStyle/>
        <a:p>
          <a:endParaRPr lang="en-GB"/>
        </a:p>
      </dgm:t>
    </dgm:pt>
    <dgm:pt modelId="{33AF05CC-80CE-4063-9898-C4492C7524D4}" type="sibTrans" cxnId="{4605ED16-1CD2-44F0-A8B6-9DB352AFC467}">
      <dgm:prSet/>
      <dgm:spPr/>
      <dgm:t>
        <a:bodyPr/>
        <a:lstStyle/>
        <a:p>
          <a:endParaRPr lang="en-GB"/>
        </a:p>
      </dgm:t>
    </dgm:pt>
    <dgm:pt modelId="{0578AA55-F825-403E-BDEF-9A3DEC5D6C7A}">
      <dgm:prSet phldrT="[Text]"/>
      <dgm:spPr/>
      <dgm:t>
        <a:bodyPr/>
        <a:lstStyle/>
        <a:p>
          <a:r>
            <a:rPr lang="en-GB" dirty="0"/>
            <a:t>What is Bereavement Counselling? Bereavement Counselling is a service that is provided in school by the Local Authority. The support takes place once per week at agreed times. This will be a one-to-one service and their progress will be monitored by the counsellor throughout and a report produced.</a:t>
          </a:r>
        </a:p>
      </dgm:t>
    </dgm:pt>
    <dgm:pt modelId="{830FFB2B-F071-4FD8-8160-4308E3967668}" type="parTrans" cxnId="{5C96F6F5-29CF-4C8E-B780-D1DE5FFACE01}">
      <dgm:prSet/>
      <dgm:spPr/>
      <dgm:t>
        <a:bodyPr/>
        <a:lstStyle/>
        <a:p>
          <a:endParaRPr lang="en-GB"/>
        </a:p>
      </dgm:t>
    </dgm:pt>
    <dgm:pt modelId="{7EA15917-5B60-4F59-AC03-80E9FDD701E7}" type="sibTrans" cxnId="{5C96F6F5-29CF-4C8E-B780-D1DE5FFACE01}">
      <dgm:prSet/>
      <dgm:spPr/>
      <dgm:t>
        <a:bodyPr/>
        <a:lstStyle/>
        <a:p>
          <a:endParaRPr lang="en-GB"/>
        </a:p>
      </dgm:t>
    </dgm:pt>
    <dgm:pt modelId="{C0DA410D-117C-4F0D-AFDB-46BF92391D43}">
      <dgm:prSet phldrT="[Text]"/>
      <dgm:spPr/>
      <dgm:t>
        <a:bodyPr/>
        <a:lstStyle/>
        <a:p>
          <a:r>
            <a:rPr lang="en-GB" dirty="0">
              <a:solidFill>
                <a:schemeClr val="tx1"/>
              </a:solidFill>
            </a:rPr>
            <a:t>School Nursing Team </a:t>
          </a:r>
        </a:p>
      </dgm:t>
    </dgm:pt>
    <dgm:pt modelId="{BBAEB51A-D744-4586-8A26-618D739E8222}" type="parTrans" cxnId="{707BAE91-9128-4094-B9E4-D9D3675A9C5D}">
      <dgm:prSet/>
      <dgm:spPr/>
      <dgm:t>
        <a:bodyPr/>
        <a:lstStyle/>
        <a:p>
          <a:endParaRPr lang="en-GB"/>
        </a:p>
      </dgm:t>
    </dgm:pt>
    <dgm:pt modelId="{65BE0570-3F55-4C91-9DD2-F9D3C6699EA9}" type="sibTrans" cxnId="{707BAE91-9128-4094-B9E4-D9D3675A9C5D}">
      <dgm:prSet/>
      <dgm:spPr/>
      <dgm:t>
        <a:bodyPr/>
        <a:lstStyle/>
        <a:p>
          <a:endParaRPr lang="en-GB"/>
        </a:p>
      </dgm:t>
    </dgm:pt>
    <dgm:pt modelId="{76212248-2378-4A3D-9B4C-3DB18B5DBE18}">
      <dgm:prSet phldrT="[Text]"/>
      <dgm:spPr/>
      <dgm:t>
        <a:bodyPr/>
        <a:lstStyle/>
        <a:p>
          <a:r>
            <a:rPr lang="en-GB" dirty="0"/>
            <a:t>What are the School Nursing Team? School nurses are specialist community nurses who work with school-aged children, young people and their families to improve their wellbeing outcomes and reduce any present or emerging vulnerability. The school nurse team are able to visit school or the student’s home if it is preferred.</a:t>
          </a:r>
        </a:p>
      </dgm:t>
    </dgm:pt>
    <dgm:pt modelId="{91B7CE3A-1AD5-4A28-ACB2-3ADC20E78AB1}" type="parTrans" cxnId="{B06718D7-19D1-44CA-8A97-40A0E02BE3B8}">
      <dgm:prSet/>
      <dgm:spPr/>
      <dgm:t>
        <a:bodyPr/>
        <a:lstStyle/>
        <a:p>
          <a:endParaRPr lang="en-GB"/>
        </a:p>
      </dgm:t>
    </dgm:pt>
    <dgm:pt modelId="{8C74BEEE-2572-4F9F-997B-7707B449AD9C}" type="sibTrans" cxnId="{B06718D7-19D1-44CA-8A97-40A0E02BE3B8}">
      <dgm:prSet/>
      <dgm:spPr/>
      <dgm:t>
        <a:bodyPr/>
        <a:lstStyle/>
        <a:p>
          <a:endParaRPr lang="en-GB"/>
        </a:p>
      </dgm:t>
    </dgm:pt>
    <dgm:pt modelId="{32104652-0CBD-4902-98A8-E34EFD12BCBC}">
      <dgm:prSet/>
      <dgm:spPr/>
      <dgm:t>
        <a:bodyPr/>
        <a:lstStyle/>
        <a:p>
          <a:r>
            <a:rPr lang="en-GB" dirty="0">
              <a:solidFill>
                <a:schemeClr val="tx1"/>
              </a:solidFill>
            </a:rPr>
            <a:t>Healthy Minds</a:t>
          </a:r>
        </a:p>
      </dgm:t>
    </dgm:pt>
    <dgm:pt modelId="{50F84E39-C590-4A66-BCA5-E1383EAE38CD}" type="parTrans" cxnId="{A678B0C4-2294-401D-ACF4-699C5C3DBB1E}">
      <dgm:prSet/>
      <dgm:spPr/>
      <dgm:t>
        <a:bodyPr/>
        <a:lstStyle/>
        <a:p>
          <a:endParaRPr lang="en-GB"/>
        </a:p>
      </dgm:t>
    </dgm:pt>
    <dgm:pt modelId="{1BF94D64-D00D-435D-8F7A-43C1FA668238}" type="sibTrans" cxnId="{A678B0C4-2294-401D-ACF4-699C5C3DBB1E}">
      <dgm:prSet/>
      <dgm:spPr/>
      <dgm:t>
        <a:bodyPr/>
        <a:lstStyle/>
        <a:p>
          <a:endParaRPr lang="en-GB"/>
        </a:p>
      </dgm:t>
    </dgm:pt>
    <dgm:pt modelId="{F3209EBF-E88E-4BC0-8077-65ED97E97FD7}">
      <dgm:prSet/>
      <dgm:spPr/>
      <dgm:t>
        <a:bodyPr/>
        <a:lstStyle/>
        <a:p>
          <a:r>
            <a:rPr lang="en-GB" dirty="0"/>
            <a:t>What is Healthy Minds? Healthy Minds is a service run by the NHS and is made up initially under the Healthy Minds service of mental health professionals. Should a student’s need be greater than the short term intervention provided by Healthy Minds or they need additional support following Healthy Minds involvement, they can be transferred to Lifecycle then CYPS.</a:t>
          </a:r>
        </a:p>
      </dgm:t>
    </dgm:pt>
    <dgm:pt modelId="{60BEF2D9-82CA-42AE-BD94-9EE4BF179564}" type="parTrans" cxnId="{6AA5A4EE-C6B7-4884-AD8E-3A97141C383F}">
      <dgm:prSet/>
      <dgm:spPr/>
      <dgm:t>
        <a:bodyPr/>
        <a:lstStyle/>
        <a:p>
          <a:endParaRPr lang="en-GB"/>
        </a:p>
      </dgm:t>
    </dgm:pt>
    <dgm:pt modelId="{E084CFAD-0D43-4A41-87FB-BBEF850C48E1}" type="sibTrans" cxnId="{6AA5A4EE-C6B7-4884-AD8E-3A97141C383F}">
      <dgm:prSet/>
      <dgm:spPr/>
      <dgm:t>
        <a:bodyPr/>
        <a:lstStyle/>
        <a:p>
          <a:endParaRPr lang="en-GB"/>
        </a:p>
      </dgm:t>
    </dgm:pt>
    <dgm:pt modelId="{BB18DA3D-442D-4440-A6C4-F9DB61829330}">
      <dgm:prSet/>
      <dgm:spPr/>
      <dgm:t>
        <a:bodyPr/>
        <a:lstStyle/>
        <a:p>
          <a:r>
            <a:rPr lang="en-GB" dirty="0"/>
            <a:t>Why refer? Healthy Minds provides initial short term intervention focused on Cognitive Behavioural Therapy (CBT) or additional counselling. Students work with Healthy Minds around emotions, bullying and low-mood.</a:t>
          </a:r>
        </a:p>
      </dgm:t>
    </dgm:pt>
    <dgm:pt modelId="{5B515876-DD2D-4608-91D6-697FBB6A45EE}" type="parTrans" cxnId="{58E7F064-086C-45E0-927B-E29F507A202B}">
      <dgm:prSet/>
      <dgm:spPr/>
      <dgm:t>
        <a:bodyPr/>
        <a:lstStyle/>
        <a:p>
          <a:endParaRPr lang="en-GB"/>
        </a:p>
      </dgm:t>
    </dgm:pt>
    <dgm:pt modelId="{5531E6FF-6B30-4782-A7E2-46D00C3627F6}" type="sibTrans" cxnId="{58E7F064-086C-45E0-927B-E29F507A202B}">
      <dgm:prSet/>
      <dgm:spPr/>
      <dgm:t>
        <a:bodyPr/>
        <a:lstStyle/>
        <a:p>
          <a:endParaRPr lang="en-GB"/>
        </a:p>
      </dgm:t>
    </dgm:pt>
    <dgm:pt modelId="{C91BD310-47A8-41C7-B7F8-CF8BEFDC4B25}">
      <dgm:prSet/>
      <dgm:spPr/>
      <dgm:t>
        <a:bodyPr/>
        <a:lstStyle/>
        <a:p>
          <a:r>
            <a:rPr lang="en-GB" dirty="0"/>
            <a:t>How to refer? The pastoral team provide details to the Mental Health lead of ongoing and developing needs of the student. The Mental Lead triages the student to the most appropriate mental health support. If this is Healthy Minds, a referral form is completed and sent to the NHS who will inform the Mental Health lead when an appointment becomes available. The Healthy Minds link has a weekly meeting with the Mental Health lead to discuss student progress and upcoming appointments.</a:t>
          </a:r>
        </a:p>
      </dgm:t>
    </dgm:pt>
    <dgm:pt modelId="{633E66C4-7E4B-4F8E-8001-BF9AFCF7ECBF}" type="parTrans" cxnId="{F8DE1E10-53C3-4387-B34E-7E20A34E9687}">
      <dgm:prSet/>
      <dgm:spPr/>
      <dgm:t>
        <a:bodyPr/>
        <a:lstStyle/>
        <a:p>
          <a:endParaRPr lang="en-GB"/>
        </a:p>
      </dgm:t>
    </dgm:pt>
    <dgm:pt modelId="{CCFBE993-5945-443B-B8DE-B1DA233B7E89}" type="sibTrans" cxnId="{F8DE1E10-53C3-4387-B34E-7E20A34E9687}">
      <dgm:prSet/>
      <dgm:spPr/>
      <dgm:t>
        <a:bodyPr/>
        <a:lstStyle/>
        <a:p>
          <a:endParaRPr lang="en-GB"/>
        </a:p>
      </dgm:t>
    </dgm:pt>
    <dgm:pt modelId="{E60027C1-1A27-423F-8530-B78BAAB717C6}">
      <dgm:prSet/>
      <dgm:spPr/>
      <dgm:t>
        <a:bodyPr/>
        <a:lstStyle/>
        <a:p>
          <a:r>
            <a:rPr lang="en-GB" dirty="0"/>
            <a:t>How to refer? Heads of House and SEND team can refer to the school nursing service via an NHS referral form. The school nursing team then contact home and school with the most appropriate time to visit the student and give strategies and support. Updates regarding the school nursing team are logged on CPOMS and actioned where updates are given.</a:t>
          </a:r>
        </a:p>
      </dgm:t>
    </dgm:pt>
    <dgm:pt modelId="{61B0B904-0065-4AE9-A523-242D8CC33CED}" type="parTrans" cxnId="{47EF5E59-CFF1-4203-AC18-7D500AB3DF4B}">
      <dgm:prSet/>
      <dgm:spPr/>
      <dgm:t>
        <a:bodyPr/>
        <a:lstStyle/>
        <a:p>
          <a:endParaRPr lang="en-GB"/>
        </a:p>
      </dgm:t>
    </dgm:pt>
    <dgm:pt modelId="{5D8C0023-7B07-4536-8606-57C2229F06CA}" type="sibTrans" cxnId="{47EF5E59-CFF1-4203-AC18-7D500AB3DF4B}">
      <dgm:prSet/>
      <dgm:spPr/>
      <dgm:t>
        <a:bodyPr/>
        <a:lstStyle/>
        <a:p>
          <a:endParaRPr lang="en-GB"/>
        </a:p>
      </dgm:t>
    </dgm:pt>
    <dgm:pt modelId="{3BF9E883-573B-461A-B5A3-A4B6BEF95BDC}">
      <dgm:prSet phldrT="[Text]"/>
      <dgm:spPr/>
      <dgm:t>
        <a:bodyPr/>
        <a:lstStyle/>
        <a:p>
          <a:r>
            <a:rPr lang="en-GB" dirty="0"/>
            <a:t>Why refer? The school nursing team can support with the following; sexual health, sleep hygiene, personal hygiene, puberty, headlice, emotional wellbeing and smoking.</a:t>
          </a:r>
        </a:p>
      </dgm:t>
    </dgm:pt>
    <dgm:pt modelId="{FCBB345E-AE79-4B83-961E-B1FC9443F608}" type="parTrans" cxnId="{8C1B2845-33A9-49A8-BAA7-4916FA7083F4}">
      <dgm:prSet/>
      <dgm:spPr/>
      <dgm:t>
        <a:bodyPr/>
        <a:lstStyle/>
        <a:p>
          <a:endParaRPr lang="en-GB"/>
        </a:p>
      </dgm:t>
    </dgm:pt>
    <dgm:pt modelId="{F6EF6006-1BC5-4967-A4AD-3B2FDAAE4644}" type="sibTrans" cxnId="{8C1B2845-33A9-49A8-BAA7-4916FA7083F4}">
      <dgm:prSet/>
      <dgm:spPr/>
      <dgm:t>
        <a:bodyPr/>
        <a:lstStyle/>
        <a:p>
          <a:endParaRPr lang="en-GB"/>
        </a:p>
      </dgm:t>
    </dgm:pt>
    <dgm:pt modelId="{6086B6DD-6750-44C9-A34A-D089E8555492}">
      <dgm:prSet/>
      <dgm:spPr/>
      <dgm:t>
        <a:bodyPr/>
        <a:lstStyle/>
        <a:p>
          <a:r>
            <a:rPr lang="en-GB"/>
            <a:t>Why refer? A student has been recognised as needing support when close relations or friends have either died or are receiving end of life care.  Students appear to be struggling to cope with what has happened and what is happening. Signs vary from changing behaviours externally or students becoming introverted.</a:t>
          </a:r>
          <a:endParaRPr lang="en-GB" dirty="0"/>
        </a:p>
      </dgm:t>
    </dgm:pt>
    <dgm:pt modelId="{848F4C70-BAAA-4434-91F0-762E3FF8ACFE}" type="parTrans" cxnId="{33DECC5A-A8AF-4228-A3E1-8EE92C109618}">
      <dgm:prSet/>
      <dgm:spPr/>
      <dgm:t>
        <a:bodyPr/>
        <a:lstStyle/>
        <a:p>
          <a:endParaRPr lang="en-GB"/>
        </a:p>
      </dgm:t>
    </dgm:pt>
    <dgm:pt modelId="{2690D38F-BC4B-4A19-877B-EE1D97D6ADDF}" type="sibTrans" cxnId="{33DECC5A-A8AF-4228-A3E1-8EE92C109618}">
      <dgm:prSet/>
      <dgm:spPr/>
      <dgm:t>
        <a:bodyPr/>
        <a:lstStyle/>
        <a:p>
          <a:endParaRPr lang="en-GB"/>
        </a:p>
      </dgm:t>
    </dgm:pt>
    <dgm:pt modelId="{3A089698-4ED3-4CAF-963F-FB4FD69F0016}">
      <dgm:prSet/>
      <dgm:spPr/>
      <dgm:t>
        <a:bodyPr/>
        <a:lstStyle/>
        <a:p>
          <a:r>
            <a:rPr lang="en-GB" dirty="0"/>
            <a:t>The pastoral team provide details to the Mental Health lead of ongoing and developing needs of the student. The Mental Lead triages the student to the most appropriate mental health support. If this is Bereavement Services, a referral form is completed and sent to the Local Authority who will inform the Mental Health lead when an appointment becomes available.</a:t>
          </a:r>
        </a:p>
      </dgm:t>
    </dgm:pt>
    <dgm:pt modelId="{15B9EFF4-57A3-4084-9213-B8CFCA0C8318}" type="parTrans" cxnId="{5D7A4651-468D-4060-8C9D-D679C7E16164}">
      <dgm:prSet/>
      <dgm:spPr/>
      <dgm:t>
        <a:bodyPr/>
        <a:lstStyle/>
        <a:p>
          <a:endParaRPr lang="en-GB"/>
        </a:p>
      </dgm:t>
    </dgm:pt>
    <dgm:pt modelId="{8B1B46DE-66B3-4C36-A881-7C99337AB103}" type="sibTrans" cxnId="{5D7A4651-468D-4060-8C9D-D679C7E16164}">
      <dgm:prSet/>
      <dgm:spPr/>
      <dgm:t>
        <a:bodyPr/>
        <a:lstStyle/>
        <a:p>
          <a:endParaRPr lang="en-GB"/>
        </a:p>
      </dgm:t>
    </dgm:pt>
    <dgm:pt modelId="{97ED3345-1531-47C4-A96B-3A5B863A21A6}">
      <dgm:prSet/>
      <dgm:spPr/>
      <dgm:t>
        <a:bodyPr/>
        <a:lstStyle/>
        <a:p>
          <a:r>
            <a:rPr lang="en-GB" dirty="0" err="1"/>
            <a:t>Clennell</a:t>
          </a:r>
          <a:endParaRPr lang="en-GB" dirty="0"/>
        </a:p>
      </dgm:t>
    </dgm:pt>
    <dgm:pt modelId="{FC3F53DA-6A28-4403-9C01-BC0B9558C6CD}" type="parTrans" cxnId="{B91FAE78-E12B-4B2D-B30E-6C164531F906}">
      <dgm:prSet/>
      <dgm:spPr/>
    </dgm:pt>
    <dgm:pt modelId="{164C2636-C772-457A-95E7-6E6FA589B111}" type="sibTrans" cxnId="{B91FAE78-E12B-4B2D-B30E-6C164531F906}">
      <dgm:prSet/>
      <dgm:spPr/>
    </dgm:pt>
    <dgm:pt modelId="{D92CA775-DE85-4CC1-A6C5-E5836891A731}">
      <dgm:prSet/>
      <dgm:spPr/>
      <dgm:t>
        <a:bodyPr/>
        <a:lstStyle/>
        <a:p>
          <a:r>
            <a:rPr lang="en-GB" dirty="0"/>
            <a:t>What is </a:t>
          </a:r>
          <a:r>
            <a:rPr lang="en-GB" dirty="0" err="1"/>
            <a:t>Clennell</a:t>
          </a:r>
          <a:r>
            <a:rPr lang="en-GB" dirty="0"/>
            <a:t>? </a:t>
          </a:r>
          <a:r>
            <a:rPr lang="en-GB" dirty="0" err="1"/>
            <a:t>Clennell</a:t>
          </a:r>
          <a:r>
            <a:rPr lang="en-GB" dirty="0"/>
            <a:t> provide safeguarding advice and additional support to students in need of significant intervention.</a:t>
          </a:r>
        </a:p>
      </dgm:t>
    </dgm:pt>
    <dgm:pt modelId="{F19B1D85-EF65-43A0-9F30-7D965C8DD48A}" type="parTrans" cxnId="{00CC4380-F82B-4F2C-9602-4FFCA8E8C3EC}">
      <dgm:prSet/>
      <dgm:spPr/>
    </dgm:pt>
    <dgm:pt modelId="{12BFBF0D-523B-45BD-A45B-70F8CD312543}" type="sibTrans" cxnId="{00CC4380-F82B-4F2C-9602-4FFCA8E8C3EC}">
      <dgm:prSet/>
      <dgm:spPr/>
    </dgm:pt>
    <dgm:pt modelId="{CEFF2B5E-E1C1-4275-BA2A-0DDB95BBC044}">
      <dgm:prSet/>
      <dgm:spPr/>
      <dgm:t>
        <a:bodyPr/>
        <a:lstStyle/>
        <a:p>
          <a:r>
            <a:rPr lang="en-GB" dirty="0"/>
            <a:t>Why refer? </a:t>
          </a:r>
          <a:r>
            <a:rPr lang="en-GB" dirty="0" err="1"/>
            <a:t>Clennell</a:t>
          </a:r>
          <a:r>
            <a:rPr lang="en-GB" dirty="0"/>
            <a:t> provide safeguarding advice to senior members of the pastoral team and provide intervention for students for significant events such as domestic violence, sexual assault and behaviour. Counselling support for students via </a:t>
          </a:r>
          <a:r>
            <a:rPr lang="en-GB" dirty="0" err="1"/>
            <a:t>Clennell</a:t>
          </a:r>
          <a:r>
            <a:rPr lang="en-GB" dirty="0"/>
            <a:t> is completed on a 1:1 basis in rare instances of significant need.</a:t>
          </a:r>
        </a:p>
      </dgm:t>
    </dgm:pt>
    <dgm:pt modelId="{0C3D0715-D1F4-48CC-8920-46E621C5B06D}" type="parTrans" cxnId="{E30E747B-3F46-45DB-90A0-EC0ED9973DB4}">
      <dgm:prSet/>
      <dgm:spPr/>
      <dgm:t>
        <a:bodyPr/>
        <a:lstStyle/>
        <a:p>
          <a:endParaRPr lang="en-GB"/>
        </a:p>
      </dgm:t>
    </dgm:pt>
    <dgm:pt modelId="{3CDC739A-9AA4-430C-B641-6D72B57F0FE6}" type="sibTrans" cxnId="{E30E747B-3F46-45DB-90A0-EC0ED9973DB4}">
      <dgm:prSet/>
      <dgm:spPr/>
      <dgm:t>
        <a:bodyPr/>
        <a:lstStyle/>
        <a:p>
          <a:endParaRPr lang="en-GB"/>
        </a:p>
      </dgm:t>
    </dgm:pt>
    <dgm:pt modelId="{A60D313B-9429-4E97-B2DB-599376F6F412}">
      <dgm:prSet/>
      <dgm:spPr/>
      <dgm:t>
        <a:bodyPr/>
        <a:lstStyle/>
        <a:p>
          <a:endParaRPr lang="en-GB" dirty="0"/>
        </a:p>
      </dgm:t>
    </dgm:pt>
    <dgm:pt modelId="{42848018-63B6-4E23-A04C-E00335FA3C1E}" type="parTrans" cxnId="{8DFE7306-A401-4E3B-84FA-B5725AE61126}">
      <dgm:prSet/>
      <dgm:spPr/>
      <dgm:t>
        <a:bodyPr/>
        <a:lstStyle/>
        <a:p>
          <a:endParaRPr lang="en-GB"/>
        </a:p>
      </dgm:t>
    </dgm:pt>
    <dgm:pt modelId="{54300EFF-9F0E-4559-8A66-9C2DDA7C07B3}" type="sibTrans" cxnId="{8DFE7306-A401-4E3B-84FA-B5725AE61126}">
      <dgm:prSet/>
      <dgm:spPr/>
      <dgm:t>
        <a:bodyPr/>
        <a:lstStyle/>
        <a:p>
          <a:endParaRPr lang="en-GB"/>
        </a:p>
      </dgm:t>
    </dgm:pt>
    <dgm:pt modelId="{9ECB4AFD-38A9-4E73-B6AD-4820934C2930}">
      <dgm:prSet/>
      <dgm:spPr/>
      <dgm:t>
        <a:bodyPr/>
        <a:lstStyle/>
        <a:p>
          <a:endParaRPr lang="en-GB" dirty="0"/>
        </a:p>
      </dgm:t>
    </dgm:pt>
    <dgm:pt modelId="{EB439557-C811-41B6-B109-7DD6C024DB11}" type="parTrans" cxnId="{2A515AFB-30A0-4ADD-A876-417B93100E2D}">
      <dgm:prSet/>
      <dgm:spPr/>
    </dgm:pt>
    <dgm:pt modelId="{5E23322D-0205-472C-96F6-09E8BD8D8C96}" type="sibTrans" cxnId="{2A515AFB-30A0-4ADD-A876-417B93100E2D}">
      <dgm:prSet/>
      <dgm:spPr/>
    </dgm:pt>
    <dgm:pt modelId="{924B688A-7666-4E2B-A2AC-BACA46B6ACC8}">
      <dgm:prSet/>
      <dgm:spPr/>
      <dgm:t>
        <a:bodyPr/>
        <a:lstStyle/>
        <a:p>
          <a:r>
            <a:rPr lang="en-GB" dirty="0"/>
            <a:t>How to refer? Heads of House and the Designated Safeguarding Lead refer students in need directly to </a:t>
          </a:r>
          <a:r>
            <a:rPr lang="en-GB" dirty="0" err="1"/>
            <a:t>Clennell</a:t>
          </a:r>
          <a:r>
            <a:rPr lang="en-GB" dirty="0"/>
            <a:t>. </a:t>
          </a:r>
          <a:r>
            <a:rPr lang="en-GB" dirty="0" err="1"/>
            <a:t>Clennell</a:t>
          </a:r>
          <a:r>
            <a:rPr lang="en-GB" dirty="0"/>
            <a:t> will then come into school to work with the student.</a:t>
          </a:r>
        </a:p>
      </dgm:t>
    </dgm:pt>
    <dgm:pt modelId="{D1040A09-FBA6-4758-A989-23B176549988}" type="parTrans" cxnId="{B65EE0C8-3B4E-4FB1-A278-96CA5EF5637A}">
      <dgm:prSet/>
      <dgm:spPr/>
    </dgm:pt>
    <dgm:pt modelId="{0E3C26EE-2FCA-4B6F-AFA4-C1277A5DE9D9}" type="sibTrans" cxnId="{B65EE0C8-3B4E-4FB1-A278-96CA5EF5637A}">
      <dgm:prSet/>
      <dgm:spPr/>
    </dgm:pt>
    <dgm:pt modelId="{E37D0C10-0628-43A5-9525-D6E67C83D55F}" type="pres">
      <dgm:prSet presAssocID="{56A3B3D3-A54A-4E79-B58E-ECAAA018F7D4}" presName="linearFlow" presStyleCnt="0">
        <dgm:presLayoutVars>
          <dgm:dir/>
          <dgm:animLvl val="lvl"/>
          <dgm:resizeHandles val="exact"/>
        </dgm:presLayoutVars>
      </dgm:prSet>
      <dgm:spPr/>
    </dgm:pt>
    <dgm:pt modelId="{814C733C-242B-4342-AEE3-87E57D849435}" type="pres">
      <dgm:prSet presAssocID="{47FD2D8F-A720-425F-B37A-55849D1B53B2}" presName="composite" presStyleCnt="0"/>
      <dgm:spPr/>
    </dgm:pt>
    <dgm:pt modelId="{FBB616CA-B06C-478E-A6F4-97365A6516FA}" type="pres">
      <dgm:prSet presAssocID="{47FD2D8F-A720-425F-B37A-55849D1B53B2}" presName="parentText" presStyleLbl="alignNode1" presStyleIdx="0" presStyleCnt="4">
        <dgm:presLayoutVars>
          <dgm:chMax val="1"/>
          <dgm:bulletEnabled val="1"/>
        </dgm:presLayoutVars>
      </dgm:prSet>
      <dgm:spPr/>
    </dgm:pt>
    <dgm:pt modelId="{ADD801B4-0078-4032-8D14-9338CB039B97}" type="pres">
      <dgm:prSet presAssocID="{47FD2D8F-A720-425F-B37A-55849D1B53B2}" presName="descendantText" presStyleLbl="alignAcc1" presStyleIdx="0" presStyleCnt="4">
        <dgm:presLayoutVars>
          <dgm:bulletEnabled val="1"/>
        </dgm:presLayoutVars>
      </dgm:prSet>
      <dgm:spPr/>
    </dgm:pt>
    <dgm:pt modelId="{96B97ADA-5A35-45E4-88BE-C0972F82A0B0}" type="pres">
      <dgm:prSet presAssocID="{33AF05CC-80CE-4063-9898-C4492C7524D4}" presName="sp" presStyleCnt="0"/>
      <dgm:spPr/>
    </dgm:pt>
    <dgm:pt modelId="{8CDF8635-3EBB-48B1-AFA0-2A403503BD78}" type="pres">
      <dgm:prSet presAssocID="{C0DA410D-117C-4F0D-AFDB-46BF92391D43}" presName="composite" presStyleCnt="0"/>
      <dgm:spPr/>
    </dgm:pt>
    <dgm:pt modelId="{E9FDA1BD-70B5-46C9-AEDC-BD6BC4AFA423}" type="pres">
      <dgm:prSet presAssocID="{C0DA410D-117C-4F0D-AFDB-46BF92391D43}" presName="parentText" presStyleLbl="alignNode1" presStyleIdx="1" presStyleCnt="4">
        <dgm:presLayoutVars>
          <dgm:chMax val="1"/>
          <dgm:bulletEnabled val="1"/>
        </dgm:presLayoutVars>
      </dgm:prSet>
      <dgm:spPr/>
    </dgm:pt>
    <dgm:pt modelId="{B1FC4C2E-EA5C-49D2-9B26-8AFC8F0E4E44}" type="pres">
      <dgm:prSet presAssocID="{C0DA410D-117C-4F0D-AFDB-46BF92391D43}" presName="descendantText" presStyleLbl="alignAcc1" presStyleIdx="1" presStyleCnt="4">
        <dgm:presLayoutVars>
          <dgm:bulletEnabled val="1"/>
        </dgm:presLayoutVars>
      </dgm:prSet>
      <dgm:spPr/>
    </dgm:pt>
    <dgm:pt modelId="{B033EFC2-55D2-4C55-9EF6-9D3E38E89361}" type="pres">
      <dgm:prSet presAssocID="{65BE0570-3F55-4C91-9DD2-F9D3C6699EA9}" presName="sp" presStyleCnt="0"/>
      <dgm:spPr/>
    </dgm:pt>
    <dgm:pt modelId="{4397F571-00B9-4439-84CA-1D1A3EA94892}" type="pres">
      <dgm:prSet presAssocID="{32104652-0CBD-4902-98A8-E34EFD12BCBC}" presName="composite" presStyleCnt="0"/>
      <dgm:spPr/>
    </dgm:pt>
    <dgm:pt modelId="{F59CEA1B-CBAE-4727-85F6-86C7B8F33677}" type="pres">
      <dgm:prSet presAssocID="{32104652-0CBD-4902-98A8-E34EFD12BCBC}" presName="parentText" presStyleLbl="alignNode1" presStyleIdx="2" presStyleCnt="4">
        <dgm:presLayoutVars>
          <dgm:chMax val="1"/>
          <dgm:bulletEnabled val="1"/>
        </dgm:presLayoutVars>
      </dgm:prSet>
      <dgm:spPr/>
    </dgm:pt>
    <dgm:pt modelId="{79C56037-6E4C-4C8B-9F9C-60E7AFD0A74A}" type="pres">
      <dgm:prSet presAssocID="{32104652-0CBD-4902-98A8-E34EFD12BCBC}" presName="descendantText" presStyleLbl="alignAcc1" presStyleIdx="2" presStyleCnt="4">
        <dgm:presLayoutVars>
          <dgm:bulletEnabled val="1"/>
        </dgm:presLayoutVars>
      </dgm:prSet>
      <dgm:spPr/>
    </dgm:pt>
    <dgm:pt modelId="{EEED9365-5257-451A-9F83-78BA6ABF345B}" type="pres">
      <dgm:prSet presAssocID="{1BF94D64-D00D-435D-8F7A-43C1FA668238}" presName="sp" presStyleCnt="0"/>
      <dgm:spPr/>
    </dgm:pt>
    <dgm:pt modelId="{46BEA187-D2F7-4C62-A263-65D3ADE33DEE}" type="pres">
      <dgm:prSet presAssocID="{97ED3345-1531-47C4-A96B-3A5B863A21A6}" presName="composite" presStyleCnt="0"/>
      <dgm:spPr/>
    </dgm:pt>
    <dgm:pt modelId="{9E018BBB-E5A1-4199-91B1-F7FF9445683E}" type="pres">
      <dgm:prSet presAssocID="{97ED3345-1531-47C4-A96B-3A5B863A21A6}" presName="parentText" presStyleLbl="alignNode1" presStyleIdx="3" presStyleCnt="4">
        <dgm:presLayoutVars>
          <dgm:chMax val="1"/>
          <dgm:bulletEnabled val="1"/>
        </dgm:presLayoutVars>
      </dgm:prSet>
      <dgm:spPr/>
    </dgm:pt>
    <dgm:pt modelId="{F31D199B-EC2A-4F17-BDCF-5619D8D8063B}" type="pres">
      <dgm:prSet presAssocID="{97ED3345-1531-47C4-A96B-3A5B863A21A6}" presName="descendantText" presStyleLbl="alignAcc1" presStyleIdx="3" presStyleCnt="4">
        <dgm:presLayoutVars>
          <dgm:bulletEnabled val="1"/>
        </dgm:presLayoutVars>
      </dgm:prSet>
      <dgm:spPr/>
    </dgm:pt>
  </dgm:ptLst>
  <dgm:cxnLst>
    <dgm:cxn modelId="{8DFE7306-A401-4E3B-84FA-B5725AE61126}" srcId="{97ED3345-1531-47C4-A96B-3A5B863A21A6}" destId="{A60D313B-9429-4E97-B2DB-599376F6F412}" srcOrd="4" destOrd="0" parTransId="{42848018-63B6-4E23-A04C-E00335FA3C1E}" sibTransId="{54300EFF-9F0E-4559-8A66-9C2DDA7C07B3}"/>
    <dgm:cxn modelId="{84356C0E-0E06-4E66-8F9F-BF0462F4054B}" type="presOf" srcId="{47FD2D8F-A720-425F-B37A-55849D1B53B2}" destId="{FBB616CA-B06C-478E-A6F4-97365A6516FA}" srcOrd="0" destOrd="0" presId="urn:microsoft.com/office/officeart/2005/8/layout/chevron2"/>
    <dgm:cxn modelId="{F8DE1E10-53C3-4387-B34E-7E20A34E9687}" srcId="{32104652-0CBD-4902-98A8-E34EFD12BCBC}" destId="{C91BD310-47A8-41C7-B7F8-CF8BEFDC4B25}" srcOrd="2" destOrd="0" parTransId="{633E66C4-7E4B-4F8E-8001-BF9AFCF7ECBF}" sibTransId="{CCFBE993-5945-443B-B8DE-B1DA233B7E89}"/>
    <dgm:cxn modelId="{74086A11-5BF5-4D85-B5E2-9B053D298746}" type="presOf" srcId="{3A089698-4ED3-4CAF-963F-FB4FD69F0016}" destId="{ADD801B4-0078-4032-8D14-9338CB039B97}" srcOrd="0" destOrd="2" presId="urn:microsoft.com/office/officeart/2005/8/layout/chevron2"/>
    <dgm:cxn modelId="{E51B0512-32BB-458B-9962-902752336923}" type="presOf" srcId="{76212248-2378-4A3D-9B4C-3DB18B5DBE18}" destId="{B1FC4C2E-EA5C-49D2-9B26-8AFC8F0E4E44}" srcOrd="0" destOrd="0" presId="urn:microsoft.com/office/officeart/2005/8/layout/chevron2"/>
    <dgm:cxn modelId="{4605ED16-1CD2-44F0-A8B6-9DB352AFC467}" srcId="{56A3B3D3-A54A-4E79-B58E-ECAAA018F7D4}" destId="{47FD2D8F-A720-425F-B37A-55849D1B53B2}" srcOrd="0" destOrd="0" parTransId="{A6D67748-171F-4BF3-B11E-4E0BE6E89E57}" sibTransId="{33AF05CC-80CE-4063-9898-C4492C7524D4}"/>
    <dgm:cxn modelId="{6A1EF437-6840-4EF8-A896-02ACFD162CCB}" type="presOf" srcId="{CEFF2B5E-E1C1-4275-BA2A-0DDB95BBC044}" destId="{F31D199B-EC2A-4F17-BDCF-5619D8D8063B}" srcOrd="0" destOrd="1" presId="urn:microsoft.com/office/officeart/2005/8/layout/chevron2"/>
    <dgm:cxn modelId="{9508185C-B611-4A83-96F3-802547E05F11}" type="presOf" srcId="{32104652-0CBD-4902-98A8-E34EFD12BCBC}" destId="{F59CEA1B-CBAE-4727-85F6-86C7B8F33677}" srcOrd="0" destOrd="0" presId="urn:microsoft.com/office/officeart/2005/8/layout/chevron2"/>
    <dgm:cxn modelId="{FBA83041-1BB5-42FC-88D1-ECA4DB9F5F4B}" type="presOf" srcId="{BB18DA3D-442D-4440-A6C4-F9DB61829330}" destId="{79C56037-6E4C-4C8B-9F9C-60E7AFD0A74A}" srcOrd="0" destOrd="1" presId="urn:microsoft.com/office/officeart/2005/8/layout/chevron2"/>
    <dgm:cxn modelId="{58E7F064-086C-45E0-927B-E29F507A202B}" srcId="{32104652-0CBD-4902-98A8-E34EFD12BCBC}" destId="{BB18DA3D-442D-4440-A6C4-F9DB61829330}" srcOrd="1" destOrd="0" parTransId="{5B515876-DD2D-4608-91D6-697FBB6A45EE}" sibTransId="{5531E6FF-6B30-4782-A7E2-46D00C3627F6}"/>
    <dgm:cxn modelId="{8C1B2845-33A9-49A8-BAA7-4916FA7083F4}" srcId="{C0DA410D-117C-4F0D-AFDB-46BF92391D43}" destId="{3BF9E883-573B-461A-B5A3-A4B6BEF95BDC}" srcOrd="1" destOrd="0" parTransId="{FCBB345E-AE79-4B83-961E-B1FC9443F608}" sibTransId="{F6EF6006-1BC5-4967-A4AD-3B2FDAAE4644}"/>
    <dgm:cxn modelId="{F3EAB76A-B829-4316-A806-EC8FCDE9E02F}" type="presOf" srcId="{0578AA55-F825-403E-BDEF-9A3DEC5D6C7A}" destId="{ADD801B4-0078-4032-8D14-9338CB039B97}" srcOrd="0" destOrd="0" presId="urn:microsoft.com/office/officeart/2005/8/layout/chevron2"/>
    <dgm:cxn modelId="{5D7A4651-468D-4060-8C9D-D679C7E16164}" srcId="{47FD2D8F-A720-425F-B37A-55849D1B53B2}" destId="{3A089698-4ED3-4CAF-963F-FB4FD69F0016}" srcOrd="2" destOrd="0" parTransId="{15B9EFF4-57A3-4084-9213-B8CFCA0C8318}" sibTransId="{8B1B46DE-66B3-4C36-A881-7C99337AB103}"/>
    <dgm:cxn modelId="{71A7EA73-43FE-421C-824A-373B808117CF}" type="presOf" srcId="{6086B6DD-6750-44C9-A34A-D089E8555492}" destId="{ADD801B4-0078-4032-8D14-9338CB039B97}" srcOrd="0" destOrd="1" presId="urn:microsoft.com/office/officeart/2005/8/layout/chevron2"/>
    <dgm:cxn modelId="{B91FAE78-E12B-4B2D-B30E-6C164531F906}" srcId="{56A3B3D3-A54A-4E79-B58E-ECAAA018F7D4}" destId="{97ED3345-1531-47C4-A96B-3A5B863A21A6}" srcOrd="3" destOrd="0" parTransId="{FC3F53DA-6A28-4403-9C01-BC0B9558C6CD}" sibTransId="{164C2636-C772-457A-95E7-6E6FA589B111}"/>
    <dgm:cxn modelId="{47EF5E59-CFF1-4203-AC18-7D500AB3DF4B}" srcId="{C0DA410D-117C-4F0D-AFDB-46BF92391D43}" destId="{E60027C1-1A27-423F-8530-B78BAAB717C6}" srcOrd="2" destOrd="0" parTransId="{61B0B904-0065-4AE9-A523-242D8CC33CED}" sibTransId="{5D8C0023-7B07-4536-8606-57C2229F06CA}"/>
    <dgm:cxn modelId="{33DECC5A-A8AF-4228-A3E1-8EE92C109618}" srcId="{47FD2D8F-A720-425F-B37A-55849D1B53B2}" destId="{6086B6DD-6750-44C9-A34A-D089E8555492}" srcOrd="1" destOrd="0" parTransId="{848F4C70-BAAA-4434-91F0-762E3FF8ACFE}" sibTransId="{2690D38F-BC4B-4A19-877B-EE1D97D6ADDF}"/>
    <dgm:cxn modelId="{E30E747B-3F46-45DB-90A0-EC0ED9973DB4}" srcId="{97ED3345-1531-47C4-A96B-3A5B863A21A6}" destId="{CEFF2B5E-E1C1-4275-BA2A-0DDB95BBC044}" srcOrd="1" destOrd="0" parTransId="{0C3D0715-D1F4-48CC-8920-46E621C5B06D}" sibTransId="{3CDC739A-9AA4-430C-B641-6D72B57F0FE6}"/>
    <dgm:cxn modelId="{00CC4380-F82B-4F2C-9602-4FFCA8E8C3EC}" srcId="{97ED3345-1531-47C4-A96B-3A5B863A21A6}" destId="{D92CA775-DE85-4CC1-A6C5-E5836891A731}" srcOrd="0" destOrd="0" parTransId="{F19B1D85-EF65-43A0-9F30-7D965C8DD48A}" sibTransId="{12BFBF0D-523B-45BD-A45B-70F8CD312543}"/>
    <dgm:cxn modelId="{05FA2287-E87F-448D-9DEF-53C64C6EB1AD}" type="presOf" srcId="{924B688A-7666-4E2B-A2AC-BACA46B6ACC8}" destId="{F31D199B-EC2A-4F17-BDCF-5619D8D8063B}" srcOrd="0" destOrd="2" presId="urn:microsoft.com/office/officeart/2005/8/layout/chevron2"/>
    <dgm:cxn modelId="{E1EDE28D-DB93-4F1D-8B7A-B35939C0968F}" type="presOf" srcId="{A60D313B-9429-4E97-B2DB-599376F6F412}" destId="{F31D199B-EC2A-4F17-BDCF-5619D8D8063B}" srcOrd="0" destOrd="4" presId="urn:microsoft.com/office/officeart/2005/8/layout/chevron2"/>
    <dgm:cxn modelId="{707BAE91-9128-4094-B9E4-D9D3675A9C5D}" srcId="{56A3B3D3-A54A-4E79-B58E-ECAAA018F7D4}" destId="{C0DA410D-117C-4F0D-AFDB-46BF92391D43}" srcOrd="1" destOrd="0" parTransId="{BBAEB51A-D744-4586-8A26-618D739E8222}" sibTransId="{65BE0570-3F55-4C91-9DD2-F9D3C6699EA9}"/>
    <dgm:cxn modelId="{C72002A3-2B63-466D-9F99-97C2F72076EA}" type="presOf" srcId="{E60027C1-1A27-423F-8530-B78BAAB717C6}" destId="{B1FC4C2E-EA5C-49D2-9B26-8AFC8F0E4E44}" srcOrd="0" destOrd="2" presId="urn:microsoft.com/office/officeart/2005/8/layout/chevron2"/>
    <dgm:cxn modelId="{FB6FF0AA-9D1A-4576-AA61-CA7041C4F186}" type="presOf" srcId="{9ECB4AFD-38A9-4E73-B6AD-4820934C2930}" destId="{F31D199B-EC2A-4F17-BDCF-5619D8D8063B}" srcOrd="0" destOrd="3" presId="urn:microsoft.com/office/officeart/2005/8/layout/chevron2"/>
    <dgm:cxn modelId="{58B6EEAC-F6EE-4476-831C-B05A3F273228}" type="presOf" srcId="{C0DA410D-117C-4F0D-AFDB-46BF92391D43}" destId="{E9FDA1BD-70B5-46C9-AEDC-BD6BC4AFA423}" srcOrd="0" destOrd="0" presId="urn:microsoft.com/office/officeart/2005/8/layout/chevron2"/>
    <dgm:cxn modelId="{EF31CAB3-10EF-45E1-A1E3-6B1D0BD5570B}" type="presOf" srcId="{D92CA775-DE85-4CC1-A6C5-E5836891A731}" destId="{F31D199B-EC2A-4F17-BDCF-5619D8D8063B}" srcOrd="0" destOrd="0" presId="urn:microsoft.com/office/officeart/2005/8/layout/chevron2"/>
    <dgm:cxn modelId="{A678B0C4-2294-401D-ACF4-699C5C3DBB1E}" srcId="{56A3B3D3-A54A-4E79-B58E-ECAAA018F7D4}" destId="{32104652-0CBD-4902-98A8-E34EFD12BCBC}" srcOrd="2" destOrd="0" parTransId="{50F84E39-C590-4A66-BCA5-E1383EAE38CD}" sibTransId="{1BF94D64-D00D-435D-8F7A-43C1FA668238}"/>
    <dgm:cxn modelId="{B65EE0C8-3B4E-4FB1-A278-96CA5EF5637A}" srcId="{97ED3345-1531-47C4-A96B-3A5B863A21A6}" destId="{924B688A-7666-4E2B-A2AC-BACA46B6ACC8}" srcOrd="2" destOrd="0" parTransId="{D1040A09-FBA6-4758-A989-23B176549988}" sibTransId="{0E3C26EE-2FCA-4B6F-AFA4-C1277A5DE9D9}"/>
    <dgm:cxn modelId="{B06718D7-19D1-44CA-8A97-40A0E02BE3B8}" srcId="{C0DA410D-117C-4F0D-AFDB-46BF92391D43}" destId="{76212248-2378-4A3D-9B4C-3DB18B5DBE18}" srcOrd="0" destOrd="0" parTransId="{91B7CE3A-1AD5-4A28-ACB2-3ADC20E78AB1}" sibTransId="{8C74BEEE-2572-4F9F-997B-7707B449AD9C}"/>
    <dgm:cxn modelId="{5FD1F3DF-8345-42B5-9DC7-D51E70BF789A}" type="presOf" srcId="{C91BD310-47A8-41C7-B7F8-CF8BEFDC4B25}" destId="{79C56037-6E4C-4C8B-9F9C-60E7AFD0A74A}" srcOrd="0" destOrd="2" presId="urn:microsoft.com/office/officeart/2005/8/layout/chevron2"/>
    <dgm:cxn modelId="{72E828E9-3AA3-49B9-B4E5-6D91A9A8F2CC}" type="presOf" srcId="{F3209EBF-E88E-4BC0-8077-65ED97E97FD7}" destId="{79C56037-6E4C-4C8B-9F9C-60E7AFD0A74A}" srcOrd="0" destOrd="0" presId="urn:microsoft.com/office/officeart/2005/8/layout/chevron2"/>
    <dgm:cxn modelId="{E4EA12EA-FDCA-409A-80DB-01683C68282A}" type="presOf" srcId="{56A3B3D3-A54A-4E79-B58E-ECAAA018F7D4}" destId="{E37D0C10-0628-43A5-9525-D6E67C83D55F}" srcOrd="0" destOrd="0" presId="urn:microsoft.com/office/officeart/2005/8/layout/chevron2"/>
    <dgm:cxn modelId="{6AA5A4EE-C6B7-4884-AD8E-3A97141C383F}" srcId="{32104652-0CBD-4902-98A8-E34EFD12BCBC}" destId="{F3209EBF-E88E-4BC0-8077-65ED97E97FD7}" srcOrd="0" destOrd="0" parTransId="{60BEF2D9-82CA-42AE-BD94-9EE4BF179564}" sibTransId="{E084CFAD-0D43-4A41-87FB-BBEF850C48E1}"/>
    <dgm:cxn modelId="{29DE4AF4-F1B5-4FBC-B54C-9A5C34F751F1}" type="presOf" srcId="{3BF9E883-573B-461A-B5A3-A4B6BEF95BDC}" destId="{B1FC4C2E-EA5C-49D2-9B26-8AFC8F0E4E44}" srcOrd="0" destOrd="1" presId="urn:microsoft.com/office/officeart/2005/8/layout/chevron2"/>
    <dgm:cxn modelId="{37AEF2F5-ED88-4683-96F6-EAE6516616E7}" type="presOf" srcId="{97ED3345-1531-47C4-A96B-3A5B863A21A6}" destId="{9E018BBB-E5A1-4199-91B1-F7FF9445683E}" srcOrd="0" destOrd="0" presId="urn:microsoft.com/office/officeart/2005/8/layout/chevron2"/>
    <dgm:cxn modelId="{5C96F6F5-29CF-4C8E-B780-D1DE5FFACE01}" srcId="{47FD2D8F-A720-425F-B37A-55849D1B53B2}" destId="{0578AA55-F825-403E-BDEF-9A3DEC5D6C7A}" srcOrd="0" destOrd="0" parTransId="{830FFB2B-F071-4FD8-8160-4308E3967668}" sibTransId="{7EA15917-5B60-4F59-AC03-80E9FDD701E7}"/>
    <dgm:cxn modelId="{2A515AFB-30A0-4ADD-A876-417B93100E2D}" srcId="{97ED3345-1531-47C4-A96B-3A5B863A21A6}" destId="{9ECB4AFD-38A9-4E73-B6AD-4820934C2930}" srcOrd="3" destOrd="0" parTransId="{EB439557-C811-41B6-B109-7DD6C024DB11}" sibTransId="{5E23322D-0205-472C-96F6-09E8BD8D8C96}"/>
    <dgm:cxn modelId="{6CEDE67E-A3C5-4872-BBC5-783386AFC27C}" type="presParOf" srcId="{E37D0C10-0628-43A5-9525-D6E67C83D55F}" destId="{814C733C-242B-4342-AEE3-87E57D849435}" srcOrd="0" destOrd="0" presId="urn:microsoft.com/office/officeart/2005/8/layout/chevron2"/>
    <dgm:cxn modelId="{FF85A305-1251-4EA8-8ACE-E55F111978E7}" type="presParOf" srcId="{814C733C-242B-4342-AEE3-87E57D849435}" destId="{FBB616CA-B06C-478E-A6F4-97365A6516FA}" srcOrd="0" destOrd="0" presId="urn:microsoft.com/office/officeart/2005/8/layout/chevron2"/>
    <dgm:cxn modelId="{AE924BF9-F06C-44FA-A038-28F12FA39C3F}" type="presParOf" srcId="{814C733C-242B-4342-AEE3-87E57D849435}" destId="{ADD801B4-0078-4032-8D14-9338CB039B97}" srcOrd="1" destOrd="0" presId="urn:microsoft.com/office/officeart/2005/8/layout/chevron2"/>
    <dgm:cxn modelId="{A21E7BA0-C0C8-431A-BAE5-876B42D78A08}" type="presParOf" srcId="{E37D0C10-0628-43A5-9525-D6E67C83D55F}" destId="{96B97ADA-5A35-45E4-88BE-C0972F82A0B0}" srcOrd="1" destOrd="0" presId="urn:microsoft.com/office/officeart/2005/8/layout/chevron2"/>
    <dgm:cxn modelId="{532DB98B-145E-4488-8EC4-C29DCE7B386E}" type="presParOf" srcId="{E37D0C10-0628-43A5-9525-D6E67C83D55F}" destId="{8CDF8635-3EBB-48B1-AFA0-2A403503BD78}" srcOrd="2" destOrd="0" presId="urn:microsoft.com/office/officeart/2005/8/layout/chevron2"/>
    <dgm:cxn modelId="{83284612-6C4E-47A3-980B-D8178EEA7843}" type="presParOf" srcId="{8CDF8635-3EBB-48B1-AFA0-2A403503BD78}" destId="{E9FDA1BD-70B5-46C9-AEDC-BD6BC4AFA423}" srcOrd="0" destOrd="0" presId="urn:microsoft.com/office/officeart/2005/8/layout/chevron2"/>
    <dgm:cxn modelId="{A567E9F7-AD7B-4902-8490-48E604E9DC00}" type="presParOf" srcId="{8CDF8635-3EBB-48B1-AFA0-2A403503BD78}" destId="{B1FC4C2E-EA5C-49D2-9B26-8AFC8F0E4E44}" srcOrd="1" destOrd="0" presId="urn:microsoft.com/office/officeart/2005/8/layout/chevron2"/>
    <dgm:cxn modelId="{8D022224-E8D2-44A8-BFB8-C13D1A0F4026}" type="presParOf" srcId="{E37D0C10-0628-43A5-9525-D6E67C83D55F}" destId="{B033EFC2-55D2-4C55-9EF6-9D3E38E89361}" srcOrd="3" destOrd="0" presId="urn:microsoft.com/office/officeart/2005/8/layout/chevron2"/>
    <dgm:cxn modelId="{59D85CBB-CA1A-4EC7-8904-F7D8D7DD8C79}" type="presParOf" srcId="{E37D0C10-0628-43A5-9525-D6E67C83D55F}" destId="{4397F571-00B9-4439-84CA-1D1A3EA94892}" srcOrd="4" destOrd="0" presId="urn:microsoft.com/office/officeart/2005/8/layout/chevron2"/>
    <dgm:cxn modelId="{9D46CA92-6264-46EF-8AD9-EE7205475D47}" type="presParOf" srcId="{4397F571-00B9-4439-84CA-1D1A3EA94892}" destId="{F59CEA1B-CBAE-4727-85F6-86C7B8F33677}" srcOrd="0" destOrd="0" presId="urn:microsoft.com/office/officeart/2005/8/layout/chevron2"/>
    <dgm:cxn modelId="{1522B2ED-854E-4612-A769-CA7B0D2D3143}" type="presParOf" srcId="{4397F571-00B9-4439-84CA-1D1A3EA94892}" destId="{79C56037-6E4C-4C8B-9F9C-60E7AFD0A74A}" srcOrd="1" destOrd="0" presId="urn:microsoft.com/office/officeart/2005/8/layout/chevron2"/>
    <dgm:cxn modelId="{39D7CD8F-BD32-4DD1-BC88-6FD1B71B498A}" type="presParOf" srcId="{E37D0C10-0628-43A5-9525-D6E67C83D55F}" destId="{EEED9365-5257-451A-9F83-78BA6ABF345B}" srcOrd="5" destOrd="0" presId="urn:microsoft.com/office/officeart/2005/8/layout/chevron2"/>
    <dgm:cxn modelId="{6D418CA1-DD05-45EC-9D47-88D6157712DF}" type="presParOf" srcId="{E37D0C10-0628-43A5-9525-D6E67C83D55F}" destId="{46BEA187-D2F7-4C62-A263-65D3ADE33DEE}" srcOrd="6" destOrd="0" presId="urn:microsoft.com/office/officeart/2005/8/layout/chevron2"/>
    <dgm:cxn modelId="{BD70A151-9978-4B0E-8BD6-E954DF2F34DE}" type="presParOf" srcId="{46BEA187-D2F7-4C62-A263-65D3ADE33DEE}" destId="{9E018BBB-E5A1-4199-91B1-F7FF9445683E}" srcOrd="0" destOrd="0" presId="urn:microsoft.com/office/officeart/2005/8/layout/chevron2"/>
    <dgm:cxn modelId="{7C8632A9-9913-42D8-9ACD-27ABD58D8B63}" type="presParOf" srcId="{46BEA187-D2F7-4C62-A263-65D3ADE33DEE}" destId="{F31D199B-EC2A-4F17-BDCF-5619D8D8063B}"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6A3B3D3-A54A-4E79-B58E-ECAAA018F7D4}" type="doc">
      <dgm:prSet loTypeId="urn:microsoft.com/office/officeart/2005/8/layout/chevron2" loCatId="process" qsTypeId="urn:microsoft.com/office/officeart/2005/8/quickstyle/simple1" qsCatId="simple" csTypeId="urn:microsoft.com/office/officeart/2005/8/colors/colorful4" csCatId="colorful" phldr="1"/>
      <dgm:spPr/>
      <dgm:t>
        <a:bodyPr/>
        <a:lstStyle/>
        <a:p>
          <a:endParaRPr lang="en-GB"/>
        </a:p>
      </dgm:t>
    </dgm:pt>
    <dgm:pt modelId="{76212248-2378-4A3D-9B4C-3DB18B5DBE18}">
      <dgm:prSet phldrT="[Text]"/>
      <dgm:spPr/>
      <dgm:t>
        <a:bodyPr/>
        <a:lstStyle/>
        <a:p>
          <a:r>
            <a:rPr lang="en-GB" dirty="0"/>
            <a:t>What is CAMHS? CAMHs is a service run by the NHS that is made up of medical and mental health professionals.</a:t>
          </a:r>
        </a:p>
      </dgm:t>
    </dgm:pt>
    <dgm:pt modelId="{91B7CE3A-1AD5-4A28-ACB2-3ADC20E78AB1}" type="parTrans" cxnId="{B06718D7-19D1-44CA-8A97-40A0E02BE3B8}">
      <dgm:prSet/>
      <dgm:spPr/>
      <dgm:t>
        <a:bodyPr/>
        <a:lstStyle/>
        <a:p>
          <a:endParaRPr lang="en-GB"/>
        </a:p>
      </dgm:t>
    </dgm:pt>
    <dgm:pt modelId="{8C74BEEE-2572-4F9F-997B-7707B449AD9C}" type="sibTrans" cxnId="{B06718D7-19D1-44CA-8A97-40A0E02BE3B8}">
      <dgm:prSet/>
      <dgm:spPr/>
      <dgm:t>
        <a:bodyPr/>
        <a:lstStyle/>
        <a:p>
          <a:endParaRPr lang="en-GB"/>
        </a:p>
      </dgm:t>
    </dgm:pt>
    <dgm:pt modelId="{FAF73549-4722-4F0A-B9E0-B16BA89CDD51}">
      <dgm:prSet phldrT="[Text]"/>
      <dgm:spPr/>
      <dgm:t>
        <a:bodyPr/>
        <a:lstStyle/>
        <a:p>
          <a:r>
            <a:rPr lang="en-GB" dirty="0">
              <a:solidFill>
                <a:schemeClr val="tx1"/>
              </a:solidFill>
            </a:rPr>
            <a:t>Virtual School  </a:t>
          </a:r>
        </a:p>
      </dgm:t>
    </dgm:pt>
    <dgm:pt modelId="{548F258B-3E96-48EA-9B2E-610CA8CA86D4}" type="parTrans" cxnId="{05EF0B85-7523-432B-9F6B-5BF3B2913649}">
      <dgm:prSet/>
      <dgm:spPr/>
      <dgm:t>
        <a:bodyPr/>
        <a:lstStyle/>
        <a:p>
          <a:endParaRPr lang="en-GB"/>
        </a:p>
      </dgm:t>
    </dgm:pt>
    <dgm:pt modelId="{7B262BE6-5FB8-4B41-A654-8AFCFF0B05B8}" type="sibTrans" cxnId="{05EF0B85-7523-432B-9F6B-5BF3B2913649}">
      <dgm:prSet/>
      <dgm:spPr/>
      <dgm:t>
        <a:bodyPr/>
        <a:lstStyle/>
        <a:p>
          <a:endParaRPr lang="en-GB"/>
        </a:p>
      </dgm:t>
    </dgm:pt>
    <dgm:pt modelId="{E47496E0-215A-45D4-9010-0A9B883605BB}">
      <dgm:prSet phldrT="[Text]"/>
      <dgm:spPr/>
      <dgm:t>
        <a:bodyPr/>
        <a:lstStyle/>
        <a:p>
          <a:endParaRPr lang="en-GB" dirty="0"/>
        </a:p>
      </dgm:t>
    </dgm:pt>
    <dgm:pt modelId="{A755F757-DF25-4950-88E7-8EE7CD4958C7}" type="parTrans" cxnId="{080419B2-5577-4B2A-AF3F-45D3E31C7394}">
      <dgm:prSet/>
      <dgm:spPr/>
      <dgm:t>
        <a:bodyPr/>
        <a:lstStyle/>
        <a:p>
          <a:endParaRPr lang="en-GB"/>
        </a:p>
      </dgm:t>
    </dgm:pt>
    <dgm:pt modelId="{B71D682B-FF8B-44BA-BA8E-E7C95D2E84D6}" type="sibTrans" cxnId="{080419B2-5577-4B2A-AF3F-45D3E31C7394}">
      <dgm:prSet/>
      <dgm:spPr/>
      <dgm:t>
        <a:bodyPr/>
        <a:lstStyle/>
        <a:p>
          <a:endParaRPr lang="en-GB"/>
        </a:p>
      </dgm:t>
    </dgm:pt>
    <dgm:pt modelId="{32104652-0CBD-4902-98A8-E34EFD12BCBC}">
      <dgm:prSet/>
      <dgm:spPr/>
      <dgm:t>
        <a:bodyPr/>
        <a:lstStyle/>
        <a:p>
          <a:r>
            <a:rPr lang="en-GB" dirty="0" err="1">
              <a:solidFill>
                <a:schemeClr val="tx1"/>
              </a:solidFill>
            </a:rPr>
            <a:t>Kooth</a:t>
          </a:r>
          <a:endParaRPr lang="en-GB" dirty="0">
            <a:solidFill>
              <a:schemeClr val="tx1"/>
            </a:solidFill>
          </a:endParaRPr>
        </a:p>
      </dgm:t>
    </dgm:pt>
    <dgm:pt modelId="{50F84E39-C590-4A66-BCA5-E1383EAE38CD}" type="parTrans" cxnId="{A678B0C4-2294-401D-ACF4-699C5C3DBB1E}">
      <dgm:prSet/>
      <dgm:spPr/>
      <dgm:t>
        <a:bodyPr/>
        <a:lstStyle/>
        <a:p>
          <a:endParaRPr lang="en-GB"/>
        </a:p>
      </dgm:t>
    </dgm:pt>
    <dgm:pt modelId="{1BF94D64-D00D-435D-8F7A-43C1FA668238}" type="sibTrans" cxnId="{A678B0C4-2294-401D-ACF4-699C5C3DBB1E}">
      <dgm:prSet/>
      <dgm:spPr/>
      <dgm:t>
        <a:bodyPr/>
        <a:lstStyle/>
        <a:p>
          <a:endParaRPr lang="en-GB"/>
        </a:p>
      </dgm:t>
    </dgm:pt>
    <dgm:pt modelId="{F3209EBF-E88E-4BC0-8077-65ED97E97FD7}">
      <dgm:prSet/>
      <dgm:spPr/>
      <dgm:t>
        <a:bodyPr/>
        <a:lstStyle/>
        <a:p>
          <a:endParaRPr lang="en-GB" dirty="0"/>
        </a:p>
      </dgm:t>
    </dgm:pt>
    <dgm:pt modelId="{60BEF2D9-82CA-42AE-BD94-9EE4BF179564}" type="parTrans" cxnId="{6AA5A4EE-C6B7-4884-AD8E-3A97141C383F}">
      <dgm:prSet/>
      <dgm:spPr/>
      <dgm:t>
        <a:bodyPr/>
        <a:lstStyle/>
        <a:p>
          <a:endParaRPr lang="en-GB"/>
        </a:p>
      </dgm:t>
    </dgm:pt>
    <dgm:pt modelId="{E084CFAD-0D43-4A41-87FB-BBEF850C48E1}" type="sibTrans" cxnId="{6AA5A4EE-C6B7-4884-AD8E-3A97141C383F}">
      <dgm:prSet/>
      <dgm:spPr/>
      <dgm:t>
        <a:bodyPr/>
        <a:lstStyle/>
        <a:p>
          <a:endParaRPr lang="en-GB"/>
        </a:p>
      </dgm:t>
    </dgm:pt>
    <dgm:pt modelId="{C5651263-F616-471F-8C88-E12AF061CC60}">
      <dgm:prSet/>
      <dgm:spPr/>
      <dgm:t>
        <a:bodyPr/>
        <a:lstStyle/>
        <a:p>
          <a:endParaRPr lang="en-GB" dirty="0"/>
        </a:p>
      </dgm:t>
    </dgm:pt>
    <dgm:pt modelId="{DBB78C7F-5E8B-404A-B647-B0B2CF952E5A}" type="parTrans" cxnId="{32686DF9-FEF0-48AF-B3C3-06A8C02D2ACC}">
      <dgm:prSet/>
      <dgm:spPr/>
      <dgm:t>
        <a:bodyPr/>
        <a:lstStyle/>
        <a:p>
          <a:endParaRPr lang="en-GB"/>
        </a:p>
      </dgm:t>
    </dgm:pt>
    <dgm:pt modelId="{31D6D89E-FD7A-4179-B86D-1F3D21E6561B}" type="sibTrans" cxnId="{32686DF9-FEF0-48AF-B3C3-06A8C02D2ACC}">
      <dgm:prSet/>
      <dgm:spPr/>
      <dgm:t>
        <a:bodyPr/>
        <a:lstStyle/>
        <a:p>
          <a:endParaRPr lang="en-GB"/>
        </a:p>
      </dgm:t>
    </dgm:pt>
    <dgm:pt modelId="{01BB2598-D612-4E70-A59D-468E3C3B6A75}">
      <dgm:prSet/>
      <dgm:spPr/>
      <dgm:t>
        <a:bodyPr/>
        <a:lstStyle/>
        <a:p>
          <a:r>
            <a:rPr lang="en-GB" dirty="0">
              <a:solidFill>
                <a:schemeClr val="tx1"/>
              </a:solidFill>
            </a:rPr>
            <a:t>Children’s</a:t>
          </a:r>
          <a:r>
            <a:rPr lang="en-GB" dirty="0"/>
            <a:t> </a:t>
          </a:r>
          <a:r>
            <a:rPr lang="en-GB" dirty="0">
              <a:solidFill>
                <a:schemeClr val="tx1"/>
              </a:solidFill>
            </a:rPr>
            <a:t>Services- Early Help</a:t>
          </a:r>
          <a:r>
            <a:rPr lang="en-GB" dirty="0"/>
            <a:t> </a:t>
          </a:r>
        </a:p>
      </dgm:t>
    </dgm:pt>
    <dgm:pt modelId="{0BCAF293-61BE-4F9D-A2C6-16F4272ADCAE}" type="parTrans" cxnId="{9114DBB4-2635-4839-9E9C-67BD18A2B153}">
      <dgm:prSet/>
      <dgm:spPr/>
      <dgm:t>
        <a:bodyPr/>
        <a:lstStyle/>
        <a:p>
          <a:endParaRPr lang="en-GB"/>
        </a:p>
      </dgm:t>
    </dgm:pt>
    <dgm:pt modelId="{6D15F479-D8EC-4293-B526-A43EC28B6277}" type="sibTrans" cxnId="{9114DBB4-2635-4839-9E9C-67BD18A2B153}">
      <dgm:prSet/>
      <dgm:spPr/>
      <dgm:t>
        <a:bodyPr/>
        <a:lstStyle/>
        <a:p>
          <a:endParaRPr lang="en-GB"/>
        </a:p>
      </dgm:t>
    </dgm:pt>
    <dgm:pt modelId="{C0DA410D-117C-4F0D-AFDB-46BF92391D43}">
      <dgm:prSet phldrT="[Text]"/>
      <dgm:spPr/>
      <dgm:t>
        <a:bodyPr/>
        <a:lstStyle/>
        <a:p>
          <a:r>
            <a:rPr lang="en-GB" dirty="0">
              <a:solidFill>
                <a:schemeClr val="tx1"/>
              </a:solidFill>
            </a:rPr>
            <a:t>CAMHS</a:t>
          </a:r>
        </a:p>
      </dgm:t>
    </dgm:pt>
    <dgm:pt modelId="{65BE0570-3F55-4C91-9DD2-F9D3C6699EA9}" type="sibTrans" cxnId="{707BAE91-9128-4094-B9E4-D9D3675A9C5D}">
      <dgm:prSet/>
      <dgm:spPr/>
      <dgm:t>
        <a:bodyPr/>
        <a:lstStyle/>
        <a:p>
          <a:endParaRPr lang="en-GB"/>
        </a:p>
      </dgm:t>
    </dgm:pt>
    <dgm:pt modelId="{BBAEB51A-D744-4586-8A26-618D739E8222}" type="parTrans" cxnId="{707BAE91-9128-4094-B9E4-D9D3675A9C5D}">
      <dgm:prSet/>
      <dgm:spPr/>
      <dgm:t>
        <a:bodyPr/>
        <a:lstStyle/>
        <a:p>
          <a:endParaRPr lang="en-GB"/>
        </a:p>
      </dgm:t>
    </dgm:pt>
    <dgm:pt modelId="{BAE8DC56-8F41-4B0F-A1D3-474903FD1E9A}">
      <dgm:prSet phldrT="[Text]"/>
      <dgm:spPr/>
      <dgm:t>
        <a:bodyPr/>
        <a:lstStyle/>
        <a:p>
          <a:r>
            <a:rPr lang="en-GB" dirty="0"/>
            <a:t>Why refer? CAMHS referrals can be made by schools and GP services. In school, students would be referred to Lifecycle for long term issues regarding their mental health such as anxiety, depression, hearing voices, suicidal thoughts and self-harm. Students are usually however referred to additional agencies in the first instance such as Road Centre if awaiting Lifecycle support. If needed students can be referred from Lifecycle to CYPS for further support on the Neurodevelopment pathway or Mental Health. </a:t>
          </a:r>
        </a:p>
      </dgm:t>
    </dgm:pt>
    <dgm:pt modelId="{BDA77821-4F06-4581-82DF-6F06F1712A0A}" type="parTrans" cxnId="{7B7B7C51-415A-4B76-BCA9-F0B3AB11B32B}">
      <dgm:prSet/>
      <dgm:spPr/>
      <dgm:t>
        <a:bodyPr/>
        <a:lstStyle/>
        <a:p>
          <a:endParaRPr lang="en-GB"/>
        </a:p>
      </dgm:t>
    </dgm:pt>
    <dgm:pt modelId="{3DE161E6-9957-4752-802C-840E0CD30844}" type="sibTrans" cxnId="{7B7B7C51-415A-4B76-BCA9-F0B3AB11B32B}">
      <dgm:prSet/>
      <dgm:spPr/>
      <dgm:t>
        <a:bodyPr/>
        <a:lstStyle/>
        <a:p>
          <a:endParaRPr lang="en-GB"/>
        </a:p>
      </dgm:t>
    </dgm:pt>
    <dgm:pt modelId="{4F12DCE8-12B8-4975-91B0-11259B9B1E14}">
      <dgm:prSet phldrT="[Text]"/>
      <dgm:spPr/>
      <dgm:t>
        <a:bodyPr/>
        <a:lstStyle/>
        <a:p>
          <a:r>
            <a:rPr lang="en-GB" dirty="0"/>
            <a:t>How to refer? Heads of House and SEND team can refer to the school nursing service via an NHS referral form. Lifecycle then contact home and school with the most appropriate time to visit the student and give strategies and support. Updates regarding the school nursing team are logged on CPOMS and actioned where updates are given.</a:t>
          </a:r>
        </a:p>
      </dgm:t>
    </dgm:pt>
    <dgm:pt modelId="{5A077BBF-25CC-4E89-B822-E2A03C62F2E5}" type="parTrans" cxnId="{614FC9FE-91C7-43BA-869A-B37B7F1CD27B}">
      <dgm:prSet/>
      <dgm:spPr/>
      <dgm:t>
        <a:bodyPr/>
        <a:lstStyle/>
        <a:p>
          <a:endParaRPr lang="en-GB"/>
        </a:p>
      </dgm:t>
    </dgm:pt>
    <dgm:pt modelId="{5A85FA0A-7984-4504-A297-FDC28827A3A2}" type="sibTrans" cxnId="{614FC9FE-91C7-43BA-869A-B37B7F1CD27B}">
      <dgm:prSet/>
      <dgm:spPr/>
      <dgm:t>
        <a:bodyPr/>
        <a:lstStyle/>
        <a:p>
          <a:endParaRPr lang="en-GB"/>
        </a:p>
      </dgm:t>
    </dgm:pt>
    <dgm:pt modelId="{BFA8B53A-69CF-49A9-86B8-F09B287AE5B2}">
      <dgm:prSet/>
      <dgm:spPr/>
      <dgm:t>
        <a:bodyPr/>
        <a:lstStyle/>
        <a:p>
          <a:r>
            <a:rPr lang="en-GB" dirty="0"/>
            <a:t>What is Virtual School? This is a Local Authority support service with oversight for vulnerable students and has a statutory responsibility for “Looked After Children” and those who are “Home Educated”. </a:t>
          </a:r>
        </a:p>
      </dgm:t>
    </dgm:pt>
    <dgm:pt modelId="{089EA9A4-6040-402A-977F-3FE3DE48C8EB}" type="parTrans" cxnId="{B4C8B68C-05F8-4205-BECD-575E37C53D5C}">
      <dgm:prSet/>
      <dgm:spPr/>
      <dgm:t>
        <a:bodyPr/>
        <a:lstStyle/>
        <a:p>
          <a:endParaRPr lang="en-GB"/>
        </a:p>
      </dgm:t>
    </dgm:pt>
    <dgm:pt modelId="{9731F742-A844-43CC-B1E5-549259E01686}" type="sibTrans" cxnId="{B4C8B68C-05F8-4205-BECD-575E37C53D5C}">
      <dgm:prSet/>
      <dgm:spPr/>
      <dgm:t>
        <a:bodyPr/>
        <a:lstStyle/>
        <a:p>
          <a:endParaRPr lang="en-GB"/>
        </a:p>
      </dgm:t>
    </dgm:pt>
    <dgm:pt modelId="{1B1ADF2B-E1D7-451C-B327-C2007FFE6F5C}">
      <dgm:prSet/>
      <dgm:spPr/>
      <dgm:t>
        <a:bodyPr/>
        <a:lstStyle/>
        <a:p>
          <a:r>
            <a:rPr lang="en-GB" dirty="0"/>
            <a:t>Why refer? Referrals are completed by the Local Authority and they provide advice and guidance to school as a additional method of support.</a:t>
          </a:r>
        </a:p>
      </dgm:t>
    </dgm:pt>
    <dgm:pt modelId="{2E355846-57ED-406E-92B4-99F85832FEC3}" type="parTrans" cxnId="{5A4D3B26-1234-4095-B0CD-D0B296752643}">
      <dgm:prSet/>
      <dgm:spPr/>
      <dgm:t>
        <a:bodyPr/>
        <a:lstStyle/>
        <a:p>
          <a:endParaRPr lang="en-GB"/>
        </a:p>
      </dgm:t>
    </dgm:pt>
    <dgm:pt modelId="{DE0D6FE1-2676-4ECC-BD88-FAEFCED0F734}" type="sibTrans" cxnId="{5A4D3B26-1234-4095-B0CD-D0B296752643}">
      <dgm:prSet/>
      <dgm:spPr/>
      <dgm:t>
        <a:bodyPr/>
        <a:lstStyle/>
        <a:p>
          <a:endParaRPr lang="en-GB"/>
        </a:p>
      </dgm:t>
    </dgm:pt>
    <dgm:pt modelId="{6600AE87-AE0A-4064-9EF4-412F7174E9CA}">
      <dgm:prSet/>
      <dgm:spPr/>
      <dgm:t>
        <a:bodyPr/>
        <a:lstStyle/>
        <a:p>
          <a:r>
            <a:rPr lang="en-GB" dirty="0"/>
            <a:t>How to refer? Referrals are completed at Local Authority level, but anyone can contact the service for advice and support about an existing student. The leader of the service is Helen Hall.</a:t>
          </a:r>
        </a:p>
      </dgm:t>
    </dgm:pt>
    <dgm:pt modelId="{39272FCD-09EA-4539-833C-7E109F18B46A}" type="parTrans" cxnId="{896518CF-410C-43F6-9496-5BDFBE326907}">
      <dgm:prSet/>
      <dgm:spPr/>
      <dgm:t>
        <a:bodyPr/>
        <a:lstStyle/>
        <a:p>
          <a:endParaRPr lang="en-GB"/>
        </a:p>
      </dgm:t>
    </dgm:pt>
    <dgm:pt modelId="{F4311FEA-83B3-4BE0-8911-F94666A6C6C2}" type="sibTrans" cxnId="{896518CF-410C-43F6-9496-5BDFBE326907}">
      <dgm:prSet/>
      <dgm:spPr/>
      <dgm:t>
        <a:bodyPr/>
        <a:lstStyle/>
        <a:p>
          <a:endParaRPr lang="en-GB"/>
        </a:p>
      </dgm:t>
    </dgm:pt>
    <dgm:pt modelId="{395F4176-597B-438F-A0FC-29F27BAFBDD4}">
      <dgm:prSet/>
      <dgm:spPr/>
      <dgm:t>
        <a:bodyPr/>
        <a:lstStyle/>
        <a:p>
          <a:r>
            <a:rPr lang="en-GB" dirty="0"/>
            <a:t>What is </a:t>
          </a:r>
          <a:r>
            <a:rPr lang="en-GB" dirty="0" err="1"/>
            <a:t>Kooth</a:t>
          </a:r>
          <a:r>
            <a:rPr lang="en-GB" dirty="0"/>
            <a:t>? The </a:t>
          </a:r>
          <a:r>
            <a:rPr lang="en-GB" dirty="0" err="1"/>
            <a:t>Kooth</a:t>
          </a:r>
          <a:r>
            <a:rPr lang="en-GB" dirty="0"/>
            <a:t> team provides free, safe and anonymous advice online. The team are made up of welcoming advisors who want to help young people. Students have to join and may need some support doing this which their Head of House can do.</a:t>
          </a:r>
        </a:p>
      </dgm:t>
    </dgm:pt>
    <dgm:pt modelId="{B93E1E26-5E3A-49B9-AD06-B9B4A7E4801D}" type="parTrans" cxnId="{DEB28BB9-5A6D-46CE-BCC4-F06EEE806017}">
      <dgm:prSet/>
      <dgm:spPr/>
      <dgm:t>
        <a:bodyPr/>
        <a:lstStyle/>
        <a:p>
          <a:endParaRPr lang="en-GB"/>
        </a:p>
      </dgm:t>
    </dgm:pt>
    <dgm:pt modelId="{D4CDA4CF-C3AC-454F-8A57-967B221A7F9A}" type="sibTrans" cxnId="{DEB28BB9-5A6D-46CE-BCC4-F06EEE806017}">
      <dgm:prSet/>
      <dgm:spPr/>
      <dgm:t>
        <a:bodyPr/>
        <a:lstStyle/>
        <a:p>
          <a:endParaRPr lang="en-GB"/>
        </a:p>
      </dgm:t>
    </dgm:pt>
    <dgm:pt modelId="{35D0DF9A-68BD-4C32-95AC-0FFAB8A12E0B}">
      <dgm:prSet/>
      <dgm:spPr/>
      <dgm:t>
        <a:bodyPr/>
        <a:lstStyle/>
        <a:p>
          <a:r>
            <a:rPr lang="en-GB" dirty="0"/>
            <a:t>How to refer? Students need to join </a:t>
          </a:r>
          <a:r>
            <a:rPr lang="en-GB" dirty="0" err="1"/>
            <a:t>Kooth</a:t>
          </a:r>
          <a:r>
            <a:rPr lang="en-GB" dirty="0"/>
            <a:t> on their own device- the website for this is </a:t>
          </a:r>
          <a:r>
            <a:rPr lang="en-GB" dirty="0">
              <a:hlinkClick xmlns:r="http://schemas.openxmlformats.org/officeDocument/2006/relationships" r:id="rId1"/>
            </a:rPr>
            <a:t>www.kooth.com</a:t>
          </a:r>
          <a:r>
            <a:rPr lang="en-GB" dirty="0"/>
            <a:t>. Once joined students can access resources including chatting via a variety of means to professionals that can provide some support.</a:t>
          </a:r>
        </a:p>
      </dgm:t>
    </dgm:pt>
    <dgm:pt modelId="{015F9D75-2489-4919-ABC0-C1844B13B3F3}" type="parTrans" cxnId="{B3DBF521-9009-4E06-A4A0-0FC2450BE9AE}">
      <dgm:prSet/>
      <dgm:spPr/>
      <dgm:t>
        <a:bodyPr/>
        <a:lstStyle/>
        <a:p>
          <a:endParaRPr lang="en-GB"/>
        </a:p>
      </dgm:t>
    </dgm:pt>
    <dgm:pt modelId="{69924A61-FD98-4588-B569-BA585B078A6A}" type="sibTrans" cxnId="{B3DBF521-9009-4E06-A4A0-0FC2450BE9AE}">
      <dgm:prSet/>
      <dgm:spPr/>
      <dgm:t>
        <a:bodyPr/>
        <a:lstStyle/>
        <a:p>
          <a:endParaRPr lang="en-GB"/>
        </a:p>
      </dgm:t>
    </dgm:pt>
    <dgm:pt modelId="{627E81ED-07E2-4DF6-9182-29418963709C}">
      <dgm:prSet/>
      <dgm:spPr/>
      <dgm:t>
        <a:bodyPr/>
        <a:lstStyle/>
        <a:p>
          <a:r>
            <a:rPr lang="en-GB" dirty="0"/>
            <a:t>Why refer? Students who feel more comfortable speaking to someone online at their own pace are able to access the service. Heads of House can give students </a:t>
          </a:r>
          <a:r>
            <a:rPr lang="en-GB" dirty="0" err="1"/>
            <a:t>Kooth</a:t>
          </a:r>
          <a:r>
            <a:rPr lang="en-GB" dirty="0"/>
            <a:t> support cards and can help them to join whilst they are awaiting support from additional services too.</a:t>
          </a:r>
        </a:p>
      </dgm:t>
    </dgm:pt>
    <dgm:pt modelId="{4AE0B3F2-9389-4301-A6C9-7CD9E07AC04B}" type="parTrans" cxnId="{E72463D4-94AF-41AF-9104-63084901E9AC}">
      <dgm:prSet/>
      <dgm:spPr/>
      <dgm:t>
        <a:bodyPr/>
        <a:lstStyle/>
        <a:p>
          <a:endParaRPr lang="en-GB"/>
        </a:p>
      </dgm:t>
    </dgm:pt>
    <dgm:pt modelId="{4EE59416-AD39-4E83-80C7-E5811076FCD9}" type="sibTrans" cxnId="{E72463D4-94AF-41AF-9104-63084901E9AC}">
      <dgm:prSet/>
      <dgm:spPr/>
      <dgm:t>
        <a:bodyPr/>
        <a:lstStyle/>
        <a:p>
          <a:endParaRPr lang="en-GB"/>
        </a:p>
      </dgm:t>
    </dgm:pt>
    <dgm:pt modelId="{4CF2A14E-701D-4733-A4E9-69ED0F190491}">
      <dgm:prSet/>
      <dgm:spPr/>
      <dgm:t>
        <a:bodyPr/>
        <a:lstStyle/>
        <a:p>
          <a:r>
            <a:rPr lang="en-GB" dirty="0"/>
            <a:t>What is Early Help? They provide support for students and families to resolve a number of issues.</a:t>
          </a:r>
        </a:p>
      </dgm:t>
    </dgm:pt>
    <dgm:pt modelId="{2534CDF5-C8A0-4E49-81B4-536A74C76B0E}" type="parTrans" cxnId="{541D3CB8-C031-4CAA-8889-4C9948BBD1A2}">
      <dgm:prSet/>
      <dgm:spPr/>
    </dgm:pt>
    <dgm:pt modelId="{081C790A-1F5B-4F33-99A7-7BF2ECE97FC3}" type="sibTrans" cxnId="{541D3CB8-C031-4CAA-8889-4C9948BBD1A2}">
      <dgm:prSet/>
      <dgm:spPr/>
    </dgm:pt>
    <dgm:pt modelId="{389BE760-6975-4510-A5E8-99EF66C1BDA7}">
      <dgm:prSet/>
      <dgm:spPr/>
      <dgm:t>
        <a:bodyPr/>
        <a:lstStyle/>
        <a:p>
          <a:r>
            <a:rPr lang="en-GB" dirty="0"/>
            <a:t>How to refer? Pastoral staff can complete a MASH referral form and send it to </a:t>
          </a:r>
          <a:r>
            <a:rPr lang="en-GB" dirty="0">
              <a:hlinkClick xmlns:r="http://schemas.openxmlformats.org/officeDocument/2006/relationships" r:id="rId2"/>
            </a:rPr>
            <a:t>frontdoor@southtyneside.gov.uk</a:t>
          </a:r>
          <a:r>
            <a:rPr lang="en-GB" dirty="0"/>
            <a:t> . Alternatively caregivers can contact the Early Help team directly on </a:t>
          </a:r>
          <a:r>
            <a:rPr lang="en-GB" b="0" i="0" dirty="0"/>
            <a:t>0191 424 6210</a:t>
          </a:r>
          <a:endParaRPr lang="en-GB" dirty="0"/>
        </a:p>
      </dgm:t>
    </dgm:pt>
    <dgm:pt modelId="{FC8F254E-B5F2-42D9-A300-5BC0B766DA33}" type="parTrans" cxnId="{762B2724-B2DC-401B-991C-FD9C79BE70FF}">
      <dgm:prSet/>
      <dgm:spPr/>
      <dgm:t>
        <a:bodyPr/>
        <a:lstStyle/>
        <a:p>
          <a:endParaRPr lang="en-GB"/>
        </a:p>
      </dgm:t>
    </dgm:pt>
    <dgm:pt modelId="{22DCAC63-9714-41E3-96BB-7DCC75BA3AFD}" type="sibTrans" cxnId="{762B2724-B2DC-401B-991C-FD9C79BE70FF}">
      <dgm:prSet/>
      <dgm:spPr/>
      <dgm:t>
        <a:bodyPr/>
        <a:lstStyle/>
        <a:p>
          <a:endParaRPr lang="en-GB"/>
        </a:p>
      </dgm:t>
    </dgm:pt>
    <dgm:pt modelId="{85A9C115-5287-4C45-AA00-D70D37786369}">
      <dgm:prSet/>
      <dgm:spPr/>
      <dgm:t>
        <a:bodyPr/>
        <a:lstStyle/>
        <a:p>
          <a:r>
            <a:rPr lang="en-GB" dirty="0"/>
            <a:t>Why refer? They provide support to resolve issues so that they do not escalate. The referral, entered by the Head of House or member of the pastoral team can be for a number of reasons such as routines and boundaries, financial difficulties, substance misuse, or mental health issues.</a:t>
          </a:r>
        </a:p>
      </dgm:t>
    </dgm:pt>
    <dgm:pt modelId="{575F49E2-33BE-4647-95B4-E835E7F8E416}" type="parTrans" cxnId="{D29E957D-8072-49AB-B70F-7C12A18B7023}">
      <dgm:prSet/>
      <dgm:spPr/>
    </dgm:pt>
    <dgm:pt modelId="{A2526509-F4F3-4373-B758-A61197348951}" type="sibTrans" cxnId="{D29E957D-8072-49AB-B70F-7C12A18B7023}">
      <dgm:prSet/>
      <dgm:spPr/>
    </dgm:pt>
    <dgm:pt modelId="{E37D0C10-0628-43A5-9525-D6E67C83D55F}" type="pres">
      <dgm:prSet presAssocID="{56A3B3D3-A54A-4E79-B58E-ECAAA018F7D4}" presName="linearFlow" presStyleCnt="0">
        <dgm:presLayoutVars>
          <dgm:dir/>
          <dgm:animLvl val="lvl"/>
          <dgm:resizeHandles val="exact"/>
        </dgm:presLayoutVars>
      </dgm:prSet>
      <dgm:spPr/>
    </dgm:pt>
    <dgm:pt modelId="{8CDF8635-3EBB-48B1-AFA0-2A403503BD78}" type="pres">
      <dgm:prSet presAssocID="{C0DA410D-117C-4F0D-AFDB-46BF92391D43}" presName="composite" presStyleCnt="0"/>
      <dgm:spPr/>
    </dgm:pt>
    <dgm:pt modelId="{E9FDA1BD-70B5-46C9-AEDC-BD6BC4AFA423}" type="pres">
      <dgm:prSet presAssocID="{C0DA410D-117C-4F0D-AFDB-46BF92391D43}" presName="parentText" presStyleLbl="alignNode1" presStyleIdx="0" presStyleCnt="4">
        <dgm:presLayoutVars>
          <dgm:chMax val="1"/>
          <dgm:bulletEnabled val="1"/>
        </dgm:presLayoutVars>
      </dgm:prSet>
      <dgm:spPr/>
    </dgm:pt>
    <dgm:pt modelId="{B1FC4C2E-EA5C-49D2-9B26-8AFC8F0E4E44}" type="pres">
      <dgm:prSet presAssocID="{C0DA410D-117C-4F0D-AFDB-46BF92391D43}" presName="descendantText" presStyleLbl="alignAcc1" presStyleIdx="0" presStyleCnt="4">
        <dgm:presLayoutVars>
          <dgm:bulletEnabled val="1"/>
        </dgm:presLayoutVars>
      </dgm:prSet>
      <dgm:spPr/>
    </dgm:pt>
    <dgm:pt modelId="{B033EFC2-55D2-4C55-9EF6-9D3E38E89361}" type="pres">
      <dgm:prSet presAssocID="{65BE0570-3F55-4C91-9DD2-F9D3C6699EA9}" presName="sp" presStyleCnt="0"/>
      <dgm:spPr/>
    </dgm:pt>
    <dgm:pt modelId="{F64104FD-F142-4466-AF8F-66C629080786}" type="pres">
      <dgm:prSet presAssocID="{FAF73549-4722-4F0A-B9E0-B16BA89CDD51}" presName="composite" presStyleCnt="0"/>
      <dgm:spPr/>
    </dgm:pt>
    <dgm:pt modelId="{4E134F59-16C0-4EEE-AE50-2072B78A162F}" type="pres">
      <dgm:prSet presAssocID="{FAF73549-4722-4F0A-B9E0-B16BA89CDD51}" presName="parentText" presStyleLbl="alignNode1" presStyleIdx="1" presStyleCnt="4">
        <dgm:presLayoutVars>
          <dgm:chMax val="1"/>
          <dgm:bulletEnabled val="1"/>
        </dgm:presLayoutVars>
      </dgm:prSet>
      <dgm:spPr/>
    </dgm:pt>
    <dgm:pt modelId="{A6121831-D658-41D0-ADFA-7C0E65D5E84B}" type="pres">
      <dgm:prSet presAssocID="{FAF73549-4722-4F0A-B9E0-B16BA89CDD51}" presName="descendantText" presStyleLbl="alignAcc1" presStyleIdx="1" presStyleCnt="4">
        <dgm:presLayoutVars>
          <dgm:bulletEnabled val="1"/>
        </dgm:presLayoutVars>
      </dgm:prSet>
      <dgm:spPr/>
    </dgm:pt>
    <dgm:pt modelId="{C09E924B-D85A-4923-8D13-F13D8CB6F721}" type="pres">
      <dgm:prSet presAssocID="{7B262BE6-5FB8-4B41-A654-8AFCFF0B05B8}" presName="sp" presStyleCnt="0"/>
      <dgm:spPr/>
    </dgm:pt>
    <dgm:pt modelId="{4397F571-00B9-4439-84CA-1D1A3EA94892}" type="pres">
      <dgm:prSet presAssocID="{32104652-0CBD-4902-98A8-E34EFD12BCBC}" presName="composite" presStyleCnt="0"/>
      <dgm:spPr/>
    </dgm:pt>
    <dgm:pt modelId="{F59CEA1B-CBAE-4727-85F6-86C7B8F33677}" type="pres">
      <dgm:prSet presAssocID="{32104652-0CBD-4902-98A8-E34EFD12BCBC}" presName="parentText" presStyleLbl="alignNode1" presStyleIdx="2" presStyleCnt="4">
        <dgm:presLayoutVars>
          <dgm:chMax val="1"/>
          <dgm:bulletEnabled val="1"/>
        </dgm:presLayoutVars>
      </dgm:prSet>
      <dgm:spPr/>
    </dgm:pt>
    <dgm:pt modelId="{79C56037-6E4C-4C8B-9F9C-60E7AFD0A74A}" type="pres">
      <dgm:prSet presAssocID="{32104652-0CBD-4902-98A8-E34EFD12BCBC}" presName="descendantText" presStyleLbl="alignAcc1" presStyleIdx="2" presStyleCnt="4" custLinFactNeighborX="733" custLinFactNeighborY="0">
        <dgm:presLayoutVars>
          <dgm:bulletEnabled val="1"/>
        </dgm:presLayoutVars>
      </dgm:prSet>
      <dgm:spPr/>
    </dgm:pt>
    <dgm:pt modelId="{5EBFAD6C-BC5F-476A-BE13-18FD5F723768}" type="pres">
      <dgm:prSet presAssocID="{1BF94D64-D00D-435D-8F7A-43C1FA668238}" presName="sp" presStyleCnt="0"/>
      <dgm:spPr/>
    </dgm:pt>
    <dgm:pt modelId="{E8053908-B1EB-4DD3-8323-8E77F384EF8F}" type="pres">
      <dgm:prSet presAssocID="{01BB2598-D612-4E70-A59D-468E3C3B6A75}" presName="composite" presStyleCnt="0"/>
      <dgm:spPr/>
    </dgm:pt>
    <dgm:pt modelId="{3E8560C8-5E94-4879-9253-6A859D8BCFF0}" type="pres">
      <dgm:prSet presAssocID="{01BB2598-D612-4E70-A59D-468E3C3B6A75}" presName="parentText" presStyleLbl="alignNode1" presStyleIdx="3" presStyleCnt="4">
        <dgm:presLayoutVars>
          <dgm:chMax val="1"/>
          <dgm:bulletEnabled val="1"/>
        </dgm:presLayoutVars>
      </dgm:prSet>
      <dgm:spPr/>
    </dgm:pt>
    <dgm:pt modelId="{0CFD0982-0A6F-457B-B050-7D7CB274D222}" type="pres">
      <dgm:prSet presAssocID="{01BB2598-D612-4E70-A59D-468E3C3B6A75}" presName="descendantText" presStyleLbl="alignAcc1" presStyleIdx="3" presStyleCnt="4">
        <dgm:presLayoutVars>
          <dgm:bulletEnabled val="1"/>
        </dgm:presLayoutVars>
      </dgm:prSet>
      <dgm:spPr/>
    </dgm:pt>
  </dgm:ptLst>
  <dgm:cxnLst>
    <dgm:cxn modelId="{8D7AAF0B-D536-4BB9-AD83-A1408DE7ADF7}" type="presOf" srcId="{6600AE87-AE0A-4064-9EF4-412F7174E9CA}" destId="{A6121831-D658-41D0-ADFA-7C0E65D5E84B}" srcOrd="0" destOrd="3" presId="urn:microsoft.com/office/officeart/2005/8/layout/chevron2"/>
    <dgm:cxn modelId="{45E56F11-7FEF-4B05-B1B8-A046A384E4C4}" type="presOf" srcId="{E47496E0-215A-45D4-9010-0A9B883605BB}" destId="{A6121831-D658-41D0-ADFA-7C0E65D5E84B}" srcOrd="0" destOrd="0" presId="urn:microsoft.com/office/officeart/2005/8/layout/chevron2"/>
    <dgm:cxn modelId="{E51B0512-32BB-458B-9962-902752336923}" type="presOf" srcId="{76212248-2378-4A3D-9B4C-3DB18B5DBE18}" destId="{B1FC4C2E-EA5C-49D2-9B26-8AFC8F0E4E44}" srcOrd="0" destOrd="0" presId="urn:microsoft.com/office/officeart/2005/8/layout/chevron2"/>
    <dgm:cxn modelId="{2AD5561D-BD94-4DB3-8C12-3AB7CCE1C691}" type="presOf" srcId="{FAF73549-4722-4F0A-B9E0-B16BA89CDD51}" destId="{4E134F59-16C0-4EEE-AE50-2072B78A162F}" srcOrd="0" destOrd="0" presId="urn:microsoft.com/office/officeart/2005/8/layout/chevron2"/>
    <dgm:cxn modelId="{B3DBF521-9009-4E06-A4A0-0FC2450BE9AE}" srcId="{32104652-0CBD-4902-98A8-E34EFD12BCBC}" destId="{35D0DF9A-68BD-4C32-95AC-0FFAB8A12E0B}" srcOrd="3" destOrd="0" parTransId="{015F9D75-2489-4919-ABC0-C1844B13B3F3}" sibTransId="{69924A61-FD98-4588-B569-BA585B078A6A}"/>
    <dgm:cxn modelId="{762B2724-B2DC-401B-991C-FD9C79BE70FF}" srcId="{01BB2598-D612-4E70-A59D-468E3C3B6A75}" destId="{389BE760-6975-4510-A5E8-99EF66C1BDA7}" srcOrd="2" destOrd="0" parTransId="{FC8F254E-B5F2-42D9-A300-5BC0B766DA33}" sibTransId="{22DCAC63-9714-41E3-96BB-7DCC75BA3AFD}"/>
    <dgm:cxn modelId="{5A4D3B26-1234-4095-B0CD-D0B296752643}" srcId="{FAF73549-4722-4F0A-B9E0-B16BA89CDD51}" destId="{1B1ADF2B-E1D7-451C-B327-C2007FFE6F5C}" srcOrd="2" destOrd="0" parTransId="{2E355846-57ED-406E-92B4-99F85832FEC3}" sibTransId="{DE0D6FE1-2676-4ECC-BD88-FAEFCED0F734}"/>
    <dgm:cxn modelId="{182FDF3B-A05C-490F-A01D-58B0F136C73F}" type="presOf" srcId="{BAE8DC56-8F41-4B0F-A1D3-474903FD1E9A}" destId="{B1FC4C2E-EA5C-49D2-9B26-8AFC8F0E4E44}" srcOrd="0" destOrd="1" presId="urn:microsoft.com/office/officeart/2005/8/layout/chevron2"/>
    <dgm:cxn modelId="{9508185C-B611-4A83-96F3-802547E05F11}" type="presOf" srcId="{32104652-0CBD-4902-98A8-E34EFD12BCBC}" destId="{F59CEA1B-CBAE-4727-85F6-86C7B8F33677}" srcOrd="0" destOrd="0" presId="urn:microsoft.com/office/officeart/2005/8/layout/chevron2"/>
    <dgm:cxn modelId="{709A694B-3F00-4ADC-B430-E3D6811AB597}" type="presOf" srcId="{4CF2A14E-701D-4733-A4E9-69ED0F190491}" destId="{0CFD0982-0A6F-457B-B050-7D7CB274D222}" srcOrd="0" destOrd="0" presId="urn:microsoft.com/office/officeart/2005/8/layout/chevron2"/>
    <dgm:cxn modelId="{7B7B7C51-415A-4B76-BCA9-F0B3AB11B32B}" srcId="{C0DA410D-117C-4F0D-AFDB-46BF92391D43}" destId="{BAE8DC56-8F41-4B0F-A1D3-474903FD1E9A}" srcOrd="1" destOrd="0" parTransId="{BDA77821-4F06-4581-82DF-6F06F1712A0A}" sibTransId="{3DE161E6-9957-4752-802C-840E0CD30844}"/>
    <dgm:cxn modelId="{61470E54-3043-41DB-9D6A-31619B368386}" type="presOf" srcId="{1B1ADF2B-E1D7-451C-B327-C2007FFE6F5C}" destId="{A6121831-D658-41D0-ADFA-7C0E65D5E84B}" srcOrd="0" destOrd="2" presId="urn:microsoft.com/office/officeart/2005/8/layout/chevron2"/>
    <dgm:cxn modelId="{EC5A6F58-57C6-49BB-8FB1-A01D41D9E67A}" type="presOf" srcId="{85A9C115-5287-4C45-AA00-D70D37786369}" destId="{0CFD0982-0A6F-457B-B050-7D7CB274D222}" srcOrd="0" destOrd="1" presId="urn:microsoft.com/office/officeart/2005/8/layout/chevron2"/>
    <dgm:cxn modelId="{59A7D878-093A-4894-8EE2-9C8BA538B698}" type="presOf" srcId="{01BB2598-D612-4E70-A59D-468E3C3B6A75}" destId="{3E8560C8-5E94-4879-9253-6A859D8BCFF0}" srcOrd="0" destOrd="0" presId="urn:microsoft.com/office/officeart/2005/8/layout/chevron2"/>
    <dgm:cxn modelId="{D29E957D-8072-49AB-B70F-7C12A18B7023}" srcId="{01BB2598-D612-4E70-A59D-468E3C3B6A75}" destId="{85A9C115-5287-4C45-AA00-D70D37786369}" srcOrd="1" destOrd="0" parTransId="{575F49E2-33BE-4647-95B4-E835E7F8E416}" sibTransId="{A2526509-F4F3-4373-B758-A61197348951}"/>
    <dgm:cxn modelId="{B9780681-DDD1-42B5-B96F-9CF5CA96E850}" type="presOf" srcId="{C5651263-F616-471F-8C88-E12AF061CC60}" destId="{79C56037-6E4C-4C8B-9F9C-60E7AFD0A74A}" srcOrd="0" destOrd="4" presId="urn:microsoft.com/office/officeart/2005/8/layout/chevron2"/>
    <dgm:cxn modelId="{05EF0B85-7523-432B-9F6B-5BF3B2913649}" srcId="{56A3B3D3-A54A-4E79-B58E-ECAAA018F7D4}" destId="{FAF73549-4722-4F0A-B9E0-B16BA89CDD51}" srcOrd="1" destOrd="0" parTransId="{548F258B-3E96-48EA-9B2E-610CA8CA86D4}" sibTransId="{7B262BE6-5FB8-4B41-A654-8AFCFF0B05B8}"/>
    <dgm:cxn modelId="{B4C8B68C-05F8-4205-BECD-575E37C53D5C}" srcId="{FAF73549-4722-4F0A-B9E0-B16BA89CDD51}" destId="{BFA8B53A-69CF-49A9-86B8-F09B287AE5B2}" srcOrd="1" destOrd="0" parTransId="{089EA9A4-6040-402A-977F-3FE3DE48C8EB}" sibTransId="{9731F742-A844-43CC-B1E5-549259E01686}"/>
    <dgm:cxn modelId="{707BAE91-9128-4094-B9E4-D9D3675A9C5D}" srcId="{56A3B3D3-A54A-4E79-B58E-ECAAA018F7D4}" destId="{C0DA410D-117C-4F0D-AFDB-46BF92391D43}" srcOrd="0" destOrd="0" parTransId="{BBAEB51A-D744-4586-8A26-618D739E8222}" sibTransId="{65BE0570-3F55-4C91-9DD2-F9D3C6699EA9}"/>
    <dgm:cxn modelId="{079628A9-A675-48B0-A489-7C8619F06958}" type="presOf" srcId="{395F4176-597B-438F-A0FC-29F27BAFBDD4}" destId="{79C56037-6E4C-4C8B-9F9C-60E7AFD0A74A}" srcOrd="0" destOrd="1" presId="urn:microsoft.com/office/officeart/2005/8/layout/chevron2"/>
    <dgm:cxn modelId="{58B6EEAC-F6EE-4476-831C-B05A3F273228}" type="presOf" srcId="{C0DA410D-117C-4F0D-AFDB-46BF92391D43}" destId="{E9FDA1BD-70B5-46C9-AEDC-BD6BC4AFA423}" srcOrd="0" destOrd="0" presId="urn:microsoft.com/office/officeart/2005/8/layout/chevron2"/>
    <dgm:cxn modelId="{080419B2-5577-4B2A-AF3F-45D3E31C7394}" srcId="{FAF73549-4722-4F0A-B9E0-B16BA89CDD51}" destId="{E47496E0-215A-45D4-9010-0A9B883605BB}" srcOrd="0" destOrd="0" parTransId="{A755F757-DF25-4950-88E7-8EE7CD4958C7}" sibTransId="{B71D682B-FF8B-44BA-BA8E-E7C95D2E84D6}"/>
    <dgm:cxn modelId="{26DCD8B3-F331-433F-8FF3-1AC282254C16}" type="presOf" srcId="{BFA8B53A-69CF-49A9-86B8-F09B287AE5B2}" destId="{A6121831-D658-41D0-ADFA-7C0E65D5E84B}" srcOrd="0" destOrd="1" presId="urn:microsoft.com/office/officeart/2005/8/layout/chevron2"/>
    <dgm:cxn modelId="{9114DBB4-2635-4839-9E9C-67BD18A2B153}" srcId="{56A3B3D3-A54A-4E79-B58E-ECAAA018F7D4}" destId="{01BB2598-D612-4E70-A59D-468E3C3B6A75}" srcOrd="3" destOrd="0" parTransId="{0BCAF293-61BE-4F9D-A2C6-16F4272ADCAE}" sibTransId="{6D15F479-D8EC-4293-B526-A43EC28B6277}"/>
    <dgm:cxn modelId="{541D3CB8-C031-4CAA-8889-4C9948BBD1A2}" srcId="{01BB2598-D612-4E70-A59D-468E3C3B6A75}" destId="{4CF2A14E-701D-4733-A4E9-69ED0F190491}" srcOrd="0" destOrd="0" parTransId="{2534CDF5-C8A0-4E49-81B4-536A74C76B0E}" sibTransId="{081C790A-1F5B-4F33-99A7-7BF2ECE97FC3}"/>
    <dgm:cxn modelId="{DEB28BB9-5A6D-46CE-BCC4-F06EEE806017}" srcId="{32104652-0CBD-4902-98A8-E34EFD12BCBC}" destId="{395F4176-597B-438F-A0FC-29F27BAFBDD4}" srcOrd="1" destOrd="0" parTransId="{B93E1E26-5E3A-49B9-AD06-B9B4A7E4801D}" sibTransId="{D4CDA4CF-C3AC-454F-8A57-967B221A7F9A}"/>
    <dgm:cxn modelId="{A678B0C4-2294-401D-ACF4-699C5C3DBB1E}" srcId="{56A3B3D3-A54A-4E79-B58E-ECAAA018F7D4}" destId="{32104652-0CBD-4902-98A8-E34EFD12BCBC}" srcOrd="2" destOrd="0" parTransId="{50F84E39-C590-4A66-BCA5-E1383EAE38CD}" sibTransId="{1BF94D64-D00D-435D-8F7A-43C1FA668238}"/>
    <dgm:cxn modelId="{ADA716CE-084A-46B3-A7DF-7D48EAC76B4D}" type="presOf" srcId="{627E81ED-07E2-4DF6-9182-29418963709C}" destId="{79C56037-6E4C-4C8B-9F9C-60E7AFD0A74A}" srcOrd="0" destOrd="2" presId="urn:microsoft.com/office/officeart/2005/8/layout/chevron2"/>
    <dgm:cxn modelId="{896518CF-410C-43F6-9496-5BDFBE326907}" srcId="{FAF73549-4722-4F0A-B9E0-B16BA89CDD51}" destId="{6600AE87-AE0A-4064-9EF4-412F7174E9CA}" srcOrd="3" destOrd="0" parTransId="{39272FCD-09EA-4539-833C-7E109F18B46A}" sibTransId="{F4311FEA-83B3-4BE0-8911-F94666A6C6C2}"/>
    <dgm:cxn modelId="{E72463D4-94AF-41AF-9104-63084901E9AC}" srcId="{32104652-0CBD-4902-98A8-E34EFD12BCBC}" destId="{627E81ED-07E2-4DF6-9182-29418963709C}" srcOrd="2" destOrd="0" parTransId="{4AE0B3F2-9389-4301-A6C9-7CD9E07AC04B}" sibTransId="{4EE59416-AD39-4E83-80C7-E5811076FCD9}"/>
    <dgm:cxn modelId="{B06718D7-19D1-44CA-8A97-40A0E02BE3B8}" srcId="{C0DA410D-117C-4F0D-AFDB-46BF92391D43}" destId="{76212248-2378-4A3D-9B4C-3DB18B5DBE18}" srcOrd="0" destOrd="0" parTransId="{91B7CE3A-1AD5-4A28-ACB2-3ADC20E78AB1}" sibTransId="{8C74BEEE-2572-4F9F-997B-7707B449AD9C}"/>
    <dgm:cxn modelId="{A5B18EE2-CBD0-4DE2-8DF8-8E156816832A}" type="presOf" srcId="{389BE760-6975-4510-A5E8-99EF66C1BDA7}" destId="{0CFD0982-0A6F-457B-B050-7D7CB274D222}" srcOrd="0" destOrd="2" presId="urn:microsoft.com/office/officeart/2005/8/layout/chevron2"/>
    <dgm:cxn modelId="{72E828E9-3AA3-49B9-B4E5-6D91A9A8F2CC}" type="presOf" srcId="{F3209EBF-E88E-4BC0-8077-65ED97E97FD7}" destId="{79C56037-6E4C-4C8B-9F9C-60E7AFD0A74A}" srcOrd="0" destOrd="0" presId="urn:microsoft.com/office/officeart/2005/8/layout/chevron2"/>
    <dgm:cxn modelId="{E4EA12EA-FDCA-409A-80DB-01683C68282A}" type="presOf" srcId="{56A3B3D3-A54A-4E79-B58E-ECAAA018F7D4}" destId="{E37D0C10-0628-43A5-9525-D6E67C83D55F}" srcOrd="0" destOrd="0" presId="urn:microsoft.com/office/officeart/2005/8/layout/chevron2"/>
    <dgm:cxn modelId="{6AA5A4EE-C6B7-4884-AD8E-3A97141C383F}" srcId="{32104652-0CBD-4902-98A8-E34EFD12BCBC}" destId="{F3209EBF-E88E-4BC0-8077-65ED97E97FD7}" srcOrd="0" destOrd="0" parTransId="{60BEF2D9-82CA-42AE-BD94-9EE4BF179564}" sibTransId="{E084CFAD-0D43-4A41-87FB-BBEF850C48E1}"/>
    <dgm:cxn modelId="{4AD433F3-CDA3-4B59-A985-C2046873993F}" type="presOf" srcId="{35D0DF9A-68BD-4C32-95AC-0FFAB8A12E0B}" destId="{79C56037-6E4C-4C8B-9F9C-60E7AFD0A74A}" srcOrd="0" destOrd="3" presId="urn:microsoft.com/office/officeart/2005/8/layout/chevron2"/>
    <dgm:cxn modelId="{886749F6-D79D-4D2A-9DF5-EB58C7F95361}" type="presOf" srcId="{4F12DCE8-12B8-4975-91B0-11259B9B1E14}" destId="{B1FC4C2E-EA5C-49D2-9B26-8AFC8F0E4E44}" srcOrd="0" destOrd="2" presId="urn:microsoft.com/office/officeart/2005/8/layout/chevron2"/>
    <dgm:cxn modelId="{32686DF9-FEF0-48AF-B3C3-06A8C02D2ACC}" srcId="{32104652-0CBD-4902-98A8-E34EFD12BCBC}" destId="{C5651263-F616-471F-8C88-E12AF061CC60}" srcOrd="4" destOrd="0" parTransId="{DBB78C7F-5E8B-404A-B647-B0B2CF952E5A}" sibTransId="{31D6D89E-FD7A-4179-B86D-1F3D21E6561B}"/>
    <dgm:cxn modelId="{614FC9FE-91C7-43BA-869A-B37B7F1CD27B}" srcId="{C0DA410D-117C-4F0D-AFDB-46BF92391D43}" destId="{4F12DCE8-12B8-4975-91B0-11259B9B1E14}" srcOrd="2" destOrd="0" parTransId="{5A077BBF-25CC-4E89-B822-E2A03C62F2E5}" sibTransId="{5A85FA0A-7984-4504-A297-FDC28827A3A2}"/>
    <dgm:cxn modelId="{532DB98B-145E-4488-8EC4-C29DCE7B386E}" type="presParOf" srcId="{E37D0C10-0628-43A5-9525-D6E67C83D55F}" destId="{8CDF8635-3EBB-48B1-AFA0-2A403503BD78}" srcOrd="0" destOrd="0" presId="urn:microsoft.com/office/officeart/2005/8/layout/chevron2"/>
    <dgm:cxn modelId="{83284612-6C4E-47A3-980B-D8178EEA7843}" type="presParOf" srcId="{8CDF8635-3EBB-48B1-AFA0-2A403503BD78}" destId="{E9FDA1BD-70B5-46C9-AEDC-BD6BC4AFA423}" srcOrd="0" destOrd="0" presId="urn:microsoft.com/office/officeart/2005/8/layout/chevron2"/>
    <dgm:cxn modelId="{A567E9F7-AD7B-4902-8490-48E604E9DC00}" type="presParOf" srcId="{8CDF8635-3EBB-48B1-AFA0-2A403503BD78}" destId="{B1FC4C2E-EA5C-49D2-9B26-8AFC8F0E4E44}" srcOrd="1" destOrd="0" presId="urn:microsoft.com/office/officeart/2005/8/layout/chevron2"/>
    <dgm:cxn modelId="{8D022224-E8D2-44A8-BFB8-C13D1A0F4026}" type="presParOf" srcId="{E37D0C10-0628-43A5-9525-D6E67C83D55F}" destId="{B033EFC2-55D2-4C55-9EF6-9D3E38E89361}" srcOrd="1" destOrd="0" presId="urn:microsoft.com/office/officeart/2005/8/layout/chevron2"/>
    <dgm:cxn modelId="{7842658A-4AE9-42DB-93A5-674504B23802}" type="presParOf" srcId="{E37D0C10-0628-43A5-9525-D6E67C83D55F}" destId="{F64104FD-F142-4466-AF8F-66C629080786}" srcOrd="2" destOrd="0" presId="urn:microsoft.com/office/officeart/2005/8/layout/chevron2"/>
    <dgm:cxn modelId="{C66EEB4D-50F9-4A82-B2AB-90259CD5ED04}" type="presParOf" srcId="{F64104FD-F142-4466-AF8F-66C629080786}" destId="{4E134F59-16C0-4EEE-AE50-2072B78A162F}" srcOrd="0" destOrd="0" presId="urn:microsoft.com/office/officeart/2005/8/layout/chevron2"/>
    <dgm:cxn modelId="{F8661B18-8F6D-4BE8-A31E-992439417753}" type="presParOf" srcId="{F64104FD-F142-4466-AF8F-66C629080786}" destId="{A6121831-D658-41D0-ADFA-7C0E65D5E84B}" srcOrd="1" destOrd="0" presId="urn:microsoft.com/office/officeart/2005/8/layout/chevron2"/>
    <dgm:cxn modelId="{13CEEEC3-F53A-46D2-A8E4-47C5FDD9CAEC}" type="presParOf" srcId="{E37D0C10-0628-43A5-9525-D6E67C83D55F}" destId="{C09E924B-D85A-4923-8D13-F13D8CB6F721}" srcOrd="3" destOrd="0" presId="urn:microsoft.com/office/officeart/2005/8/layout/chevron2"/>
    <dgm:cxn modelId="{59D85CBB-CA1A-4EC7-8904-F7D8D7DD8C79}" type="presParOf" srcId="{E37D0C10-0628-43A5-9525-D6E67C83D55F}" destId="{4397F571-00B9-4439-84CA-1D1A3EA94892}" srcOrd="4" destOrd="0" presId="urn:microsoft.com/office/officeart/2005/8/layout/chevron2"/>
    <dgm:cxn modelId="{9D46CA92-6264-46EF-8AD9-EE7205475D47}" type="presParOf" srcId="{4397F571-00B9-4439-84CA-1D1A3EA94892}" destId="{F59CEA1B-CBAE-4727-85F6-86C7B8F33677}" srcOrd="0" destOrd="0" presId="urn:microsoft.com/office/officeart/2005/8/layout/chevron2"/>
    <dgm:cxn modelId="{1522B2ED-854E-4612-A769-CA7B0D2D3143}" type="presParOf" srcId="{4397F571-00B9-4439-84CA-1D1A3EA94892}" destId="{79C56037-6E4C-4C8B-9F9C-60E7AFD0A74A}" srcOrd="1" destOrd="0" presId="urn:microsoft.com/office/officeart/2005/8/layout/chevron2"/>
    <dgm:cxn modelId="{D788FFDA-919C-4289-AC34-96F0E67E39A0}" type="presParOf" srcId="{E37D0C10-0628-43A5-9525-D6E67C83D55F}" destId="{5EBFAD6C-BC5F-476A-BE13-18FD5F723768}" srcOrd="5" destOrd="0" presId="urn:microsoft.com/office/officeart/2005/8/layout/chevron2"/>
    <dgm:cxn modelId="{526ECD30-C9C2-401D-B89C-8AD22DB030D9}" type="presParOf" srcId="{E37D0C10-0628-43A5-9525-D6E67C83D55F}" destId="{E8053908-B1EB-4DD3-8323-8E77F384EF8F}" srcOrd="6" destOrd="0" presId="urn:microsoft.com/office/officeart/2005/8/layout/chevron2"/>
    <dgm:cxn modelId="{25666A62-933F-4D70-BA3A-EF95381A158B}" type="presParOf" srcId="{E8053908-B1EB-4DD3-8323-8E77F384EF8F}" destId="{3E8560C8-5E94-4879-9253-6A859D8BCFF0}" srcOrd="0" destOrd="0" presId="urn:microsoft.com/office/officeart/2005/8/layout/chevron2"/>
    <dgm:cxn modelId="{D79287EA-57F5-4F21-816D-2541EC3BEB23}" type="presParOf" srcId="{E8053908-B1EB-4DD3-8323-8E77F384EF8F}" destId="{0CFD0982-0A6F-457B-B050-7D7CB274D222}"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794343-F6EF-4618-B4DA-D31348376601}" type="doc">
      <dgm:prSet loTypeId="urn:microsoft.com/office/officeart/2005/8/layout/hProcess4" loCatId="process" qsTypeId="urn:microsoft.com/office/officeart/2005/8/quickstyle/simple1" qsCatId="simple" csTypeId="urn:microsoft.com/office/officeart/2005/8/colors/colorful4" csCatId="colorful" phldr="1"/>
      <dgm:spPr/>
      <dgm:t>
        <a:bodyPr/>
        <a:lstStyle/>
        <a:p>
          <a:endParaRPr lang="en-GB"/>
        </a:p>
      </dgm:t>
    </dgm:pt>
    <dgm:pt modelId="{03268C3C-97E7-487C-9F3B-AF246EDFFB67}">
      <dgm:prSet phldrT="[Text]"/>
      <dgm:spPr/>
      <dgm:t>
        <a:bodyPr/>
        <a:lstStyle/>
        <a:p>
          <a:r>
            <a:rPr lang="en-GB" dirty="0">
              <a:solidFill>
                <a:schemeClr val="tx1"/>
              </a:solidFill>
            </a:rPr>
            <a:t>Step 1 </a:t>
          </a:r>
        </a:p>
      </dgm:t>
    </dgm:pt>
    <dgm:pt modelId="{FBD7BCBB-1342-4C11-A69C-51EFD08DB317}" type="parTrans" cxnId="{9B504169-6EC2-4BB2-A171-DE4FEC446401}">
      <dgm:prSet/>
      <dgm:spPr/>
      <dgm:t>
        <a:bodyPr/>
        <a:lstStyle/>
        <a:p>
          <a:endParaRPr lang="en-GB"/>
        </a:p>
      </dgm:t>
    </dgm:pt>
    <dgm:pt modelId="{447AE4C7-A1B5-4CE8-8685-039D227C4736}" type="sibTrans" cxnId="{9B504169-6EC2-4BB2-A171-DE4FEC446401}">
      <dgm:prSet/>
      <dgm:spPr/>
      <dgm:t>
        <a:bodyPr/>
        <a:lstStyle/>
        <a:p>
          <a:endParaRPr lang="en-GB"/>
        </a:p>
      </dgm:t>
    </dgm:pt>
    <dgm:pt modelId="{74D3666F-9080-46E1-830C-72AC7ED6E9D7}">
      <dgm:prSet phldrT="[Text]"/>
      <dgm:spPr/>
      <dgm:t>
        <a:bodyPr/>
        <a:lstStyle/>
        <a:p>
          <a:r>
            <a:rPr lang="en-GB" dirty="0"/>
            <a:t>Identify school Mental Health Lead and wellbeing team</a:t>
          </a:r>
        </a:p>
      </dgm:t>
    </dgm:pt>
    <dgm:pt modelId="{C37338CD-61A2-475E-99D4-53B0958B10E3}" type="parTrans" cxnId="{098E913A-16CC-4DFF-B7D2-CAA9804C0DF5}">
      <dgm:prSet/>
      <dgm:spPr/>
      <dgm:t>
        <a:bodyPr/>
        <a:lstStyle/>
        <a:p>
          <a:endParaRPr lang="en-GB"/>
        </a:p>
      </dgm:t>
    </dgm:pt>
    <dgm:pt modelId="{26AE7ED5-E039-4391-B783-F97006376AA7}" type="sibTrans" cxnId="{098E913A-16CC-4DFF-B7D2-CAA9804C0DF5}">
      <dgm:prSet/>
      <dgm:spPr/>
      <dgm:t>
        <a:bodyPr/>
        <a:lstStyle/>
        <a:p>
          <a:endParaRPr lang="en-GB"/>
        </a:p>
      </dgm:t>
    </dgm:pt>
    <dgm:pt modelId="{1B372DB7-E38C-4A2A-B164-FBF1601DBE49}">
      <dgm:prSet phldrT="[Text]"/>
      <dgm:spPr/>
      <dgm:t>
        <a:bodyPr/>
        <a:lstStyle/>
        <a:p>
          <a:r>
            <a:rPr lang="en-GB" dirty="0">
              <a:solidFill>
                <a:schemeClr val="tx1"/>
              </a:solidFill>
            </a:rPr>
            <a:t>Step 2</a:t>
          </a:r>
        </a:p>
      </dgm:t>
    </dgm:pt>
    <dgm:pt modelId="{71D70CFF-55EC-433B-8F4F-3AD691F9159D}" type="parTrans" cxnId="{259EA125-2EFD-44D9-962A-E21E8595E5A3}">
      <dgm:prSet/>
      <dgm:spPr/>
      <dgm:t>
        <a:bodyPr/>
        <a:lstStyle/>
        <a:p>
          <a:endParaRPr lang="en-GB"/>
        </a:p>
      </dgm:t>
    </dgm:pt>
    <dgm:pt modelId="{062C2A86-1369-440F-8A0F-3B5EA68A0407}" type="sibTrans" cxnId="{259EA125-2EFD-44D9-962A-E21E8595E5A3}">
      <dgm:prSet/>
      <dgm:spPr/>
      <dgm:t>
        <a:bodyPr/>
        <a:lstStyle/>
        <a:p>
          <a:endParaRPr lang="en-GB"/>
        </a:p>
      </dgm:t>
    </dgm:pt>
    <dgm:pt modelId="{07D38E57-2EE0-44C6-8A5C-D968DFCC6407}">
      <dgm:prSet phldrT="[Text]"/>
      <dgm:spPr/>
      <dgm:t>
        <a:bodyPr/>
        <a:lstStyle/>
        <a:p>
          <a:r>
            <a:rPr lang="en-GB" dirty="0"/>
            <a:t>Gather information on Mental Health and Wellbeing issues using a variety of data </a:t>
          </a:r>
        </a:p>
      </dgm:t>
    </dgm:pt>
    <dgm:pt modelId="{1F90A1E2-1C4C-4AD8-8D37-7269B026D085}" type="parTrans" cxnId="{94D79A92-A6D4-4719-A2E1-EDF091C446C7}">
      <dgm:prSet/>
      <dgm:spPr/>
      <dgm:t>
        <a:bodyPr/>
        <a:lstStyle/>
        <a:p>
          <a:endParaRPr lang="en-GB"/>
        </a:p>
      </dgm:t>
    </dgm:pt>
    <dgm:pt modelId="{3D683C58-40D0-40D7-AC18-D39FDA1BBB79}" type="sibTrans" cxnId="{94D79A92-A6D4-4719-A2E1-EDF091C446C7}">
      <dgm:prSet/>
      <dgm:spPr/>
      <dgm:t>
        <a:bodyPr/>
        <a:lstStyle/>
        <a:p>
          <a:endParaRPr lang="en-GB"/>
        </a:p>
      </dgm:t>
    </dgm:pt>
    <dgm:pt modelId="{029AE1F1-60AB-4ADA-AF9F-7B5CDCEF36D2}">
      <dgm:prSet phldrT="[Text]"/>
      <dgm:spPr/>
      <dgm:t>
        <a:bodyPr/>
        <a:lstStyle/>
        <a:p>
          <a:r>
            <a:rPr lang="en-GB" dirty="0">
              <a:solidFill>
                <a:schemeClr val="tx1"/>
              </a:solidFill>
            </a:rPr>
            <a:t>Step 3</a:t>
          </a:r>
        </a:p>
      </dgm:t>
    </dgm:pt>
    <dgm:pt modelId="{9553B18D-D6D7-4419-BAFA-551BFBED9D9B}" type="parTrans" cxnId="{4B197136-61EB-424A-980B-CC2A845C8E54}">
      <dgm:prSet/>
      <dgm:spPr/>
      <dgm:t>
        <a:bodyPr/>
        <a:lstStyle/>
        <a:p>
          <a:endParaRPr lang="en-GB"/>
        </a:p>
      </dgm:t>
    </dgm:pt>
    <dgm:pt modelId="{49AF8F90-9DF1-4721-A4BE-E98401E3721F}" type="sibTrans" cxnId="{4B197136-61EB-424A-980B-CC2A845C8E54}">
      <dgm:prSet/>
      <dgm:spPr/>
      <dgm:t>
        <a:bodyPr/>
        <a:lstStyle/>
        <a:p>
          <a:endParaRPr lang="en-GB"/>
        </a:p>
      </dgm:t>
    </dgm:pt>
    <dgm:pt modelId="{783C2E89-F36C-4441-BA55-D5D804DEBACF}">
      <dgm:prSet phldrT="[Text]"/>
      <dgm:spPr/>
      <dgm:t>
        <a:bodyPr/>
        <a:lstStyle/>
        <a:p>
          <a:r>
            <a:rPr lang="en-GB" dirty="0"/>
            <a:t>Gather necessary information and develop procedure for managing internal and external referrals.</a:t>
          </a:r>
        </a:p>
      </dgm:t>
    </dgm:pt>
    <dgm:pt modelId="{1053F7BF-9D50-4713-9089-3370C8D198AF}" type="parTrans" cxnId="{14B56372-A190-42D2-A849-400743BC21C5}">
      <dgm:prSet/>
      <dgm:spPr/>
      <dgm:t>
        <a:bodyPr/>
        <a:lstStyle/>
        <a:p>
          <a:endParaRPr lang="en-GB"/>
        </a:p>
      </dgm:t>
    </dgm:pt>
    <dgm:pt modelId="{DF615EF9-A50B-4756-A823-468C22BD9033}" type="sibTrans" cxnId="{14B56372-A190-42D2-A849-400743BC21C5}">
      <dgm:prSet/>
      <dgm:spPr/>
      <dgm:t>
        <a:bodyPr/>
        <a:lstStyle/>
        <a:p>
          <a:endParaRPr lang="en-GB"/>
        </a:p>
      </dgm:t>
    </dgm:pt>
    <dgm:pt modelId="{D47ABF89-2738-40E1-8386-C6288CFB35B0}">
      <dgm:prSet/>
      <dgm:spPr/>
      <dgm:t>
        <a:bodyPr/>
        <a:lstStyle/>
        <a:p>
          <a:r>
            <a:rPr lang="en-GB" dirty="0">
              <a:solidFill>
                <a:schemeClr val="tx1"/>
              </a:solidFill>
            </a:rPr>
            <a:t>Step 4</a:t>
          </a:r>
        </a:p>
      </dgm:t>
    </dgm:pt>
    <dgm:pt modelId="{D638182B-9AA8-4981-877D-5B474FE0D155}" type="parTrans" cxnId="{33AB1BBA-6494-4E2F-8837-43767C5E71E8}">
      <dgm:prSet/>
      <dgm:spPr/>
      <dgm:t>
        <a:bodyPr/>
        <a:lstStyle/>
        <a:p>
          <a:endParaRPr lang="en-GB"/>
        </a:p>
      </dgm:t>
    </dgm:pt>
    <dgm:pt modelId="{2BB5B30D-C040-4B35-9E25-89410E86AC94}" type="sibTrans" cxnId="{33AB1BBA-6494-4E2F-8837-43767C5E71E8}">
      <dgm:prSet/>
      <dgm:spPr/>
      <dgm:t>
        <a:bodyPr/>
        <a:lstStyle/>
        <a:p>
          <a:endParaRPr lang="en-GB"/>
        </a:p>
      </dgm:t>
    </dgm:pt>
    <dgm:pt modelId="{1A4805AA-A6E3-472B-9A8D-C0AAEEF9963E}">
      <dgm:prSet/>
      <dgm:spPr/>
      <dgm:t>
        <a:bodyPr/>
        <a:lstStyle/>
        <a:p>
          <a:r>
            <a:rPr lang="en-GB" dirty="0"/>
            <a:t>Utilise a secure student record management system </a:t>
          </a:r>
        </a:p>
      </dgm:t>
    </dgm:pt>
    <dgm:pt modelId="{1E98C62F-EFD1-4ECE-BFA9-2856E1C0AE13}" type="parTrans" cxnId="{FA8834AB-5DD7-441B-BC6E-B32396608272}">
      <dgm:prSet/>
      <dgm:spPr/>
      <dgm:t>
        <a:bodyPr/>
        <a:lstStyle/>
        <a:p>
          <a:endParaRPr lang="en-GB"/>
        </a:p>
      </dgm:t>
    </dgm:pt>
    <dgm:pt modelId="{1DD6EB74-4A97-4FDF-8E65-98BEC0C702B0}" type="sibTrans" cxnId="{FA8834AB-5DD7-441B-BC6E-B32396608272}">
      <dgm:prSet/>
      <dgm:spPr/>
      <dgm:t>
        <a:bodyPr/>
        <a:lstStyle/>
        <a:p>
          <a:endParaRPr lang="en-GB"/>
        </a:p>
      </dgm:t>
    </dgm:pt>
    <dgm:pt modelId="{8F865B12-B25A-4C9E-82F6-7E65F8F5672E}" type="pres">
      <dgm:prSet presAssocID="{AD794343-F6EF-4618-B4DA-D31348376601}" presName="Name0" presStyleCnt="0">
        <dgm:presLayoutVars>
          <dgm:dir/>
          <dgm:animLvl val="lvl"/>
          <dgm:resizeHandles val="exact"/>
        </dgm:presLayoutVars>
      </dgm:prSet>
      <dgm:spPr/>
    </dgm:pt>
    <dgm:pt modelId="{F7063093-9303-4488-8A10-D83FD4541DB2}" type="pres">
      <dgm:prSet presAssocID="{AD794343-F6EF-4618-B4DA-D31348376601}" presName="tSp" presStyleCnt="0"/>
      <dgm:spPr/>
    </dgm:pt>
    <dgm:pt modelId="{224BFFBF-AF7E-4C86-85EE-7DA94C463337}" type="pres">
      <dgm:prSet presAssocID="{AD794343-F6EF-4618-B4DA-D31348376601}" presName="bSp" presStyleCnt="0"/>
      <dgm:spPr/>
    </dgm:pt>
    <dgm:pt modelId="{D2B75299-849F-4E4A-93E6-21BEA78C4265}" type="pres">
      <dgm:prSet presAssocID="{AD794343-F6EF-4618-B4DA-D31348376601}" presName="process" presStyleCnt="0"/>
      <dgm:spPr/>
    </dgm:pt>
    <dgm:pt modelId="{DA667657-7A23-438E-AA03-FA3FF2961B6D}" type="pres">
      <dgm:prSet presAssocID="{03268C3C-97E7-487C-9F3B-AF246EDFFB67}" presName="composite1" presStyleCnt="0"/>
      <dgm:spPr/>
    </dgm:pt>
    <dgm:pt modelId="{15B894A1-2B11-40AD-8E07-BBC99EC58280}" type="pres">
      <dgm:prSet presAssocID="{03268C3C-97E7-487C-9F3B-AF246EDFFB67}" presName="dummyNode1" presStyleLbl="node1" presStyleIdx="0" presStyleCnt="4"/>
      <dgm:spPr/>
    </dgm:pt>
    <dgm:pt modelId="{6F5F38C3-5EFB-4EF9-B6B7-6997B5C55017}" type="pres">
      <dgm:prSet presAssocID="{03268C3C-97E7-487C-9F3B-AF246EDFFB67}" presName="childNode1" presStyleLbl="bgAcc1" presStyleIdx="0" presStyleCnt="4" custScaleX="97463" custScaleY="97279">
        <dgm:presLayoutVars>
          <dgm:bulletEnabled val="1"/>
        </dgm:presLayoutVars>
      </dgm:prSet>
      <dgm:spPr/>
    </dgm:pt>
    <dgm:pt modelId="{76B1F362-9C68-4D9F-80A6-FC5CD9DE0486}" type="pres">
      <dgm:prSet presAssocID="{03268C3C-97E7-487C-9F3B-AF246EDFFB67}" presName="childNode1tx" presStyleLbl="bgAcc1" presStyleIdx="0" presStyleCnt="4">
        <dgm:presLayoutVars>
          <dgm:bulletEnabled val="1"/>
        </dgm:presLayoutVars>
      </dgm:prSet>
      <dgm:spPr/>
    </dgm:pt>
    <dgm:pt modelId="{1AFF79C7-C791-4162-99B1-4054D278D642}" type="pres">
      <dgm:prSet presAssocID="{03268C3C-97E7-487C-9F3B-AF246EDFFB67}" presName="parentNode1" presStyleLbl="node1" presStyleIdx="0" presStyleCnt="4">
        <dgm:presLayoutVars>
          <dgm:chMax val="1"/>
          <dgm:bulletEnabled val="1"/>
        </dgm:presLayoutVars>
      </dgm:prSet>
      <dgm:spPr/>
    </dgm:pt>
    <dgm:pt modelId="{6EBB216B-A246-41EA-BF2E-464FE044DBA0}" type="pres">
      <dgm:prSet presAssocID="{03268C3C-97E7-487C-9F3B-AF246EDFFB67}" presName="connSite1" presStyleCnt="0"/>
      <dgm:spPr/>
    </dgm:pt>
    <dgm:pt modelId="{1C5081E6-256E-4346-9E48-3DC114CFFA1E}" type="pres">
      <dgm:prSet presAssocID="{447AE4C7-A1B5-4CE8-8685-039D227C4736}" presName="Name9" presStyleLbl="sibTrans2D1" presStyleIdx="0" presStyleCnt="3"/>
      <dgm:spPr/>
    </dgm:pt>
    <dgm:pt modelId="{08BA9543-892E-471A-96BF-4174D587B43B}" type="pres">
      <dgm:prSet presAssocID="{1B372DB7-E38C-4A2A-B164-FBF1601DBE49}" presName="composite2" presStyleCnt="0"/>
      <dgm:spPr/>
    </dgm:pt>
    <dgm:pt modelId="{4D4472A1-E5B5-4994-A351-5FD7A40961AA}" type="pres">
      <dgm:prSet presAssocID="{1B372DB7-E38C-4A2A-B164-FBF1601DBE49}" presName="dummyNode2" presStyleLbl="node1" presStyleIdx="0" presStyleCnt="4"/>
      <dgm:spPr/>
    </dgm:pt>
    <dgm:pt modelId="{118111B1-FA49-475B-A586-253C1667C5A8}" type="pres">
      <dgm:prSet presAssocID="{1B372DB7-E38C-4A2A-B164-FBF1601DBE49}" presName="childNode2" presStyleLbl="bgAcc1" presStyleIdx="1" presStyleCnt="4">
        <dgm:presLayoutVars>
          <dgm:bulletEnabled val="1"/>
        </dgm:presLayoutVars>
      </dgm:prSet>
      <dgm:spPr/>
    </dgm:pt>
    <dgm:pt modelId="{D2DB6585-C377-4D1D-A67C-99F1D0D84943}" type="pres">
      <dgm:prSet presAssocID="{1B372DB7-E38C-4A2A-B164-FBF1601DBE49}" presName="childNode2tx" presStyleLbl="bgAcc1" presStyleIdx="1" presStyleCnt="4">
        <dgm:presLayoutVars>
          <dgm:bulletEnabled val="1"/>
        </dgm:presLayoutVars>
      </dgm:prSet>
      <dgm:spPr/>
    </dgm:pt>
    <dgm:pt modelId="{88841D8B-BAB5-4B8D-B5C0-ED17AB06AAF3}" type="pres">
      <dgm:prSet presAssocID="{1B372DB7-E38C-4A2A-B164-FBF1601DBE49}" presName="parentNode2" presStyleLbl="node1" presStyleIdx="1" presStyleCnt="4">
        <dgm:presLayoutVars>
          <dgm:chMax val="0"/>
          <dgm:bulletEnabled val="1"/>
        </dgm:presLayoutVars>
      </dgm:prSet>
      <dgm:spPr/>
    </dgm:pt>
    <dgm:pt modelId="{C3D3688A-9E9B-4CA7-8188-6AEF430ADA5E}" type="pres">
      <dgm:prSet presAssocID="{1B372DB7-E38C-4A2A-B164-FBF1601DBE49}" presName="connSite2" presStyleCnt="0"/>
      <dgm:spPr/>
    </dgm:pt>
    <dgm:pt modelId="{F2464BFA-633C-4740-B651-569E1BF65CFF}" type="pres">
      <dgm:prSet presAssocID="{062C2A86-1369-440F-8A0F-3B5EA68A0407}" presName="Name18" presStyleLbl="sibTrans2D1" presStyleIdx="1" presStyleCnt="3"/>
      <dgm:spPr/>
    </dgm:pt>
    <dgm:pt modelId="{539B7845-E346-4AD4-ACBB-0C96C8A04506}" type="pres">
      <dgm:prSet presAssocID="{029AE1F1-60AB-4ADA-AF9F-7B5CDCEF36D2}" presName="composite1" presStyleCnt="0"/>
      <dgm:spPr/>
    </dgm:pt>
    <dgm:pt modelId="{8861853A-7554-4739-90A8-BABCAEE543DA}" type="pres">
      <dgm:prSet presAssocID="{029AE1F1-60AB-4ADA-AF9F-7B5CDCEF36D2}" presName="dummyNode1" presStyleLbl="node1" presStyleIdx="1" presStyleCnt="4"/>
      <dgm:spPr/>
    </dgm:pt>
    <dgm:pt modelId="{7C553EF5-B254-4888-B81D-5969E53A2EE5}" type="pres">
      <dgm:prSet presAssocID="{029AE1F1-60AB-4ADA-AF9F-7B5CDCEF36D2}" presName="childNode1" presStyleLbl="bgAcc1" presStyleIdx="2" presStyleCnt="4">
        <dgm:presLayoutVars>
          <dgm:bulletEnabled val="1"/>
        </dgm:presLayoutVars>
      </dgm:prSet>
      <dgm:spPr/>
    </dgm:pt>
    <dgm:pt modelId="{8DFF75B5-1E1C-4CAF-A5D1-AE021ACA49A8}" type="pres">
      <dgm:prSet presAssocID="{029AE1F1-60AB-4ADA-AF9F-7B5CDCEF36D2}" presName="childNode1tx" presStyleLbl="bgAcc1" presStyleIdx="2" presStyleCnt="4">
        <dgm:presLayoutVars>
          <dgm:bulletEnabled val="1"/>
        </dgm:presLayoutVars>
      </dgm:prSet>
      <dgm:spPr/>
    </dgm:pt>
    <dgm:pt modelId="{24107618-1747-4D66-9129-4BE612CADEDC}" type="pres">
      <dgm:prSet presAssocID="{029AE1F1-60AB-4ADA-AF9F-7B5CDCEF36D2}" presName="parentNode1" presStyleLbl="node1" presStyleIdx="2" presStyleCnt="4">
        <dgm:presLayoutVars>
          <dgm:chMax val="1"/>
          <dgm:bulletEnabled val="1"/>
        </dgm:presLayoutVars>
      </dgm:prSet>
      <dgm:spPr/>
    </dgm:pt>
    <dgm:pt modelId="{52BB4736-60B7-4261-A2B3-DEDD2BD244C3}" type="pres">
      <dgm:prSet presAssocID="{029AE1F1-60AB-4ADA-AF9F-7B5CDCEF36D2}" presName="connSite1" presStyleCnt="0"/>
      <dgm:spPr/>
    </dgm:pt>
    <dgm:pt modelId="{E0CD3ECE-6600-4573-9F36-C17F0C43611D}" type="pres">
      <dgm:prSet presAssocID="{49AF8F90-9DF1-4721-A4BE-E98401E3721F}" presName="Name9" presStyleLbl="sibTrans2D1" presStyleIdx="2" presStyleCnt="3"/>
      <dgm:spPr/>
    </dgm:pt>
    <dgm:pt modelId="{683E837C-D56F-45B5-B3AC-84C1FDC8F7A0}" type="pres">
      <dgm:prSet presAssocID="{D47ABF89-2738-40E1-8386-C6288CFB35B0}" presName="composite2" presStyleCnt="0"/>
      <dgm:spPr/>
    </dgm:pt>
    <dgm:pt modelId="{E698BF61-FBA7-4E19-B43B-35634FD694EE}" type="pres">
      <dgm:prSet presAssocID="{D47ABF89-2738-40E1-8386-C6288CFB35B0}" presName="dummyNode2" presStyleLbl="node1" presStyleIdx="2" presStyleCnt="4"/>
      <dgm:spPr/>
    </dgm:pt>
    <dgm:pt modelId="{5B424C78-3056-41BA-86F2-D1316973C235}" type="pres">
      <dgm:prSet presAssocID="{D47ABF89-2738-40E1-8386-C6288CFB35B0}" presName="childNode2" presStyleLbl="bgAcc1" presStyleIdx="3" presStyleCnt="4">
        <dgm:presLayoutVars>
          <dgm:bulletEnabled val="1"/>
        </dgm:presLayoutVars>
      </dgm:prSet>
      <dgm:spPr/>
    </dgm:pt>
    <dgm:pt modelId="{5873D283-3139-4A55-98F1-F19BEBC0443C}" type="pres">
      <dgm:prSet presAssocID="{D47ABF89-2738-40E1-8386-C6288CFB35B0}" presName="childNode2tx" presStyleLbl="bgAcc1" presStyleIdx="3" presStyleCnt="4">
        <dgm:presLayoutVars>
          <dgm:bulletEnabled val="1"/>
        </dgm:presLayoutVars>
      </dgm:prSet>
      <dgm:spPr/>
    </dgm:pt>
    <dgm:pt modelId="{C9C65140-B7FA-47B7-965D-F1591C2146C3}" type="pres">
      <dgm:prSet presAssocID="{D47ABF89-2738-40E1-8386-C6288CFB35B0}" presName="parentNode2" presStyleLbl="node1" presStyleIdx="3" presStyleCnt="4">
        <dgm:presLayoutVars>
          <dgm:chMax val="0"/>
          <dgm:bulletEnabled val="1"/>
        </dgm:presLayoutVars>
      </dgm:prSet>
      <dgm:spPr/>
    </dgm:pt>
    <dgm:pt modelId="{ED74929D-8269-491F-A669-E7B3851E8A3E}" type="pres">
      <dgm:prSet presAssocID="{D47ABF89-2738-40E1-8386-C6288CFB35B0}" presName="connSite2" presStyleCnt="0"/>
      <dgm:spPr/>
    </dgm:pt>
  </dgm:ptLst>
  <dgm:cxnLst>
    <dgm:cxn modelId="{3AB95E01-FE30-43B4-8B51-54B0BFEFC33E}" type="presOf" srcId="{07D38E57-2EE0-44C6-8A5C-D968DFCC6407}" destId="{118111B1-FA49-475B-A586-253C1667C5A8}" srcOrd="0" destOrd="0" presId="urn:microsoft.com/office/officeart/2005/8/layout/hProcess4"/>
    <dgm:cxn modelId="{AA3DD922-1247-4CBF-82FD-70F4E47FEDD2}" type="presOf" srcId="{1A4805AA-A6E3-472B-9A8D-C0AAEEF9963E}" destId="{5873D283-3139-4A55-98F1-F19BEBC0443C}" srcOrd="1" destOrd="0" presId="urn:microsoft.com/office/officeart/2005/8/layout/hProcess4"/>
    <dgm:cxn modelId="{F110CB24-6198-4664-B9CB-C39DEA339BA2}" type="presOf" srcId="{AD794343-F6EF-4618-B4DA-D31348376601}" destId="{8F865B12-B25A-4C9E-82F6-7E65F8F5672E}" srcOrd="0" destOrd="0" presId="urn:microsoft.com/office/officeart/2005/8/layout/hProcess4"/>
    <dgm:cxn modelId="{259EA125-2EFD-44D9-962A-E21E8595E5A3}" srcId="{AD794343-F6EF-4618-B4DA-D31348376601}" destId="{1B372DB7-E38C-4A2A-B164-FBF1601DBE49}" srcOrd="1" destOrd="0" parTransId="{71D70CFF-55EC-433B-8F4F-3AD691F9159D}" sibTransId="{062C2A86-1369-440F-8A0F-3B5EA68A0407}"/>
    <dgm:cxn modelId="{4B197136-61EB-424A-980B-CC2A845C8E54}" srcId="{AD794343-F6EF-4618-B4DA-D31348376601}" destId="{029AE1F1-60AB-4ADA-AF9F-7B5CDCEF36D2}" srcOrd="2" destOrd="0" parTransId="{9553B18D-D6D7-4419-BAFA-551BFBED9D9B}" sibTransId="{49AF8F90-9DF1-4721-A4BE-E98401E3721F}"/>
    <dgm:cxn modelId="{C6DCC637-9823-46E0-B6FA-24BCAE413884}" type="presOf" srcId="{783C2E89-F36C-4441-BA55-D5D804DEBACF}" destId="{7C553EF5-B254-4888-B81D-5969E53A2EE5}" srcOrd="0" destOrd="0" presId="urn:microsoft.com/office/officeart/2005/8/layout/hProcess4"/>
    <dgm:cxn modelId="{098E913A-16CC-4DFF-B7D2-CAA9804C0DF5}" srcId="{03268C3C-97E7-487C-9F3B-AF246EDFFB67}" destId="{74D3666F-9080-46E1-830C-72AC7ED6E9D7}" srcOrd="0" destOrd="0" parTransId="{C37338CD-61A2-475E-99D4-53B0958B10E3}" sibTransId="{26AE7ED5-E039-4391-B783-F97006376AA7}"/>
    <dgm:cxn modelId="{6EC0B545-186B-496A-A080-FFDE20734AE4}" type="presOf" srcId="{49AF8F90-9DF1-4721-A4BE-E98401E3721F}" destId="{E0CD3ECE-6600-4573-9F36-C17F0C43611D}" srcOrd="0" destOrd="0" presId="urn:microsoft.com/office/officeart/2005/8/layout/hProcess4"/>
    <dgm:cxn modelId="{97F93769-51B1-4C2C-A268-7C723B5B33BF}" type="presOf" srcId="{447AE4C7-A1B5-4CE8-8685-039D227C4736}" destId="{1C5081E6-256E-4346-9E48-3DC114CFFA1E}" srcOrd="0" destOrd="0" presId="urn:microsoft.com/office/officeart/2005/8/layout/hProcess4"/>
    <dgm:cxn modelId="{9B504169-6EC2-4BB2-A171-DE4FEC446401}" srcId="{AD794343-F6EF-4618-B4DA-D31348376601}" destId="{03268C3C-97E7-487C-9F3B-AF246EDFFB67}" srcOrd="0" destOrd="0" parTransId="{FBD7BCBB-1342-4C11-A69C-51EFD08DB317}" sibTransId="{447AE4C7-A1B5-4CE8-8685-039D227C4736}"/>
    <dgm:cxn modelId="{14B56372-A190-42D2-A849-400743BC21C5}" srcId="{029AE1F1-60AB-4ADA-AF9F-7B5CDCEF36D2}" destId="{783C2E89-F36C-4441-BA55-D5D804DEBACF}" srcOrd="0" destOrd="0" parTransId="{1053F7BF-9D50-4713-9089-3370C8D198AF}" sibTransId="{DF615EF9-A50B-4756-A823-468C22BD9033}"/>
    <dgm:cxn modelId="{EBF5ED75-A10B-4F66-ADE8-FBB3A6453D9A}" type="presOf" srcId="{062C2A86-1369-440F-8A0F-3B5EA68A0407}" destId="{F2464BFA-633C-4740-B651-569E1BF65CFF}" srcOrd="0" destOrd="0" presId="urn:microsoft.com/office/officeart/2005/8/layout/hProcess4"/>
    <dgm:cxn modelId="{4024ED8C-C8D8-4F41-8D6A-13B110594F8C}" type="presOf" srcId="{1A4805AA-A6E3-472B-9A8D-C0AAEEF9963E}" destId="{5B424C78-3056-41BA-86F2-D1316973C235}" srcOrd="0" destOrd="0" presId="urn:microsoft.com/office/officeart/2005/8/layout/hProcess4"/>
    <dgm:cxn modelId="{DA74188F-4684-4CA7-8645-2F31DEA58E9B}" type="presOf" srcId="{03268C3C-97E7-487C-9F3B-AF246EDFFB67}" destId="{1AFF79C7-C791-4162-99B1-4054D278D642}" srcOrd="0" destOrd="0" presId="urn:microsoft.com/office/officeart/2005/8/layout/hProcess4"/>
    <dgm:cxn modelId="{E0B58C8F-486A-4666-A7FC-774EE7164E4D}" type="presOf" srcId="{74D3666F-9080-46E1-830C-72AC7ED6E9D7}" destId="{76B1F362-9C68-4D9F-80A6-FC5CD9DE0486}" srcOrd="1" destOrd="0" presId="urn:microsoft.com/office/officeart/2005/8/layout/hProcess4"/>
    <dgm:cxn modelId="{94D79A92-A6D4-4719-A2E1-EDF091C446C7}" srcId="{1B372DB7-E38C-4A2A-B164-FBF1601DBE49}" destId="{07D38E57-2EE0-44C6-8A5C-D968DFCC6407}" srcOrd="0" destOrd="0" parTransId="{1F90A1E2-1C4C-4AD8-8D37-7269B026D085}" sibTransId="{3D683C58-40D0-40D7-AC18-D39FDA1BBB79}"/>
    <dgm:cxn modelId="{D4392198-D5FE-4CFC-84F3-E91B27CF785C}" type="presOf" srcId="{783C2E89-F36C-4441-BA55-D5D804DEBACF}" destId="{8DFF75B5-1E1C-4CAF-A5D1-AE021ACA49A8}" srcOrd="1" destOrd="0" presId="urn:microsoft.com/office/officeart/2005/8/layout/hProcess4"/>
    <dgm:cxn modelId="{F408D3A2-5DA0-4E25-84CF-EE2DC395DB53}" type="presOf" srcId="{1B372DB7-E38C-4A2A-B164-FBF1601DBE49}" destId="{88841D8B-BAB5-4B8D-B5C0-ED17AB06AAF3}" srcOrd="0" destOrd="0" presId="urn:microsoft.com/office/officeart/2005/8/layout/hProcess4"/>
    <dgm:cxn modelId="{335080A9-9739-473C-86A6-D7E0A0F2E569}" type="presOf" srcId="{07D38E57-2EE0-44C6-8A5C-D968DFCC6407}" destId="{D2DB6585-C377-4D1D-A67C-99F1D0D84943}" srcOrd="1" destOrd="0" presId="urn:microsoft.com/office/officeart/2005/8/layout/hProcess4"/>
    <dgm:cxn modelId="{FA8834AB-5DD7-441B-BC6E-B32396608272}" srcId="{D47ABF89-2738-40E1-8386-C6288CFB35B0}" destId="{1A4805AA-A6E3-472B-9A8D-C0AAEEF9963E}" srcOrd="0" destOrd="0" parTransId="{1E98C62F-EFD1-4ECE-BFA9-2856E1C0AE13}" sibTransId="{1DD6EB74-4A97-4FDF-8E65-98BEC0C702B0}"/>
    <dgm:cxn modelId="{763B36B2-204D-4ED4-AD4C-377AD4A65997}" type="presOf" srcId="{74D3666F-9080-46E1-830C-72AC7ED6E9D7}" destId="{6F5F38C3-5EFB-4EF9-B6B7-6997B5C55017}" srcOrd="0" destOrd="0" presId="urn:microsoft.com/office/officeart/2005/8/layout/hProcess4"/>
    <dgm:cxn modelId="{33AB1BBA-6494-4E2F-8837-43767C5E71E8}" srcId="{AD794343-F6EF-4618-B4DA-D31348376601}" destId="{D47ABF89-2738-40E1-8386-C6288CFB35B0}" srcOrd="3" destOrd="0" parTransId="{D638182B-9AA8-4981-877D-5B474FE0D155}" sibTransId="{2BB5B30D-C040-4B35-9E25-89410E86AC94}"/>
    <dgm:cxn modelId="{B1F5DEBA-1D67-48B1-9D2E-805947945ACB}" type="presOf" srcId="{D47ABF89-2738-40E1-8386-C6288CFB35B0}" destId="{C9C65140-B7FA-47B7-965D-F1591C2146C3}" srcOrd="0" destOrd="0" presId="urn:microsoft.com/office/officeart/2005/8/layout/hProcess4"/>
    <dgm:cxn modelId="{865C25C7-AE54-4BF7-8D08-5C3428D3C01D}" type="presOf" srcId="{029AE1F1-60AB-4ADA-AF9F-7B5CDCEF36D2}" destId="{24107618-1747-4D66-9129-4BE612CADEDC}" srcOrd="0" destOrd="0" presId="urn:microsoft.com/office/officeart/2005/8/layout/hProcess4"/>
    <dgm:cxn modelId="{005D0059-2273-4877-92A6-426975088E00}" type="presParOf" srcId="{8F865B12-B25A-4C9E-82F6-7E65F8F5672E}" destId="{F7063093-9303-4488-8A10-D83FD4541DB2}" srcOrd="0" destOrd="0" presId="urn:microsoft.com/office/officeart/2005/8/layout/hProcess4"/>
    <dgm:cxn modelId="{61C2D88B-67B8-4B58-97B6-FB88095E7593}" type="presParOf" srcId="{8F865B12-B25A-4C9E-82F6-7E65F8F5672E}" destId="{224BFFBF-AF7E-4C86-85EE-7DA94C463337}" srcOrd="1" destOrd="0" presId="urn:microsoft.com/office/officeart/2005/8/layout/hProcess4"/>
    <dgm:cxn modelId="{8F0E0ECF-D085-4A93-A564-C0917C9AAC57}" type="presParOf" srcId="{8F865B12-B25A-4C9E-82F6-7E65F8F5672E}" destId="{D2B75299-849F-4E4A-93E6-21BEA78C4265}" srcOrd="2" destOrd="0" presId="urn:microsoft.com/office/officeart/2005/8/layout/hProcess4"/>
    <dgm:cxn modelId="{975D4147-DA58-4802-BE1A-E4429826E1D8}" type="presParOf" srcId="{D2B75299-849F-4E4A-93E6-21BEA78C4265}" destId="{DA667657-7A23-438E-AA03-FA3FF2961B6D}" srcOrd="0" destOrd="0" presId="urn:microsoft.com/office/officeart/2005/8/layout/hProcess4"/>
    <dgm:cxn modelId="{4F6A2EA1-B06D-4A9D-A473-3B72C54D7ABF}" type="presParOf" srcId="{DA667657-7A23-438E-AA03-FA3FF2961B6D}" destId="{15B894A1-2B11-40AD-8E07-BBC99EC58280}" srcOrd="0" destOrd="0" presId="urn:microsoft.com/office/officeart/2005/8/layout/hProcess4"/>
    <dgm:cxn modelId="{0B35A8F0-1B94-48D2-AF3C-BDA734EBC9E6}" type="presParOf" srcId="{DA667657-7A23-438E-AA03-FA3FF2961B6D}" destId="{6F5F38C3-5EFB-4EF9-B6B7-6997B5C55017}" srcOrd="1" destOrd="0" presId="urn:microsoft.com/office/officeart/2005/8/layout/hProcess4"/>
    <dgm:cxn modelId="{396209FE-F34B-4B19-BF9F-C74698779DD1}" type="presParOf" srcId="{DA667657-7A23-438E-AA03-FA3FF2961B6D}" destId="{76B1F362-9C68-4D9F-80A6-FC5CD9DE0486}" srcOrd="2" destOrd="0" presId="urn:microsoft.com/office/officeart/2005/8/layout/hProcess4"/>
    <dgm:cxn modelId="{924D8634-BD13-4989-BB3B-C54EF1A09491}" type="presParOf" srcId="{DA667657-7A23-438E-AA03-FA3FF2961B6D}" destId="{1AFF79C7-C791-4162-99B1-4054D278D642}" srcOrd="3" destOrd="0" presId="urn:microsoft.com/office/officeart/2005/8/layout/hProcess4"/>
    <dgm:cxn modelId="{335CB0FB-9A2B-4FFA-B57C-DD7EC45D6318}" type="presParOf" srcId="{DA667657-7A23-438E-AA03-FA3FF2961B6D}" destId="{6EBB216B-A246-41EA-BF2E-464FE044DBA0}" srcOrd="4" destOrd="0" presId="urn:microsoft.com/office/officeart/2005/8/layout/hProcess4"/>
    <dgm:cxn modelId="{FB621F1F-768F-4973-BB12-EF7D39772903}" type="presParOf" srcId="{D2B75299-849F-4E4A-93E6-21BEA78C4265}" destId="{1C5081E6-256E-4346-9E48-3DC114CFFA1E}" srcOrd="1" destOrd="0" presId="urn:microsoft.com/office/officeart/2005/8/layout/hProcess4"/>
    <dgm:cxn modelId="{BF972D6A-C8FB-4FC1-B33F-8CE453184FBF}" type="presParOf" srcId="{D2B75299-849F-4E4A-93E6-21BEA78C4265}" destId="{08BA9543-892E-471A-96BF-4174D587B43B}" srcOrd="2" destOrd="0" presId="urn:microsoft.com/office/officeart/2005/8/layout/hProcess4"/>
    <dgm:cxn modelId="{EC3C9DE6-5375-4145-A3F6-3F1FCAC08367}" type="presParOf" srcId="{08BA9543-892E-471A-96BF-4174D587B43B}" destId="{4D4472A1-E5B5-4994-A351-5FD7A40961AA}" srcOrd="0" destOrd="0" presId="urn:microsoft.com/office/officeart/2005/8/layout/hProcess4"/>
    <dgm:cxn modelId="{163FADEE-13F0-4CA2-A48C-FBAA7AA62842}" type="presParOf" srcId="{08BA9543-892E-471A-96BF-4174D587B43B}" destId="{118111B1-FA49-475B-A586-253C1667C5A8}" srcOrd="1" destOrd="0" presId="urn:microsoft.com/office/officeart/2005/8/layout/hProcess4"/>
    <dgm:cxn modelId="{81026D74-1187-48AA-8A2D-57725BA1700B}" type="presParOf" srcId="{08BA9543-892E-471A-96BF-4174D587B43B}" destId="{D2DB6585-C377-4D1D-A67C-99F1D0D84943}" srcOrd="2" destOrd="0" presId="urn:microsoft.com/office/officeart/2005/8/layout/hProcess4"/>
    <dgm:cxn modelId="{DBCABF49-61D6-4A8C-9CDE-AA90F0B40C55}" type="presParOf" srcId="{08BA9543-892E-471A-96BF-4174D587B43B}" destId="{88841D8B-BAB5-4B8D-B5C0-ED17AB06AAF3}" srcOrd="3" destOrd="0" presId="urn:microsoft.com/office/officeart/2005/8/layout/hProcess4"/>
    <dgm:cxn modelId="{DA69290F-1030-44D7-9CDF-9ACA7E42E1F3}" type="presParOf" srcId="{08BA9543-892E-471A-96BF-4174D587B43B}" destId="{C3D3688A-9E9B-4CA7-8188-6AEF430ADA5E}" srcOrd="4" destOrd="0" presId="urn:microsoft.com/office/officeart/2005/8/layout/hProcess4"/>
    <dgm:cxn modelId="{12438F6A-066B-4019-A6EB-C07B2A485E82}" type="presParOf" srcId="{D2B75299-849F-4E4A-93E6-21BEA78C4265}" destId="{F2464BFA-633C-4740-B651-569E1BF65CFF}" srcOrd="3" destOrd="0" presId="urn:microsoft.com/office/officeart/2005/8/layout/hProcess4"/>
    <dgm:cxn modelId="{781D5DA3-CF33-4397-BE24-775D4750CC19}" type="presParOf" srcId="{D2B75299-849F-4E4A-93E6-21BEA78C4265}" destId="{539B7845-E346-4AD4-ACBB-0C96C8A04506}" srcOrd="4" destOrd="0" presId="urn:microsoft.com/office/officeart/2005/8/layout/hProcess4"/>
    <dgm:cxn modelId="{D802D0A6-80BC-48DD-893E-A8ED44BBB73E}" type="presParOf" srcId="{539B7845-E346-4AD4-ACBB-0C96C8A04506}" destId="{8861853A-7554-4739-90A8-BABCAEE543DA}" srcOrd="0" destOrd="0" presId="urn:microsoft.com/office/officeart/2005/8/layout/hProcess4"/>
    <dgm:cxn modelId="{1AA32244-06AD-49F3-A8CB-64AD870964EE}" type="presParOf" srcId="{539B7845-E346-4AD4-ACBB-0C96C8A04506}" destId="{7C553EF5-B254-4888-B81D-5969E53A2EE5}" srcOrd="1" destOrd="0" presId="urn:microsoft.com/office/officeart/2005/8/layout/hProcess4"/>
    <dgm:cxn modelId="{0B61FF1F-9413-4C0F-BB67-C5AE5597A8BD}" type="presParOf" srcId="{539B7845-E346-4AD4-ACBB-0C96C8A04506}" destId="{8DFF75B5-1E1C-4CAF-A5D1-AE021ACA49A8}" srcOrd="2" destOrd="0" presId="urn:microsoft.com/office/officeart/2005/8/layout/hProcess4"/>
    <dgm:cxn modelId="{ADA2929B-319D-45A5-96B1-C509C1CBEBAB}" type="presParOf" srcId="{539B7845-E346-4AD4-ACBB-0C96C8A04506}" destId="{24107618-1747-4D66-9129-4BE612CADEDC}" srcOrd="3" destOrd="0" presId="urn:microsoft.com/office/officeart/2005/8/layout/hProcess4"/>
    <dgm:cxn modelId="{6238C205-C7EF-479A-A01C-33E36FAF2D95}" type="presParOf" srcId="{539B7845-E346-4AD4-ACBB-0C96C8A04506}" destId="{52BB4736-60B7-4261-A2B3-DEDD2BD244C3}" srcOrd="4" destOrd="0" presId="urn:microsoft.com/office/officeart/2005/8/layout/hProcess4"/>
    <dgm:cxn modelId="{77892596-9473-4394-AD5D-FCBEE2E7DF57}" type="presParOf" srcId="{D2B75299-849F-4E4A-93E6-21BEA78C4265}" destId="{E0CD3ECE-6600-4573-9F36-C17F0C43611D}" srcOrd="5" destOrd="0" presId="urn:microsoft.com/office/officeart/2005/8/layout/hProcess4"/>
    <dgm:cxn modelId="{0BF8A0C6-7867-455C-949D-483801D0277D}" type="presParOf" srcId="{D2B75299-849F-4E4A-93E6-21BEA78C4265}" destId="{683E837C-D56F-45B5-B3AC-84C1FDC8F7A0}" srcOrd="6" destOrd="0" presId="urn:microsoft.com/office/officeart/2005/8/layout/hProcess4"/>
    <dgm:cxn modelId="{800C4430-B7A5-4358-A755-86BC24D94DE8}" type="presParOf" srcId="{683E837C-D56F-45B5-B3AC-84C1FDC8F7A0}" destId="{E698BF61-FBA7-4E19-B43B-35634FD694EE}" srcOrd="0" destOrd="0" presId="urn:microsoft.com/office/officeart/2005/8/layout/hProcess4"/>
    <dgm:cxn modelId="{86E87CE0-BDC6-48D0-9436-928F26BD412A}" type="presParOf" srcId="{683E837C-D56F-45B5-B3AC-84C1FDC8F7A0}" destId="{5B424C78-3056-41BA-86F2-D1316973C235}" srcOrd="1" destOrd="0" presId="urn:microsoft.com/office/officeart/2005/8/layout/hProcess4"/>
    <dgm:cxn modelId="{D152D3D2-56BF-4EEC-809E-B0C3E3CADAFD}" type="presParOf" srcId="{683E837C-D56F-45B5-B3AC-84C1FDC8F7A0}" destId="{5873D283-3139-4A55-98F1-F19BEBC0443C}" srcOrd="2" destOrd="0" presId="urn:microsoft.com/office/officeart/2005/8/layout/hProcess4"/>
    <dgm:cxn modelId="{9C0738D1-A58A-446B-B980-C5F1EAB34BCC}" type="presParOf" srcId="{683E837C-D56F-45B5-B3AC-84C1FDC8F7A0}" destId="{C9C65140-B7FA-47B7-965D-F1591C2146C3}" srcOrd="3" destOrd="0" presId="urn:microsoft.com/office/officeart/2005/8/layout/hProcess4"/>
    <dgm:cxn modelId="{597A27B4-FECE-46E8-9E82-FEDEAA9D4D11}" type="presParOf" srcId="{683E837C-D56F-45B5-B3AC-84C1FDC8F7A0}" destId="{ED74929D-8269-491F-A669-E7B3851E8A3E}"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794343-F6EF-4618-B4DA-D31348376601}" type="doc">
      <dgm:prSet loTypeId="urn:microsoft.com/office/officeart/2005/8/layout/hProcess4" loCatId="process" qsTypeId="urn:microsoft.com/office/officeart/2005/8/quickstyle/simple1" qsCatId="simple" csTypeId="urn:microsoft.com/office/officeart/2005/8/colors/colorful4" csCatId="colorful" phldr="1"/>
      <dgm:spPr/>
      <dgm:t>
        <a:bodyPr/>
        <a:lstStyle/>
        <a:p>
          <a:endParaRPr lang="en-GB"/>
        </a:p>
      </dgm:t>
    </dgm:pt>
    <dgm:pt modelId="{03268C3C-97E7-487C-9F3B-AF246EDFFB67}">
      <dgm:prSet phldrT="[Text]"/>
      <dgm:spPr/>
      <dgm:t>
        <a:bodyPr/>
        <a:lstStyle/>
        <a:p>
          <a:r>
            <a:rPr lang="en-GB" dirty="0">
              <a:solidFill>
                <a:schemeClr val="tx1"/>
              </a:solidFill>
            </a:rPr>
            <a:t>Step 5</a:t>
          </a:r>
        </a:p>
      </dgm:t>
    </dgm:pt>
    <dgm:pt modelId="{FBD7BCBB-1342-4C11-A69C-51EFD08DB317}" type="parTrans" cxnId="{9B504169-6EC2-4BB2-A171-DE4FEC446401}">
      <dgm:prSet/>
      <dgm:spPr/>
      <dgm:t>
        <a:bodyPr/>
        <a:lstStyle/>
        <a:p>
          <a:endParaRPr lang="en-GB"/>
        </a:p>
      </dgm:t>
    </dgm:pt>
    <dgm:pt modelId="{447AE4C7-A1B5-4CE8-8685-039D227C4736}" type="sibTrans" cxnId="{9B504169-6EC2-4BB2-A171-DE4FEC446401}">
      <dgm:prSet/>
      <dgm:spPr/>
      <dgm:t>
        <a:bodyPr/>
        <a:lstStyle/>
        <a:p>
          <a:endParaRPr lang="en-GB"/>
        </a:p>
      </dgm:t>
    </dgm:pt>
    <dgm:pt modelId="{74D3666F-9080-46E1-830C-72AC7ED6E9D7}">
      <dgm:prSet phldrT="[Text]"/>
      <dgm:spPr/>
      <dgm:t>
        <a:bodyPr/>
        <a:lstStyle/>
        <a:p>
          <a:r>
            <a:rPr lang="en-GB" dirty="0"/>
            <a:t>Outline available resources and interventions</a:t>
          </a:r>
        </a:p>
      </dgm:t>
    </dgm:pt>
    <dgm:pt modelId="{C37338CD-61A2-475E-99D4-53B0958B10E3}" type="parTrans" cxnId="{098E913A-16CC-4DFF-B7D2-CAA9804C0DF5}">
      <dgm:prSet/>
      <dgm:spPr/>
      <dgm:t>
        <a:bodyPr/>
        <a:lstStyle/>
        <a:p>
          <a:endParaRPr lang="en-GB"/>
        </a:p>
      </dgm:t>
    </dgm:pt>
    <dgm:pt modelId="{26AE7ED5-E039-4391-B783-F97006376AA7}" type="sibTrans" cxnId="{098E913A-16CC-4DFF-B7D2-CAA9804C0DF5}">
      <dgm:prSet/>
      <dgm:spPr/>
      <dgm:t>
        <a:bodyPr/>
        <a:lstStyle/>
        <a:p>
          <a:endParaRPr lang="en-GB"/>
        </a:p>
      </dgm:t>
    </dgm:pt>
    <dgm:pt modelId="{1B372DB7-E38C-4A2A-B164-FBF1601DBE49}">
      <dgm:prSet phldrT="[Text]"/>
      <dgm:spPr/>
      <dgm:t>
        <a:bodyPr/>
        <a:lstStyle/>
        <a:p>
          <a:r>
            <a:rPr lang="en-GB" dirty="0">
              <a:solidFill>
                <a:schemeClr val="tx1"/>
              </a:solidFill>
            </a:rPr>
            <a:t>Step 6</a:t>
          </a:r>
        </a:p>
      </dgm:t>
    </dgm:pt>
    <dgm:pt modelId="{71D70CFF-55EC-433B-8F4F-3AD691F9159D}" type="parTrans" cxnId="{259EA125-2EFD-44D9-962A-E21E8595E5A3}">
      <dgm:prSet/>
      <dgm:spPr/>
      <dgm:t>
        <a:bodyPr/>
        <a:lstStyle/>
        <a:p>
          <a:endParaRPr lang="en-GB"/>
        </a:p>
      </dgm:t>
    </dgm:pt>
    <dgm:pt modelId="{062C2A86-1369-440F-8A0F-3B5EA68A0407}" type="sibTrans" cxnId="{259EA125-2EFD-44D9-962A-E21E8595E5A3}">
      <dgm:prSet/>
      <dgm:spPr/>
      <dgm:t>
        <a:bodyPr/>
        <a:lstStyle/>
        <a:p>
          <a:endParaRPr lang="en-GB"/>
        </a:p>
      </dgm:t>
    </dgm:pt>
    <dgm:pt modelId="{07D38E57-2EE0-44C6-8A5C-D968DFCC6407}">
      <dgm:prSet phldrT="[Text]"/>
      <dgm:spPr/>
      <dgm:t>
        <a:bodyPr/>
        <a:lstStyle/>
        <a:p>
          <a:r>
            <a:rPr lang="en-GB" dirty="0"/>
            <a:t>Create decision making criteria to determine most appropriate intervention route </a:t>
          </a:r>
        </a:p>
      </dgm:t>
    </dgm:pt>
    <dgm:pt modelId="{1F90A1E2-1C4C-4AD8-8D37-7269B026D085}" type="parTrans" cxnId="{94D79A92-A6D4-4719-A2E1-EDF091C446C7}">
      <dgm:prSet/>
      <dgm:spPr/>
      <dgm:t>
        <a:bodyPr/>
        <a:lstStyle/>
        <a:p>
          <a:endParaRPr lang="en-GB"/>
        </a:p>
      </dgm:t>
    </dgm:pt>
    <dgm:pt modelId="{3D683C58-40D0-40D7-AC18-D39FDA1BBB79}" type="sibTrans" cxnId="{94D79A92-A6D4-4719-A2E1-EDF091C446C7}">
      <dgm:prSet/>
      <dgm:spPr/>
      <dgm:t>
        <a:bodyPr/>
        <a:lstStyle/>
        <a:p>
          <a:endParaRPr lang="en-GB"/>
        </a:p>
      </dgm:t>
    </dgm:pt>
    <dgm:pt modelId="{029AE1F1-60AB-4ADA-AF9F-7B5CDCEF36D2}">
      <dgm:prSet phldrT="[Text]"/>
      <dgm:spPr/>
      <dgm:t>
        <a:bodyPr/>
        <a:lstStyle/>
        <a:p>
          <a:r>
            <a:rPr lang="en-GB" dirty="0">
              <a:solidFill>
                <a:schemeClr val="tx1"/>
              </a:solidFill>
            </a:rPr>
            <a:t>Step 7</a:t>
          </a:r>
        </a:p>
      </dgm:t>
    </dgm:pt>
    <dgm:pt modelId="{9553B18D-D6D7-4419-BAFA-551BFBED9D9B}" type="parTrans" cxnId="{4B197136-61EB-424A-980B-CC2A845C8E54}">
      <dgm:prSet/>
      <dgm:spPr/>
      <dgm:t>
        <a:bodyPr/>
        <a:lstStyle/>
        <a:p>
          <a:endParaRPr lang="en-GB"/>
        </a:p>
      </dgm:t>
    </dgm:pt>
    <dgm:pt modelId="{49AF8F90-9DF1-4721-A4BE-E98401E3721F}" type="sibTrans" cxnId="{4B197136-61EB-424A-980B-CC2A845C8E54}">
      <dgm:prSet/>
      <dgm:spPr/>
      <dgm:t>
        <a:bodyPr/>
        <a:lstStyle/>
        <a:p>
          <a:endParaRPr lang="en-GB"/>
        </a:p>
      </dgm:t>
    </dgm:pt>
    <dgm:pt modelId="{783C2E89-F36C-4441-BA55-D5D804DEBACF}">
      <dgm:prSet phldrT="[Text]"/>
      <dgm:spPr/>
      <dgm:t>
        <a:bodyPr/>
        <a:lstStyle/>
        <a:p>
          <a:r>
            <a:rPr lang="en-GB" dirty="0"/>
            <a:t>Ensure school based monitoring of effectiveness of intervention</a:t>
          </a:r>
        </a:p>
      </dgm:t>
    </dgm:pt>
    <dgm:pt modelId="{1053F7BF-9D50-4713-9089-3370C8D198AF}" type="parTrans" cxnId="{14B56372-A190-42D2-A849-400743BC21C5}">
      <dgm:prSet/>
      <dgm:spPr/>
      <dgm:t>
        <a:bodyPr/>
        <a:lstStyle/>
        <a:p>
          <a:endParaRPr lang="en-GB"/>
        </a:p>
      </dgm:t>
    </dgm:pt>
    <dgm:pt modelId="{DF615EF9-A50B-4756-A823-468C22BD9033}" type="sibTrans" cxnId="{14B56372-A190-42D2-A849-400743BC21C5}">
      <dgm:prSet/>
      <dgm:spPr/>
      <dgm:t>
        <a:bodyPr/>
        <a:lstStyle/>
        <a:p>
          <a:endParaRPr lang="en-GB"/>
        </a:p>
      </dgm:t>
    </dgm:pt>
    <dgm:pt modelId="{8F865B12-B25A-4C9E-82F6-7E65F8F5672E}" type="pres">
      <dgm:prSet presAssocID="{AD794343-F6EF-4618-B4DA-D31348376601}" presName="Name0" presStyleCnt="0">
        <dgm:presLayoutVars>
          <dgm:dir/>
          <dgm:animLvl val="lvl"/>
          <dgm:resizeHandles val="exact"/>
        </dgm:presLayoutVars>
      </dgm:prSet>
      <dgm:spPr/>
    </dgm:pt>
    <dgm:pt modelId="{F7063093-9303-4488-8A10-D83FD4541DB2}" type="pres">
      <dgm:prSet presAssocID="{AD794343-F6EF-4618-B4DA-D31348376601}" presName="tSp" presStyleCnt="0"/>
      <dgm:spPr/>
    </dgm:pt>
    <dgm:pt modelId="{224BFFBF-AF7E-4C86-85EE-7DA94C463337}" type="pres">
      <dgm:prSet presAssocID="{AD794343-F6EF-4618-B4DA-D31348376601}" presName="bSp" presStyleCnt="0"/>
      <dgm:spPr/>
    </dgm:pt>
    <dgm:pt modelId="{D2B75299-849F-4E4A-93E6-21BEA78C4265}" type="pres">
      <dgm:prSet presAssocID="{AD794343-F6EF-4618-B4DA-D31348376601}" presName="process" presStyleCnt="0"/>
      <dgm:spPr/>
    </dgm:pt>
    <dgm:pt modelId="{DA667657-7A23-438E-AA03-FA3FF2961B6D}" type="pres">
      <dgm:prSet presAssocID="{03268C3C-97E7-487C-9F3B-AF246EDFFB67}" presName="composite1" presStyleCnt="0"/>
      <dgm:spPr/>
    </dgm:pt>
    <dgm:pt modelId="{15B894A1-2B11-40AD-8E07-BBC99EC58280}" type="pres">
      <dgm:prSet presAssocID="{03268C3C-97E7-487C-9F3B-AF246EDFFB67}" presName="dummyNode1" presStyleLbl="node1" presStyleIdx="0" presStyleCnt="3"/>
      <dgm:spPr/>
    </dgm:pt>
    <dgm:pt modelId="{6F5F38C3-5EFB-4EF9-B6B7-6997B5C55017}" type="pres">
      <dgm:prSet presAssocID="{03268C3C-97E7-487C-9F3B-AF246EDFFB67}" presName="childNode1" presStyleLbl="bgAcc1" presStyleIdx="0" presStyleCnt="3" custScaleX="97463" custScaleY="97279">
        <dgm:presLayoutVars>
          <dgm:bulletEnabled val="1"/>
        </dgm:presLayoutVars>
      </dgm:prSet>
      <dgm:spPr/>
    </dgm:pt>
    <dgm:pt modelId="{76B1F362-9C68-4D9F-80A6-FC5CD9DE0486}" type="pres">
      <dgm:prSet presAssocID="{03268C3C-97E7-487C-9F3B-AF246EDFFB67}" presName="childNode1tx" presStyleLbl="bgAcc1" presStyleIdx="0" presStyleCnt="3">
        <dgm:presLayoutVars>
          <dgm:bulletEnabled val="1"/>
        </dgm:presLayoutVars>
      </dgm:prSet>
      <dgm:spPr/>
    </dgm:pt>
    <dgm:pt modelId="{1AFF79C7-C791-4162-99B1-4054D278D642}" type="pres">
      <dgm:prSet presAssocID="{03268C3C-97E7-487C-9F3B-AF246EDFFB67}" presName="parentNode1" presStyleLbl="node1" presStyleIdx="0" presStyleCnt="3">
        <dgm:presLayoutVars>
          <dgm:chMax val="1"/>
          <dgm:bulletEnabled val="1"/>
        </dgm:presLayoutVars>
      </dgm:prSet>
      <dgm:spPr/>
    </dgm:pt>
    <dgm:pt modelId="{6EBB216B-A246-41EA-BF2E-464FE044DBA0}" type="pres">
      <dgm:prSet presAssocID="{03268C3C-97E7-487C-9F3B-AF246EDFFB67}" presName="connSite1" presStyleCnt="0"/>
      <dgm:spPr/>
    </dgm:pt>
    <dgm:pt modelId="{1C5081E6-256E-4346-9E48-3DC114CFFA1E}" type="pres">
      <dgm:prSet presAssocID="{447AE4C7-A1B5-4CE8-8685-039D227C4736}" presName="Name9" presStyleLbl="sibTrans2D1" presStyleIdx="0" presStyleCnt="2"/>
      <dgm:spPr/>
    </dgm:pt>
    <dgm:pt modelId="{08BA9543-892E-471A-96BF-4174D587B43B}" type="pres">
      <dgm:prSet presAssocID="{1B372DB7-E38C-4A2A-B164-FBF1601DBE49}" presName="composite2" presStyleCnt="0"/>
      <dgm:spPr/>
    </dgm:pt>
    <dgm:pt modelId="{4D4472A1-E5B5-4994-A351-5FD7A40961AA}" type="pres">
      <dgm:prSet presAssocID="{1B372DB7-E38C-4A2A-B164-FBF1601DBE49}" presName="dummyNode2" presStyleLbl="node1" presStyleIdx="0" presStyleCnt="3"/>
      <dgm:spPr/>
    </dgm:pt>
    <dgm:pt modelId="{118111B1-FA49-475B-A586-253C1667C5A8}" type="pres">
      <dgm:prSet presAssocID="{1B372DB7-E38C-4A2A-B164-FBF1601DBE49}" presName="childNode2" presStyleLbl="bgAcc1" presStyleIdx="1" presStyleCnt="3">
        <dgm:presLayoutVars>
          <dgm:bulletEnabled val="1"/>
        </dgm:presLayoutVars>
      </dgm:prSet>
      <dgm:spPr/>
    </dgm:pt>
    <dgm:pt modelId="{D2DB6585-C377-4D1D-A67C-99F1D0D84943}" type="pres">
      <dgm:prSet presAssocID="{1B372DB7-E38C-4A2A-B164-FBF1601DBE49}" presName="childNode2tx" presStyleLbl="bgAcc1" presStyleIdx="1" presStyleCnt="3">
        <dgm:presLayoutVars>
          <dgm:bulletEnabled val="1"/>
        </dgm:presLayoutVars>
      </dgm:prSet>
      <dgm:spPr/>
    </dgm:pt>
    <dgm:pt modelId="{88841D8B-BAB5-4B8D-B5C0-ED17AB06AAF3}" type="pres">
      <dgm:prSet presAssocID="{1B372DB7-E38C-4A2A-B164-FBF1601DBE49}" presName="parentNode2" presStyleLbl="node1" presStyleIdx="1" presStyleCnt="3">
        <dgm:presLayoutVars>
          <dgm:chMax val="0"/>
          <dgm:bulletEnabled val="1"/>
        </dgm:presLayoutVars>
      </dgm:prSet>
      <dgm:spPr/>
    </dgm:pt>
    <dgm:pt modelId="{C3D3688A-9E9B-4CA7-8188-6AEF430ADA5E}" type="pres">
      <dgm:prSet presAssocID="{1B372DB7-E38C-4A2A-B164-FBF1601DBE49}" presName="connSite2" presStyleCnt="0"/>
      <dgm:spPr/>
    </dgm:pt>
    <dgm:pt modelId="{F2464BFA-633C-4740-B651-569E1BF65CFF}" type="pres">
      <dgm:prSet presAssocID="{062C2A86-1369-440F-8A0F-3B5EA68A0407}" presName="Name18" presStyleLbl="sibTrans2D1" presStyleIdx="1" presStyleCnt="2"/>
      <dgm:spPr/>
    </dgm:pt>
    <dgm:pt modelId="{539B7845-E346-4AD4-ACBB-0C96C8A04506}" type="pres">
      <dgm:prSet presAssocID="{029AE1F1-60AB-4ADA-AF9F-7B5CDCEF36D2}" presName="composite1" presStyleCnt="0"/>
      <dgm:spPr/>
    </dgm:pt>
    <dgm:pt modelId="{8861853A-7554-4739-90A8-BABCAEE543DA}" type="pres">
      <dgm:prSet presAssocID="{029AE1F1-60AB-4ADA-AF9F-7B5CDCEF36D2}" presName="dummyNode1" presStyleLbl="node1" presStyleIdx="1" presStyleCnt="3"/>
      <dgm:spPr/>
    </dgm:pt>
    <dgm:pt modelId="{7C553EF5-B254-4888-B81D-5969E53A2EE5}" type="pres">
      <dgm:prSet presAssocID="{029AE1F1-60AB-4ADA-AF9F-7B5CDCEF36D2}" presName="childNode1" presStyleLbl="bgAcc1" presStyleIdx="2" presStyleCnt="3">
        <dgm:presLayoutVars>
          <dgm:bulletEnabled val="1"/>
        </dgm:presLayoutVars>
      </dgm:prSet>
      <dgm:spPr/>
    </dgm:pt>
    <dgm:pt modelId="{8DFF75B5-1E1C-4CAF-A5D1-AE021ACA49A8}" type="pres">
      <dgm:prSet presAssocID="{029AE1F1-60AB-4ADA-AF9F-7B5CDCEF36D2}" presName="childNode1tx" presStyleLbl="bgAcc1" presStyleIdx="2" presStyleCnt="3">
        <dgm:presLayoutVars>
          <dgm:bulletEnabled val="1"/>
        </dgm:presLayoutVars>
      </dgm:prSet>
      <dgm:spPr/>
    </dgm:pt>
    <dgm:pt modelId="{24107618-1747-4D66-9129-4BE612CADEDC}" type="pres">
      <dgm:prSet presAssocID="{029AE1F1-60AB-4ADA-AF9F-7B5CDCEF36D2}" presName="parentNode1" presStyleLbl="node1" presStyleIdx="2" presStyleCnt="3">
        <dgm:presLayoutVars>
          <dgm:chMax val="1"/>
          <dgm:bulletEnabled val="1"/>
        </dgm:presLayoutVars>
      </dgm:prSet>
      <dgm:spPr/>
    </dgm:pt>
    <dgm:pt modelId="{52BB4736-60B7-4261-A2B3-DEDD2BD244C3}" type="pres">
      <dgm:prSet presAssocID="{029AE1F1-60AB-4ADA-AF9F-7B5CDCEF36D2}" presName="connSite1" presStyleCnt="0"/>
      <dgm:spPr/>
    </dgm:pt>
  </dgm:ptLst>
  <dgm:cxnLst>
    <dgm:cxn modelId="{3AB95E01-FE30-43B4-8B51-54B0BFEFC33E}" type="presOf" srcId="{07D38E57-2EE0-44C6-8A5C-D968DFCC6407}" destId="{118111B1-FA49-475B-A586-253C1667C5A8}" srcOrd="0" destOrd="0" presId="urn:microsoft.com/office/officeart/2005/8/layout/hProcess4"/>
    <dgm:cxn modelId="{F110CB24-6198-4664-B9CB-C39DEA339BA2}" type="presOf" srcId="{AD794343-F6EF-4618-B4DA-D31348376601}" destId="{8F865B12-B25A-4C9E-82F6-7E65F8F5672E}" srcOrd="0" destOrd="0" presId="urn:microsoft.com/office/officeart/2005/8/layout/hProcess4"/>
    <dgm:cxn modelId="{259EA125-2EFD-44D9-962A-E21E8595E5A3}" srcId="{AD794343-F6EF-4618-B4DA-D31348376601}" destId="{1B372DB7-E38C-4A2A-B164-FBF1601DBE49}" srcOrd="1" destOrd="0" parTransId="{71D70CFF-55EC-433B-8F4F-3AD691F9159D}" sibTransId="{062C2A86-1369-440F-8A0F-3B5EA68A0407}"/>
    <dgm:cxn modelId="{4B197136-61EB-424A-980B-CC2A845C8E54}" srcId="{AD794343-F6EF-4618-B4DA-D31348376601}" destId="{029AE1F1-60AB-4ADA-AF9F-7B5CDCEF36D2}" srcOrd="2" destOrd="0" parTransId="{9553B18D-D6D7-4419-BAFA-551BFBED9D9B}" sibTransId="{49AF8F90-9DF1-4721-A4BE-E98401E3721F}"/>
    <dgm:cxn modelId="{C6DCC637-9823-46E0-B6FA-24BCAE413884}" type="presOf" srcId="{783C2E89-F36C-4441-BA55-D5D804DEBACF}" destId="{7C553EF5-B254-4888-B81D-5969E53A2EE5}" srcOrd="0" destOrd="0" presId="urn:microsoft.com/office/officeart/2005/8/layout/hProcess4"/>
    <dgm:cxn modelId="{098E913A-16CC-4DFF-B7D2-CAA9804C0DF5}" srcId="{03268C3C-97E7-487C-9F3B-AF246EDFFB67}" destId="{74D3666F-9080-46E1-830C-72AC7ED6E9D7}" srcOrd="0" destOrd="0" parTransId="{C37338CD-61A2-475E-99D4-53B0958B10E3}" sibTransId="{26AE7ED5-E039-4391-B783-F97006376AA7}"/>
    <dgm:cxn modelId="{97F93769-51B1-4C2C-A268-7C723B5B33BF}" type="presOf" srcId="{447AE4C7-A1B5-4CE8-8685-039D227C4736}" destId="{1C5081E6-256E-4346-9E48-3DC114CFFA1E}" srcOrd="0" destOrd="0" presId="urn:microsoft.com/office/officeart/2005/8/layout/hProcess4"/>
    <dgm:cxn modelId="{9B504169-6EC2-4BB2-A171-DE4FEC446401}" srcId="{AD794343-F6EF-4618-B4DA-D31348376601}" destId="{03268C3C-97E7-487C-9F3B-AF246EDFFB67}" srcOrd="0" destOrd="0" parTransId="{FBD7BCBB-1342-4C11-A69C-51EFD08DB317}" sibTransId="{447AE4C7-A1B5-4CE8-8685-039D227C4736}"/>
    <dgm:cxn modelId="{14B56372-A190-42D2-A849-400743BC21C5}" srcId="{029AE1F1-60AB-4ADA-AF9F-7B5CDCEF36D2}" destId="{783C2E89-F36C-4441-BA55-D5D804DEBACF}" srcOrd="0" destOrd="0" parTransId="{1053F7BF-9D50-4713-9089-3370C8D198AF}" sibTransId="{DF615EF9-A50B-4756-A823-468C22BD9033}"/>
    <dgm:cxn modelId="{EBF5ED75-A10B-4F66-ADE8-FBB3A6453D9A}" type="presOf" srcId="{062C2A86-1369-440F-8A0F-3B5EA68A0407}" destId="{F2464BFA-633C-4740-B651-569E1BF65CFF}" srcOrd="0" destOrd="0" presId="urn:microsoft.com/office/officeart/2005/8/layout/hProcess4"/>
    <dgm:cxn modelId="{DA74188F-4684-4CA7-8645-2F31DEA58E9B}" type="presOf" srcId="{03268C3C-97E7-487C-9F3B-AF246EDFFB67}" destId="{1AFF79C7-C791-4162-99B1-4054D278D642}" srcOrd="0" destOrd="0" presId="urn:microsoft.com/office/officeart/2005/8/layout/hProcess4"/>
    <dgm:cxn modelId="{E0B58C8F-486A-4666-A7FC-774EE7164E4D}" type="presOf" srcId="{74D3666F-9080-46E1-830C-72AC7ED6E9D7}" destId="{76B1F362-9C68-4D9F-80A6-FC5CD9DE0486}" srcOrd="1" destOrd="0" presId="urn:microsoft.com/office/officeart/2005/8/layout/hProcess4"/>
    <dgm:cxn modelId="{94D79A92-A6D4-4719-A2E1-EDF091C446C7}" srcId="{1B372DB7-E38C-4A2A-B164-FBF1601DBE49}" destId="{07D38E57-2EE0-44C6-8A5C-D968DFCC6407}" srcOrd="0" destOrd="0" parTransId="{1F90A1E2-1C4C-4AD8-8D37-7269B026D085}" sibTransId="{3D683C58-40D0-40D7-AC18-D39FDA1BBB79}"/>
    <dgm:cxn modelId="{D4392198-D5FE-4CFC-84F3-E91B27CF785C}" type="presOf" srcId="{783C2E89-F36C-4441-BA55-D5D804DEBACF}" destId="{8DFF75B5-1E1C-4CAF-A5D1-AE021ACA49A8}" srcOrd="1" destOrd="0" presId="urn:microsoft.com/office/officeart/2005/8/layout/hProcess4"/>
    <dgm:cxn modelId="{F408D3A2-5DA0-4E25-84CF-EE2DC395DB53}" type="presOf" srcId="{1B372DB7-E38C-4A2A-B164-FBF1601DBE49}" destId="{88841D8B-BAB5-4B8D-B5C0-ED17AB06AAF3}" srcOrd="0" destOrd="0" presId="urn:microsoft.com/office/officeart/2005/8/layout/hProcess4"/>
    <dgm:cxn modelId="{335080A9-9739-473C-86A6-D7E0A0F2E569}" type="presOf" srcId="{07D38E57-2EE0-44C6-8A5C-D968DFCC6407}" destId="{D2DB6585-C377-4D1D-A67C-99F1D0D84943}" srcOrd="1" destOrd="0" presId="urn:microsoft.com/office/officeart/2005/8/layout/hProcess4"/>
    <dgm:cxn modelId="{763B36B2-204D-4ED4-AD4C-377AD4A65997}" type="presOf" srcId="{74D3666F-9080-46E1-830C-72AC7ED6E9D7}" destId="{6F5F38C3-5EFB-4EF9-B6B7-6997B5C55017}" srcOrd="0" destOrd="0" presId="urn:microsoft.com/office/officeart/2005/8/layout/hProcess4"/>
    <dgm:cxn modelId="{865C25C7-AE54-4BF7-8D08-5C3428D3C01D}" type="presOf" srcId="{029AE1F1-60AB-4ADA-AF9F-7B5CDCEF36D2}" destId="{24107618-1747-4D66-9129-4BE612CADEDC}" srcOrd="0" destOrd="0" presId="urn:microsoft.com/office/officeart/2005/8/layout/hProcess4"/>
    <dgm:cxn modelId="{005D0059-2273-4877-92A6-426975088E00}" type="presParOf" srcId="{8F865B12-B25A-4C9E-82F6-7E65F8F5672E}" destId="{F7063093-9303-4488-8A10-D83FD4541DB2}" srcOrd="0" destOrd="0" presId="urn:microsoft.com/office/officeart/2005/8/layout/hProcess4"/>
    <dgm:cxn modelId="{61C2D88B-67B8-4B58-97B6-FB88095E7593}" type="presParOf" srcId="{8F865B12-B25A-4C9E-82F6-7E65F8F5672E}" destId="{224BFFBF-AF7E-4C86-85EE-7DA94C463337}" srcOrd="1" destOrd="0" presId="urn:microsoft.com/office/officeart/2005/8/layout/hProcess4"/>
    <dgm:cxn modelId="{8F0E0ECF-D085-4A93-A564-C0917C9AAC57}" type="presParOf" srcId="{8F865B12-B25A-4C9E-82F6-7E65F8F5672E}" destId="{D2B75299-849F-4E4A-93E6-21BEA78C4265}" srcOrd="2" destOrd="0" presId="urn:microsoft.com/office/officeart/2005/8/layout/hProcess4"/>
    <dgm:cxn modelId="{975D4147-DA58-4802-BE1A-E4429826E1D8}" type="presParOf" srcId="{D2B75299-849F-4E4A-93E6-21BEA78C4265}" destId="{DA667657-7A23-438E-AA03-FA3FF2961B6D}" srcOrd="0" destOrd="0" presId="urn:microsoft.com/office/officeart/2005/8/layout/hProcess4"/>
    <dgm:cxn modelId="{4F6A2EA1-B06D-4A9D-A473-3B72C54D7ABF}" type="presParOf" srcId="{DA667657-7A23-438E-AA03-FA3FF2961B6D}" destId="{15B894A1-2B11-40AD-8E07-BBC99EC58280}" srcOrd="0" destOrd="0" presId="urn:microsoft.com/office/officeart/2005/8/layout/hProcess4"/>
    <dgm:cxn modelId="{0B35A8F0-1B94-48D2-AF3C-BDA734EBC9E6}" type="presParOf" srcId="{DA667657-7A23-438E-AA03-FA3FF2961B6D}" destId="{6F5F38C3-5EFB-4EF9-B6B7-6997B5C55017}" srcOrd="1" destOrd="0" presId="urn:microsoft.com/office/officeart/2005/8/layout/hProcess4"/>
    <dgm:cxn modelId="{396209FE-F34B-4B19-BF9F-C74698779DD1}" type="presParOf" srcId="{DA667657-7A23-438E-AA03-FA3FF2961B6D}" destId="{76B1F362-9C68-4D9F-80A6-FC5CD9DE0486}" srcOrd="2" destOrd="0" presId="urn:microsoft.com/office/officeart/2005/8/layout/hProcess4"/>
    <dgm:cxn modelId="{924D8634-BD13-4989-BB3B-C54EF1A09491}" type="presParOf" srcId="{DA667657-7A23-438E-AA03-FA3FF2961B6D}" destId="{1AFF79C7-C791-4162-99B1-4054D278D642}" srcOrd="3" destOrd="0" presId="urn:microsoft.com/office/officeart/2005/8/layout/hProcess4"/>
    <dgm:cxn modelId="{335CB0FB-9A2B-4FFA-B57C-DD7EC45D6318}" type="presParOf" srcId="{DA667657-7A23-438E-AA03-FA3FF2961B6D}" destId="{6EBB216B-A246-41EA-BF2E-464FE044DBA0}" srcOrd="4" destOrd="0" presId="urn:microsoft.com/office/officeart/2005/8/layout/hProcess4"/>
    <dgm:cxn modelId="{FB621F1F-768F-4973-BB12-EF7D39772903}" type="presParOf" srcId="{D2B75299-849F-4E4A-93E6-21BEA78C4265}" destId="{1C5081E6-256E-4346-9E48-3DC114CFFA1E}" srcOrd="1" destOrd="0" presId="urn:microsoft.com/office/officeart/2005/8/layout/hProcess4"/>
    <dgm:cxn modelId="{BF972D6A-C8FB-4FC1-B33F-8CE453184FBF}" type="presParOf" srcId="{D2B75299-849F-4E4A-93E6-21BEA78C4265}" destId="{08BA9543-892E-471A-96BF-4174D587B43B}" srcOrd="2" destOrd="0" presId="urn:microsoft.com/office/officeart/2005/8/layout/hProcess4"/>
    <dgm:cxn modelId="{EC3C9DE6-5375-4145-A3F6-3F1FCAC08367}" type="presParOf" srcId="{08BA9543-892E-471A-96BF-4174D587B43B}" destId="{4D4472A1-E5B5-4994-A351-5FD7A40961AA}" srcOrd="0" destOrd="0" presId="urn:microsoft.com/office/officeart/2005/8/layout/hProcess4"/>
    <dgm:cxn modelId="{163FADEE-13F0-4CA2-A48C-FBAA7AA62842}" type="presParOf" srcId="{08BA9543-892E-471A-96BF-4174D587B43B}" destId="{118111B1-FA49-475B-A586-253C1667C5A8}" srcOrd="1" destOrd="0" presId="urn:microsoft.com/office/officeart/2005/8/layout/hProcess4"/>
    <dgm:cxn modelId="{81026D74-1187-48AA-8A2D-57725BA1700B}" type="presParOf" srcId="{08BA9543-892E-471A-96BF-4174D587B43B}" destId="{D2DB6585-C377-4D1D-A67C-99F1D0D84943}" srcOrd="2" destOrd="0" presId="urn:microsoft.com/office/officeart/2005/8/layout/hProcess4"/>
    <dgm:cxn modelId="{DBCABF49-61D6-4A8C-9CDE-AA90F0B40C55}" type="presParOf" srcId="{08BA9543-892E-471A-96BF-4174D587B43B}" destId="{88841D8B-BAB5-4B8D-B5C0-ED17AB06AAF3}" srcOrd="3" destOrd="0" presId="urn:microsoft.com/office/officeart/2005/8/layout/hProcess4"/>
    <dgm:cxn modelId="{DA69290F-1030-44D7-9CDF-9ACA7E42E1F3}" type="presParOf" srcId="{08BA9543-892E-471A-96BF-4174D587B43B}" destId="{C3D3688A-9E9B-4CA7-8188-6AEF430ADA5E}" srcOrd="4" destOrd="0" presId="urn:microsoft.com/office/officeart/2005/8/layout/hProcess4"/>
    <dgm:cxn modelId="{12438F6A-066B-4019-A6EB-C07B2A485E82}" type="presParOf" srcId="{D2B75299-849F-4E4A-93E6-21BEA78C4265}" destId="{F2464BFA-633C-4740-B651-569E1BF65CFF}" srcOrd="3" destOrd="0" presId="urn:microsoft.com/office/officeart/2005/8/layout/hProcess4"/>
    <dgm:cxn modelId="{781D5DA3-CF33-4397-BE24-775D4750CC19}" type="presParOf" srcId="{D2B75299-849F-4E4A-93E6-21BEA78C4265}" destId="{539B7845-E346-4AD4-ACBB-0C96C8A04506}" srcOrd="4" destOrd="0" presId="urn:microsoft.com/office/officeart/2005/8/layout/hProcess4"/>
    <dgm:cxn modelId="{D802D0A6-80BC-48DD-893E-A8ED44BBB73E}" type="presParOf" srcId="{539B7845-E346-4AD4-ACBB-0C96C8A04506}" destId="{8861853A-7554-4739-90A8-BABCAEE543DA}" srcOrd="0" destOrd="0" presId="urn:microsoft.com/office/officeart/2005/8/layout/hProcess4"/>
    <dgm:cxn modelId="{1AA32244-06AD-49F3-A8CB-64AD870964EE}" type="presParOf" srcId="{539B7845-E346-4AD4-ACBB-0C96C8A04506}" destId="{7C553EF5-B254-4888-B81D-5969E53A2EE5}" srcOrd="1" destOrd="0" presId="urn:microsoft.com/office/officeart/2005/8/layout/hProcess4"/>
    <dgm:cxn modelId="{0B61FF1F-9413-4C0F-BB67-C5AE5597A8BD}" type="presParOf" srcId="{539B7845-E346-4AD4-ACBB-0C96C8A04506}" destId="{8DFF75B5-1E1C-4CAF-A5D1-AE021ACA49A8}" srcOrd="2" destOrd="0" presId="urn:microsoft.com/office/officeart/2005/8/layout/hProcess4"/>
    <dgm:cxn modelId="{ADA2929B-319D-45A5-96B1-C509C1CBEBAB}" type="presParOf" srcId="{539B7845-E346-4AD4-ACBB-0C96C8A04506}" destId="{24107618-1747-4D66-9129-4BE612CADEDC}" srcOrd="3" destOrd="0" presId="urn:microsoft.com/office/officeart/2005/8/layout/hProcess4"/>
    <dgm:cxn modelId="{6238C205-C7EF-479A-A01C-33E36FAF2D95}" type="presParOf" srcId="{539B7845-E346-4AD4-ACBB-0C96C8A04506}" destId="{52BB4736-60B7-4261-A2B3-DEDD2BD244C3}" srcOrd="4" destOrd="0" presId="urn:microsoft.com/office/officeart/2005/8/layout/hProcess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A486F5-ACF7-4A04-A531-D5A0E4E9097A}" type="doc">
      <dgm:prSet loTypeId="urn:microsoft.com/office/officeart/2005/8/layout/chevron2" loCatId="list" qsTypeId="urn:microsoft.com/office/officeart/2005/8/quickstyle/simple1" qsCatId="simple" csTypeId="urn:microsoft.com/office/officeart/2005/8/colors/colorful4" csCatId="colorful" phldr="1"/>
      <dgm:spPr/>
      <dgm:t>
        <a:bodyPr/>
        <a:lstStyle/>
        <a:p>
          <a:endParaRPr lang="en-GB"/>
        </a:p>
      </dgm:t>
    </dgm:pt>
    <dgm:pt modelId="{36E76645-7E34-4506-A926-CB7B8C03F484}">
      <dgm:prSet phldrT="[Text]"/>
      <dgm:spPr/>
      <dgm:t>
        <a:bodyPr/>
        <a:lstStyle/>
        <a:p>
          <a:r>
            <a:rPr lang="en-GB" dirty="0">
              <a:solidFill>
                <a:schemeClr val="tx1"/>
              </a:solidFill>
            </a:rPr>
            <a:t>Step 1- School wellbeing team</a:t>
          </a:r>
        </a:p>
      </dgm:t>
    </dgm:pt>
    <dgm:pt modelId="{F4207CD0-96A6-4F77-9C1F-129D51CE4A2E}" type="parTrans" cxnId="{28648CE5-59C9-4CF3-A4D9-5F794B19B4CF}">
      <dgm:prSet/>
      <dgm:spPr/>
      <dgm:t>
        <a:bodyPr/>
        <a:lstStyle/>
        <a:p>
          <a:endParaRPr lang="en-GB"/>
        </a:p>
      </dgm:t>
    </dgm:pt>
    <dgm:pt modelId="{2C5F2DC5-9F5D-4345-AA1F-831B388D64AC}" type="sibTrans" cxnId="{28648CE5-59C9-4CF3-A4D9-5F794B19B4CF}">
      <dgm:prSet/>
      <dgm:spPr/>
      <dgm:t>
        <a:bodyPr/>
        <a:lstStyle/>
        <a:p>
          <a:endParaRPr lang="en-GB"/>
        </a:p>
      </dgm:t>
    </dgm:pt>
    <dgm:pt modelId="{172F2D83-1633-470D-8521-AC79537AE91C}">
      <dgm:prSet phldrT="[Text]"/>
      <dgm:spPr/>
      <dgm:t>
        <a:bodyPr/>
        <a:lstStyle/>
        <a:p>
          <a:r>
            <a:rPr lang="en-GB" dirty="0"/>
            <a:t>Identify members of the team responsible for escalation of Mental Health and wellbeing issues </a:t>
          </a:r>
        </a:p>
      </dgm:t>
    </dgm:pt>
    <dgm:pt modelId="{6C2E4061-2580-4B53-948B-3A82C10E29A1}" type="parTrans" cxnId="{37664961-9431-482E-BE4A-9234D96E69E2}">
      <dgm:prSet/>
      <dgm:spPr/>
      <dgm:t>
        <a:bodyPr/>
        <a:lstStyle/>
        <a:p>
          <a:endParaRPr lang="en-GB"/>
        </a:p>
      </dgm:t>
    </dgm:pt>
    <dgm:pt modelId="{2D185256-667C-4BDF-89A2-E029E3782583}" type="sibTrans" cxnId="{37664961-9431-482E-BE4A-9234D96E69E2}">
      <dgm:prSet/>
      <dgm:spPr/>
      <dgm:t>
        <a:bodyPr/>
        <a:lstStyle/>
        <a:p>
          <a:endParaRPr lang="en-GB"/>
        </a:p>
      </dgm:t>
    </dgm:pt>
    <dgm:pt modelId="{06C6847C-F66E-4AAB-9CAA-A8E63EBA8A3B}">
      <dgm:prSet phldrT="[Text]"/>
      <dgm:spPr/>
      <dgm:t>
        <a:bodyPr/>
        <a:lstStyle/>
        <a:p>
          <a:r>
            <a:rPr lang="en-GB" dirty="0"/>
            <a:t>Assessment and monitoring of understanding of team</a:t>
          </a:r>
        </a:p>
      </dgm:t>
    </dgm:pt>
    <dgm:pt modelId="{B9C41CEA-6851-4C8E-93DD-0EA69FEEDDE5}" type="parTrans" cxnId="{B8E95821-14B5-4D0F-A85B-6813BF6545E9}">
      <dgm:prSet/>
      <dgm:spPr/>
      <dgm:t>
        <a:bodyPr/>
        <a:lstStyle/>
        <a:p>
          <a:endParaRPr lang="en-GB"/>
        </a:p>
      </dgm:t>
    </dgm:pt>
    <dgm:pt modelId="{BEB4E3AB-04D1-43ED-BFD8-9E582BD2DBB6}" type="sibTrans" cxnId="{B8E95821-14B5-4D0F-A85B-6813BF6545E9}">
      <dgm:prSet/>
      <dgm:spPr/>
      <dgm:t>
        <a:bodyPr/>
        <a:lstStyle/>
        <a:p>
          <a:endParaRPr lang="en-GB"/>
        </a:p>
      </dgm:t>
    </dgm:pt>
    <dgm:pt modelId="{6EF3E941-1495-4067-81C0-A93046ED1AE0}">
      <dgm:prSet phldrT="[Text]"/>
      <dgm:spPr/>
      <dgm:t>
        <a:bodyPr/>
        <a:lstStyle/>
        <a:p>
          <a:r>
            <a:rPr lang="en-GB" dirty="0">
              <a:solidFill>
                <a:schemeClr val="tx1"/>
              </a:solidFill>
            </a:rPr>
            <a:t>Step 3- Information gathering</a:t>
          </a:r>
        </a:p>
      </dgm:t>
    </dgm:pt>
    <dgm:pt modelId="{C3379EF4-62FA-402D-8917-B48090DCA60A}" type="parTrans" cxnId="{6483A163-5EA1-4AD6-87F7-A868517D213C}">
      <dgm:prSet/>
      <dgm:spPr/>
      <dgm:t>
        <a:bodyPr/>
        <a:lstStyle/>
        <a:p>
          <a:endParaRPr lang="en-GB"/>
        </a:p>
      </dgm:t>
    </dgm:pt>
    <dgm:pt modelId="{A9839B8E-FF4D-4305-9691-E204D3BEA25D}" type="sibTrans" cxnId="{6483A163-5EA1-4AD6-87F7-A868517D213C}">
      <dgm:prSet/>
      <dgm:spPr/>
      <dgm:t>
        <a:bodyPr/>
        <a:lstStyle/>
        <a:p>
          <a:endParaRPr lang="en-GB"/>
        </a:p>
      </dgm:t>
    </dgm:pt>
    <dgm:pt modelId="{984B808F-008D-4155-B32F-51F0D711855C}">
      <dgm:prSet phldrT="[Text]"/>
      <dgm:spPr/>
      <dgm:t>
        <a:bodyPr/>
        <a:lstStyle/>
        <a:p>
          <a:r>
            <a:rPr lang="en-GB" dirty="0"/>
            <a:t>Contextual information collected regarding relevant information related to mental health referral</a:t>
          </a:r>
        </a:p>
      </dgm:t>
    </dgm:pt>
    <dgm:pt modelId="{8D6173CE-577E-475B-89FE-E378111035DD}" type="parTrans" cxnId="{2CEA683B-52C2-465D-9463-8831B9AD2CDB}">
      <dgm:prSet/>
      <dgm:spPr/>
      <dgm:t>
        <a:bodyPr/>
        <a:lstStyle/>
        <a:p>
          <a:endParaRPr lang="en-GB"/>
        </a:p>
      </dgm:t>
    </dgm:pt>
    <dgm:pt modelId="{E16FFCBF-C9B3-4F3C-A3B0-5A667509069D}" type="sibTrans" cxnId="{2CEA683B-52C2-465D-9463-8831B9AD2CDB}">
      <dgm:prSet/>
      <dgm:spPr/>
      <dgm:t>
        <a:bodyPr/>
        <a:lstStyle/>
        <a:p>
          <a:endParaRPr lang="en-GB"/>
        </a:p>
      </dgm:t>
    </dgm:pt>
    <dgm:pt modelId="{4872760E-4FE7-4FE2-9371-DE1C74FCB2C0}">
      <dgm:prSet phldrT="[Text]"/>
      <dgm:spPr/>
      <dgm:t>
        <a:bodyPr/>
        <a:lstStyle/>
        <a:p>
          <a:r>
            <a:rPr lang="en-GB" dirty="0"/>
            <a:t>Communication with relevant stakeholders- pastoral team, teachers, caregiver (s), external agencies where appropriate </a:t>
          </a:r>
        </a:p>
      </dgm:t>
    </dgm:pt>
    <dgm:pt modelId="{653483AE-C2F0-49AE-84E3-2D91232A608F}" type="parTrans" cxnId="{5009F2CF-EAFF-42E2-878E-40CEFAA60DEB}">
      <dgm:prSet/>
      <dgm:spPr/>
      <dgm:t>
        <a:bodyPr/>
        <a:lstStyle/>
        <a:p>
          <a:endParaRPr lang="en-GB"/>
        </a:p>
      </dgm:t>
    </dgm:pt>
    <dgm:pt modelId="{2ACDD229-6EDB-4AE1-81DC-E50746E1BB4D}" type="sibTrans" cxnId="{5009F2CF-EAFF-42E2-878E-40CEFAA60DEB}">
      <dgm:prSet/>
      <dgm:spPr/>
      <dgm:t>
        <a:bodyPr/>
        <a:lstStyle/>
        <a:p>
          <a:endParaRPr lang="en-GB"/>
        </a:p>
      </dgm:t>
    </dgm:pt>
    <dgm:pt modelId="{2C80708A-D77B-4372-AA3C-49DA5010AB4B}">
      <dgm:prSet phldrT="[Text]"/>
      <dgm:spPr/>
      <dgm:t>
        <a:bodyPr/>
        <a:lstStyle/>
        <a:p>
          <a:r>
            <a:rPr lang="en-GB" dirty="0">
              <a:solidFill>
                <a:schemeClr val="tx1"/>
              </a:solidFill>
            </a:rPr>
            <a:t>Step 4- Student management system</a:t>
          </a:r>
        </a:p>
      </dgm:t>
    </dgm:pt>
    <dgm:pt modelId="{5E1C51F1-0540-480B-A085-0BC869D06336}" type="parTrans" cxnId="{68E31FCD-94A9-4811-87EC-5824F7955E9C}">
      <dgm:prSet/>
      <dgm:spPr/>
      <dgm:t>
        <a:bodyPr/>
        <a:lstStyle/>
        <a:p>
          <a:endParaRPr lang="en-GB"/>
        </a:p>
      </dgm:t>
    </dgm:pt>
    <dgm:pt modelId="{6C984F5D-A58F-4811-9A27-339656A6F5F6}" type="sibTrans" cxnId="{68E31FCD-94A9-4811-87EC-5824F7955E9C}">
      <dgm:prSet/>
      <dgm:spPr/>
      <dgm:t>
        <a:bodyPr/>
        <a:lstStyle/>
        <a:p>
          <a:endParaRPr lang="en-GB"/>
        </a:p>
      </dgm:t>
    </dgm:pt>
    <dgm:pt modelId="{2E50D4E6-483F-4BD7-B275-384146E34A2B}">
      <dgm:prSet phldrT="[Text]"/>
      <dgm:spPr/>
      <dgm:t>
        <a:bodyPr/>
        <a:lstStyle/>
        <a:p>
          <a:r>
            <a:rPr lang="en-GB" dirty="0"/>
            <a:t>Determine secure location for storing records </a:t>
          </a:r>
        </a:p>
      </dgm:t>
    </dgm:pt>
    <dgm:pt modelId="{10DB738C-1513-4358-B78C-24FA5C30F09A}" type="parTrans" cxnId="{46D96A5F-BF03-4841-A6AE-36878976A544}">
      <dgm:prSet/>
      <dgm:spPr/>
      <dgm:t>
        <a:bodyPr/>
        <a:lstStyle/>
        <a:p>
          <a:endParaRPr lang="en-GB"/>
        </a:p>
      </dgm:t>
    </dgm:pt>
    <dgm:pt modelId="{4A0A5B8F-6681-4778-9DD1-93A240AD596A}" type="sibTrans" cxnId="{46D96A5F-BF03-4841-A6AE-36878976A544}">
      <dgm:prSet/>
      <dgm:spPr/>
      <dgm:t>
        <a:bodyPr/>
        <a:lstStyle/>
        <a:p>
          <a:endParaRPr lang="en-GB"/>
        </a:p>
      </dgm:t>
    </dgm:pt>
    <dgm:pt modelId="{08564475-C5AA-42CF-913B-92ACF935706E}">
      <dgm:prSet/>
      <dgm:spPr/>
      <dgm:t>
        <a:bodyPr/>
        <a:lstStyle/>
        <a:p>
          <a:r>
            <a:rPr lang="en-GB" dirty="0">
              <a:solidFill>
                <a:schemeClr val="tx1"/>
              </a:solidFill>
            </a:rPr>
            <a:t>Step 2- Mental Health referral procedure </a:t>
          </a:r>
        </a:p>
      </dgm:t>
    </dgm:pt>
    <dgm:pt modelId="{185F0432-C960-4983-B53F-5F153C5B0584}" type="parTrans" cxnId="{7F8CACB8-33E6-4ACA-B715-D1AE9ADEACF4}">
      <dgm:prSet/>
      <dgm:spPr/>
      <dgm:t>
        <a:bodyPr/>
        <a:lstStyle/>
        <a:p>
          <a:endParaRPr lang="en-GB"/>
        </a:p>
      </dgm:t>
    </dgm:pt>
    <dgm:pt modelId="{F2C9CA3C-A04B-457E-88E7-B9991836C91D}" type="sibTrans" cxnId="{7F8CACB8-33E6-4ACA-B715-D1AE9ADEACF4}">
      <dgm:prSet/>
      <dgm:spPr/>
      <dgm:t>
        <a:bodyPr/>
        <a:lstStyle/>
        <a:p>
          <a:endParaRPr lang="en-GB"/>
        </a:p>
      </dgm:t>
    </dgm:pt>
    <dgm:pt modelId="{7EE025D3-D7F1-4B4A-99DC-73C4BEE91D0C}">
      <dgm:prSet phldrT="[Text]"/>
      <dgm:spPr/>
      <dgm:t>
        <a:bodyPr/>
        <a:lstStyle/>
        <a:p>
          <a:r>
            <a:rPr lang="en-GB" dirty="0"/>
            <a:t>Meetings at regular intervals </a:t>
          </a:r>
        </a:p>
      </dgm:t>
    </dgm:pt>
    <dgm:pt modelId="{DAB6C7D8-0657-49F2-AC5C-47B1B2850891}" type="parTrans" cxnId="{3B58C2CD-471B-489D-A289-545E585CB1B0}">
      <dgm:prSet/>
      <dgm:spPr/>
      <dgm:t>
        <a:bodyPr/>
        <a:lstStyle/>
        <a:p>
          <a:endParaRPr lang="en-GB"/>
        </a:p>
      </dgm:t>
    </dgm:pt>
    <dgm:pt modelId="{517FD3CD-F0D7-43B4-9361-80082C818644}" type="sibTrans" cxnId="{3B58C2CD-471B-489D-A289-545E585CB1B0}">
      <dgm:prSet/>
      <dgm:spPr/>
      <dgm:t>
        <a:bodyPr/>
        <a:lstStyle/>
        <a:p>
          <a:endParaRPr lang="en-GB"/>
        </a:p>
      </dgm:t>
    </dgm:pt>
    <dgm:pt modelId="{FF5C54F4-A49D-483F-BE14-46C35D3B4D92}">
      <dgm:prSet/>
      <dgm:spPr/>
      <dgm:t>
        <a:bodyPr/>
        <a:lstStyle/>
        <a:p>
          <a:r>
            <a:rPr lang="en-GB" dirty="0"/>
            <a:t>Referral pathway adopted- triage system</a:t>
          </a:r>
        </a:p>
      </dgm:t>
    </dgm:pt>
    <dgm:pt modelId="{097BE920-16ED-430E-8D3B-970ED9924DD4}" type="parTrans" cxnId="{2F39F900-C61D-4268-93F8-AEDAA1B14FBB}">
      <dgm:prSet/>
      <dgm:spPr/>
      <dgm:t>
        <a:bodyPr/>
        <a:lstStyle/>
        <a:p>
          <a:endParaRPr lang="en-GB"/>
        </a:p>
      </dgm:t>
    </dgm:pt>
    <dgm:pt modelId="{61934076-C6DD-463C-AA66-D9CCFF550026}" type="sibTrans" cxnId="{2F39F900-C61D-4268-93F8-AEDAA1B14FBB}">
      <dgm:prSet/>
      <dgm:spPr/>
      <dgm:t>
        <a:bodyPr/>
        <a:lstStyle/>
        <a:p>
          <a:endParaRPr lang="en-GB"/>
        </a:p>
      </dgm:t>
    </dgm:pt>
    <dgm:pt modelId="{944ECB58-A1E4-4313-8A0D-E4192705DC08}">
      <dgm:prSet/>
      <dgm:spPr/>
      <dgm:t>
        <a:bodyPr/>
        <a:lstStyle/>
        <a:p>
          <a:r>
            <a:rPr lang="en-GB" dirty="0"/>
            <a:t>Consideration of how the referrals are accessed</a:t>
          </a:r>
        </a:p>
      </dgm:t>
    </dgm:pt>
    <dgm:pt modelId="{B7FD7D13-123C-41DB-8B28-DE5864EE142D}" type="parTrans" cxnId="{BAFA98F4-D71A-49B6-A222-D5A2493A99C0}">
      <dgm:prSet/>
      <dgm:spPr/>
      <dgm:t>
        <a:bodyPr/>
        <a:lstStyle/>
        <a:p>
          <a:endParaRPr lang="en-GB"/>
        </a:p>
      </dgm:t>
    </dgm:pt>
    <dgm:pt modelId="{8AA6DB31-9949-4565-9ED1-C53AD3F82E22}" type="sibTrans" cxnId="{BAFA98F4-D71A-49B6-A222-D5A2493A99C0}">
      <dgm:prSet/>
      <dgm:spPr/>
      <dgm:t>
        <a:bodyPr/>
        <a:lstStyle/>
        <a:p>
          <a:endParaRPr lang="en-GB"/>
        </a:p>
      </dgm:t>
    </dgm:pt>
    <dgm:pt modelId="{BEAA4CBD-C966-4C92-A98F-9B25316980AF}">
      <dgm:prSet/>
      <dgm:spPr/>
      <dgm:t>
        <a:bodyPr/>
        <a:lstStyle/>
        <a:p>
          <a:r>
            <a:rPr lang="en-GB" dirty="0"/>
            <a:t>Determination of reviewing of referral forms</a:t>
          </a:r>
        </a:p>
      </dgm:t>
    </dgm:pt>
    <dgm:pt modelId="{A06082F1-6565-424D-BE81-CDBD8BECCB61}" type="parTrans" cxnId="{657C3BC7-FB9F-47D7-8EF0-AF1310930414}">
      <dgm:prSet/>
      <dgm:spPr/>
      <dgm:t>
        <a:bodyPr/>
        <a:lstStyle/>
        <a:p>
          <a:endParaRPr lang="en-GB"/>
        </a:p>
      </dgm:t>
    </dgm:pt>
    <dgm:pt modelId="{C9D26B50-954C-4A4F-A218-EBA18A82F1F7}" type="sibTrans" cxnId="{657C3BC7-FB9F-47D7-8EF0-AF1310930414}">
      <dgm:prSet/>
      <dgm:spPr/>
      <dgm:t>
        <a:bodyPr/>
        <a:lstStyle/>
        <a:p>
          <a:endParaRPr lang="en-GB"/>
        </a:p>
      </dgm:t>
    </dgm:pt>
    <dgm:pt modelId="{0061AC33-3B32-4014-ADBE-F8919D07E16E}">
      <dgm:prSet/>
      <dgm:spPr/>
      <dgm:t>
        <a:bodyPr/>
        <a:lstStyle/>
        <a:p>
          <a:r>
            <a:rPr lang="en-GB" dirty="0"/>
            <a:t>Identify contacts for external agencies </a:t>
          </a:r>
        </a:p>
      </dgm:t>
    </dgm:pt>
    <dgm:pt modelId="{EEDB5585-31E1-4777-8699-4AD0D6A6AB56}" type="parTrans" cxnId="{7A777DD6-B5BB-4847-AA63-14ACFEFBEB11}">
      <dgm:prSet/>
      <dgm:spPr/>
      <dgm:t>
        <a:bodyPr/>
        <a:lstStyle/>
        <a:p>
          <a:endParaRPr lang="en-GB"/>
        </a:p>
      </dgm:t>
    </dgm:pt>
    <dgm:pt modelId="{592432E1-D1E5-4D7F-98FD-128E3DA02BF1}" type="sibTrans" cxnId="{7A777DD6-B5BB-4847-AA63-14ACFEFBEB11}">
      <dgm:prSet/>
      <dgm:spPr/>
      <dgm:t>
        <a:bodyPr/>
        <a:lstStyle/>
        <a:p>
          <a:endParaRPr lang="en-GB"/>
        </a:p>
      </dgm:t>
    </dgm:pt>
    <dgm:pt modelId="{D012F038-2AC4-4A49-ACEC-723C818D2EA2}">
      <dgm:prSet/>
      <dgm:spPr/>
      <dgm:t>
        <a:bodyPr/>
        <a:lstStyle/>
        <a:p>
          <a:r>
            <a:rPr lang="en-GB" dirty="0"/>
            <a:t>Referral procedures shared with key stakeholders</a:t>
          </a:r>
        </a:p>
      </dgm:t>
    </dgm:pt>
    <dgm:pt modelId="{569DE356-1E9B-4302-8693-1D4681C7225F}" type="parTrans" cxnId="{B51E9FEC-2D6B-4527-8256-35ACD958D1D9}">
      <dgm:prSet/>
      <dgm:spPr/>
      <dgm:t>
        <a:bodyPr/>
        <a:lstStyle/>
        <a:p>
          <a:endParaRPr lang="en-GB"/>
        </a:p>
      </dgm:t>
    </dgm:pt>
    <dgm:pt modelId="{8C9EEEAE-0FE2-4D0D-8168-32EA5DDEC4AA}" type="sibTrans" cxnId="{B51E9FEC-2D6B-4527-8256-35ACD958D1D9}">
      <dgm:prSet/>
      <dgm:spPr/>
      <dgm:t>
        <a:bodyPr/>
        <a:lstStyle/>
        <a:p>
          <a:endParaRPr lang="en-GB"/>
        </a:p>
      </dgm:t>
    </dgm:pt>
    <dgm:pt modelId="{A63E5206-297D-4B1B-8AC8-3B9BBA48E3E5}">
      <dgm:prSet phldrT="[Text]"/>
      <dgm:spPr/>
      <dgm:t>
        <a:bodyPr/>
        <a:lstStyle/>
        <a:p>
          <a:r>
            <a:rPr lang="en-GB" dirty="0"/>
            <a:t>Determine levels of permission for appropriate team members to access files.</a:t>
          </a:r>
        </a:p>
      </dgm:t>
    </dgm:pt>
    <dgm:pt modelId="{99643F76-3057-4791-BD54-FE2780549B17}" type="parTrans" cxnId="{4912FCFD-AEF2-4899-8E9C-7746BE5219D0}">
      <dgm:prSet/>
      <dgm:spPr/>
      <dgm:t>
        <a:bodyPr/>
        <a:lstStyle/>
        <a:p>
          <a:endParaRPr lang="en-GB"/>
        </a:p>
      </dgm:t>
    </dgm:pt>
    <dgm:pt modelId="{B040EBE6-7696-4B06-AC9D-1373643B2BA1}" type="sibTrans" cxnId="{4912FCFD-AEF2-4899-8E9C-7746BE5219D0}">
      <dgm:prSet/>
      <dgm:spPr/>
      <dgm:t>
        <a:bodyPr/>
        <a:lstStyle/>
        <a:p>
          <a:endParaRPr lang="en-GB"/>
        </a:p>
      </dgm:t>
    </dgm:pt>
    <dgm:pt modelId="{FCA51023-5C90-4A2F-A6CD-B79FCD5D1B3C}" type="pres">
      <dgm:prSet presAssocID="{E2A486F5-ACF7-4A04-A531-D5A0E4E9097A}" presName="linearFlow" presStyleCnt="0">
        <dgm:presLayoutVars>
          <dgm:dir/>
          <dgm:animLvl val="lvl"/>
          <dgm:resizeHandles val="exact"/>
        </dgm:presLayoutVars>
      </dgm:prSet>
      <dgm:spPr/>
    </dgm:pt>
    <dgm:pt modelId="{7D5ACF2C-DAF7-454B-8120-6425BFA59F49}" type="pres">
      <dgm:prSet presAssocID="{36E76645-7E34-4506-A926-CB7B8C03F484}" presName="composite" presStyleCnt="0"/>
      <dgm:spPr/>
    </dgm:pt>
    <dgm:pt modelId="{00D1D272-D92E-41A0-891C-BA2865685255}" type="pres">
      <dgm:prSet presAssocID="{36E76645-7E34-4506-A926-CB7B8C03F484}" presName="parentText" presStyleLbl="alignNode1" presStyleIdx="0" presStyleCnt="4">
        <dgm:presLayoutVars>
          <dgm:chMax val="1"/>
          <dgm:bulletEnabled val="1"/>
        </dgm:presLayoutVars>
      </dgm:prSet>
      <dgm:spPr/>
    </dgm:pt>
    <dgm:pt modelId="{6272238D-358C-414F-9323-6CCA777B391D}" type="pres">
      <dgm:prSet presAssocID="{36E76645-7E34-4506-A926-CB7B8C03F484}" presName="descendantText" presStyleLbl="alignAcc1" presStyleIdx="0" presStyleCnt="4">
        <dgm:presLayoutVars>
          <dgm:bulletEnabled val="1"/>
        </dgm:presLayoutVars>
      </dgm:prSet>
      <dgm:spPr/>
    </dgm:pt>
    <dgm:pt modelId="{758C8C1A-A158-469D-9DB3-A223A3B44491}" type="pres">
      <dgm:prSet presAssocID="{2C5F2DC5-9F5D-4345-AA1F-831B388D64AC}" presName="sp" presStyleCnt="0"/>
      <dgm:spPr/>
    </dgm:pt>
    <dgm:pt modelId="{3FD8CA74-1E57-4639-941B-76E83E4D413E}" type="pres">
      <dgm:prSet presAssocID="{08564475-C5AA-42CF-913B-92ACF935706E}" presName="composite" presStyleCnt="0"/>
      <dgm:spPr/>
    </dgm:pt>
    <dgm:pt modelId="{FBDBD2F0-51C9-4E92-A374-09BF6824E925}" type="pres">
      <dgm:prSet presAssocID="{08564475-C5AA-42CF-913B-92ACF935706E}" presName="parentText" presStyleLbl="alignNode1" presStyleIdx="1" presStyleCnt="4">
        <dgm:presLayoutVars>
          <dgm:chMax val="1"/>
          <dgm:bulletEnabled val="1"/>
        </dgm:presLayoutVars>
      </dgm:prSet>
      <dgm:spPr/>
    </dgm:pt>
    <dgm:pt modelId="{A243599E-8F5B-4B39-9D19-3AED9B92F1D6}" type="pres">
      <dgm:prSet presAssocID="{08564475-C5AA-42CF-913B-92ACF935706E}" presName="descendantText" presStyleLbl="alignAcc1" presStyleIdx="1" presStyleCnt="4">
        <dgm:presLayoutVars>
          <dgm:bulletEnabled val="1"/>
        </dgm:presLayoutVars>
      </dgm:prSet>
      <dgm:spPr/>
    </dgm:pt>
    <dgm:pt modelId="{CEEA4D55-F462-4DDA-A260-CDF4A36972F3}" type="pres">
      <dgm:prSet presAssocID="{F2C9CA3C-A04B-457E-88E7-B9991836C91D}" presName="sp" presStyleCnt="0"/>
      <dgm:spPr/>
    </dgm:pt>
    <dgm:pt modelId="{2965CBF0-92F5-4903-B809-435A161FE85F}" type="pres">
      <dgm:prSet presAssocID="{6EF3E941-1495-4067-81C0-A93046ED1AE0}" presName="composite" presStyleCnt="0"/>
      <dgm:spPr/>
    </dgm:pt>
    <dgm:pt modelId="{8C62DDDF-8877-4457-9244-A0F96FB9557C}" type="pres">
      <dgm:prSet presAssocID="{6EF3E941-1495-4067-81C0-A93046ED1AE0}" presName="parentText" presStyleLbl="alignNode1" presStyleIdx="2" presStyleCnt="4">
        <dgm:presLayoutVars>
          <dgm:chMax val="1"/>
          <dgm:bulletEnabled val="1"/>
        </dgm:presLayoutVars>
      </dgm:prSet>
      <dgm:spPr/>
    </dgm:pt>
    <dgm:pt modelId="{E426B2C6-4101-475F-B979-A6B8C6A4FB53}" type="pres">
      <dgm:prSet presAssocID="{6EF3E941-1495-4067-81C0-A93046ED1AE0}" presName="descendantText" presStyleLbl="alignAcc1" presStyleIdx="2" presStyleCnt="4">
        <dgm:presLayoutVars>
          <dgm:bulletEnabled val="1"/>
        </dgm:presLayoutVars>
      </dgm:prSet>
      <dgm:spPr/>
    </dgm:pt>
    <dgm:pt modelId="{D07CB8B5-7A9A-4544-8022-968057D3C62B}" type="pres">
      <dgm:prSet presAssocID="{A9839B8E-FF4D-4305-9691-E204D3BEA25D}" presName="sp" presStyleCnt="0"/>
      <dgm:spPr/>
    </dgm:pt>
    <dgm:pt modelId="{EED8170B-3F42-4157-98ED-C9B8D5757F39}" type="pres">
      <dgm:prSet presAssocID="{2C80708A-D77B-4372-AA3C-49DA5010AB4B}" presName="composite" presStyleCnt="0"/>
      <dgm:spPr/>
    </dgm:pt>
    <dgm:pt modelId="{BD36CB03-9523-45F2-9635-FF6B1BD96060}" type="pres">
      <dgm:prSet presAssocID="{2C80708A-D77B-4372-AA3C-49DA5010AB4B}" presName="parentText" presStyleLbl="alignNode1" presStyleIdx="3" presStyleCnt="4">
        <dgm:presLayoutVars>
          <dgm:chMax val="1"/>
          <dgm:bulletEnabled val="1"/>
        </dgm:presLayoutVars>
      </dgm:prSet>
      <dgm:spPr/>
    </dgm:pt>
    <dgm:pt modelId="{AEE0E5EA-17A7-4A95-ACDB-10E6A822739D}" type="pres">
      <dgm:prSet presAssocID="{2C80708A-D77B-4372-AA3C-49DA5010AB4B}" presName="descendantText" presStyleLbl="alignAcc1" presStyleIdx="3" presStyleCnt="4">
        <dgm:presLayoutVars>
          <dgm:bulletEnabled val="1"/>
        </dgm:presLayoutVars>
      </dgm:prSet>
      <dgm:spPr/>
    </dgm:pt>
  </dgm:ptLst>
  <dgm:cxnLst>
    <dgm:cxn modelId="{2F39F900-C61D-4268-93F8-AEDAA1B14FBB}" srcId="{08564475-C5AA-42CF-913B-92ACF935706E}" destId="{FF5C54F4-A49D-483F-BE14-46C35D3B4D92}" srcOrd="0" destOrd="0" parTransId="{097BE920-16ED-430E-8D3B-970ED9924DD4}" sibTransId="{61934076-C6DD-463C-AA66-D9CCFF550026}"/>
    <dgm:cxn modelId="{F3C8FB04-0C11-43CA-8A42-EBA6654B54AB}" type="presOf" srcId="{FF5C54F4-A49D-483F-BE14-46C35D3B4D92}" destId="{A243599E-8F5B-4B39-9D19-3AED9B92F1D6}" srcOrd="0" destOrd="0" presId="urn:microsoft.com/office/officeart/2005/8/layout/chevron2"/>
    <dgm:cxn modelId="{B8E95821-14B5-4D0F-A85B-6813BF6545E9}" srcId="{36E76645-7E34-4506-A926-CB7B8C03F484}" destId="{06C6847C-F66E-4AAB-9CAA-A8E63EBA8A3B}" srcOrd="2" destOrd="0" parTransId="{B9C41CEA-6851-4C8E-93DD-0EA69FEEDDE5}" sibTransId="{BEB4E3AB-04D1-43ED-BFD8-9E582BD2DBB6}"/>
    <dgm:cxn modelId="{22DFA92B-A82B-4F6A-82A6-75F8E4A2286C}" type="presOf" srcId="{4872760E-4FE7-4FE2-9371-DE1C74FCB2C0}" destId="{E426B2C6-4101-475F-B979-A6B8C6A4FB53}" srcOrd="0" destOrd="1" presId="urn:microsoft.com/office/officeart/2005/8/layout/chevron2"/>
    <dgm:cxn modelId="{742B9439-984F-442A-AED0-A3E9E72FC0CD}" type="presOf" srcId="{06C6847C-F66E-4AAB-9CAA-A8E63EBA8A3B}" destId="{6272238D-358C-414F-9323-6CCA777B391D}" srcOrd="0" destOrd="2" presId="urn:microsoft.com/office/officeart/2005/8/layout/chevron2"/>
    <dgm:cxn modelId="{2CEA683B-52C2-465D-9463-8831B9AD2CDB}" srcId="{6EF3E941-1495-4067-81C0-A93046ED1AE0}" destId="{984B808F-008D-4155-B32F-51F0D711855C}" srcOrd="0" destOrd="0" parTransId="{8D6173CE-577E-475B-89FE-E378111035DD}" sibTransId="{E16FFCBF-C9B3-4F3C-A3B0-5A667509069D}"/>
    <dgm:cxn modelId="{6C9B383E-D4FD-4825-8BE8-FC38858261A6}" type="presOf" srcId="{6EF3E941-1495-4067-81C0-A93046ED1AE0}" destId="{8C62DDDF-8877-4457-9244-A0F96FB9557C}" srcOrd="0" destOrd="0" presId="urn:microsoft.com/office/officeart/2005/8/layout/chevron2"/>
    <dgm:cxn modelId="{46D96A5F-BF03-4841-A6AE-36878976A544}" srcId="{2C80708A-D77B-4372-AA3C-49DA5010AB4B}" destId="{2E50D4E6-483F-4BD7-B275-384146E34A2B}" srcOrd="0" destOrd="0" parTransId="{10DB738C-1513-4358-B78C-24FA5C30F09A}" sibTransId="{4A0A5B8F-6681-4778-9DD1-93A240AD596A}"/>
    <dgm:cxn modelId="{37664961-9431-482E-BE4A-9234D96E69E2}" srcId="{36E76645-7E34-4506-A926-CB7B8C03F484}" destId="{172F2D83-1633-470D-8521-AC79537AE91C}" srcOrd="0" destOrd="0" parTransId="{6C2E4061-2580-4B53-948B-3A82C10E29A1}" sibTransId="{2D185256-667C-4BDF-89A2-E029E3782583}"/>
    <dgm:cxn modelId="{6483A163-5EA1-4AD6-87F7-A868517D213C}" srcId="{E2A486F5-ACF7-4A04-A531-D5A0E4E9097A}" destId="{6EF3E941-1495-4067-81C0-A93046ED1AE0}" srcOrd="2" destOrd="0" parTransId="{C3379EF4-62FA-402D-8917-B48090DCA60A}" sibTransId="{A9839B8E-FF4D-4305-9691-E204D3BEA25D}"/>
    <dgm:cxn modelId="{A5C4E543-4965-4CEA-B85F-BAFB98301E92}" type="presOf" srcId="{944ECB58-A1E4-4313-8A0D-E4192705DC08}" destId="{A243599E-8F5B-4B39-9D19-3AED9B92F1D6}" srcOrd="0" destOrd="1" presId="urn:microsoft.com/office/officeart/2005/8/layout/chevron2"/>
    <dgm:cxn modelId="{3965DD64-89AB-4CD3-AE45-3D3BCF598C37}" type="presOf" srcId="{172F2D83-1633-470D-8521-AC79537AE91C}" destId="{6272238D-358C-414F-9323-6CCA777B391D}" srcOrd="0" destOrd="0" presId="urn:microsoft.com/office/officeart/2005/8/layout/chevron2"/>
    <dgm:cxn modelId="{D0945767-8D68-46C3-B972-1383C2934CFC}" type="presOf" srcId="{36E76645-7E34-4506-A926-CB7B8C03F484}" destId="{00D1D272-D92E-41A0-891C-BA2865685255}" srcOrd="0" destOrd="0" presId="urn:microsoft.com/office/officeart/2005/8/layout/chevron2"/>
    <dgm:cxn modelId="{DAA09149-61EB-4D30-9862-32D3FDC04A72}" type="presOf" srcId="{984B808F-008D-4155-B32F-51F0D711855C}" destId="{E426B2C6-4101-475F-B979-A6B8C6A4FB53}" srcOrd="0" destOrd="0" presId="urn:microsoft.com/office/officeart/2005/8/layout/chevron2"/>
    <dgm:cxn modelId="{4D8C2D7E-F88C-4CD6-B1D5-B548908843E9}" type="presOf" srcId="{0061AC33-3B32-4014-ADBE-F8919D07E16E}" destId="{A243599E-8F5B-4B39-9D19-3AED9B92F1D6}" srcOrd="0" destOrd="3" presId="urn:microsoft.com/office/officeart/2005/8/layout/chevron2"/>
    <dgm:cxn modelId="{7C5A0D9B-0B17-4180-ACF7-9C933CCFB746}" type="presOf" srcId="{E2A486F5-ACF7-4A04-A531-D5A0E4E9097A}" destId="{FCA51023-5C90-4A2F-A6CD-B79FCD5D1B3C}" srcOrd="0" destOrd="0" presId="urn:microsoft.com/office/officeart/2005/8/layout/chevron2"/>
    <dgm:cxn modelId="{99D2799B-ACF7-47D5-BA6A-B94C02F30F1B}" type="presOf" srcId="{A63E5206-297D-4B1B-8AC8-3B9BBA48E3E5}" destId="{AEE0E5EA-17A7-4A95-ACDB-10E6A822739D}" srcOrd="0" destOrd="1" presId="urn:microsoft.com/office/officeart/2005/8/layout/chevron2"/>
    <dgm:cxn modelId="{9D08C39D-8E81-4297-94CF-C889A7E4AA0E}" type="presOf" srcId="{2E50D4E6-483F-4BD7-B275-384146E34A2B}" destId="{AEE0E5EA-17A7-4A95-ACDB-10E6A822739D}" srcOrd="0" destOrd="0" presId="urn:microsoft.com/office/officeart/2005/8/layout/chevron2"/>
    <dgm:cxn modelId="{E6B422AB-A8A0-4343-80F4-289A033FD391}" type="presOf" srcId="{2C80708A-D77B-4372-AA3C-49DA5010AB4B}" destId="{BD36CB03-9523-45F2-9635-FF6B1BD96060}" srcOrd="0" destOrd="0" presId="urn:microsoft.com/office/officeart/2005/8/layout/chevron2"/>
    <dgm:cxn modelId="{7F8CACB8-33E6-4ACA-B715-D1AE9ADEACF4}" srcId="{E2A486F5-ACF7-4A04-A531-D5A0E4E9097A}" destId="{08564475-C5AA-42CF-913B-92ACF935706E}" srcOrd="1" destOrd="0" parTransId="{185F0432-C960-4983-B53F-5F153C5B0584}" sibTransId="{F2C9CA3C-A04B-457E-88E7-B9991836C91D}"/>
    <dgm:cxn modelId="{657C3BC7-FB9F-47D7-8EF0-AF1310930414}" srcId="{08564475-C5AA-42CF-913B-92ACF935706E}" destId="{BEAA4CBD-C966-4C92-A98F-9B25316980AF}" srcOrd="2" destOrd="0" parTransId="{A06082F1-6565-424D-BE81-CDBD8BECCB61}" sibTransId="{C9D26B50-954C-4A4F-A218-EBA18A82F1F7}"/>
    <dgm:cxn modelId="{68E31FCD-94A9-4811-87EC-5824F7955E9C}" srcId="{E2A486F5-ACF7-4A04-A531-D5A0E4E9097A}" destId="{2C80708A-D77B-4372-AA3C-49DA5010AB4B}" srcOrd="3" destOrd="0" parTransId="{5E1C51F1-0540-480B-A085-0BC869D06336}" sibTransId="{6C984F5D-A58F-4811-9A27-339656A6F5F6}"/>
    <dgm:cxn modelId="{3B58C2CD-471B-489D-A289-545E585CB1B0}" srcId="{36E76645-7E34-4506-A926-CB7B8C03F484}" destId="{7EE025D3-D7F1-4B4A-99DC-73C4BEE91D0C}" srcOrd="1" destOrd="0" parTransId="{DAB6C7D8-0657-49F2-AC5C-47B1B2850891}" sibTransId="{517FD3CD-F0D7-43B4-9361-80082C818644}"/>
    <dgm:cxn modelId="{5009F2CF-EAFF-42E2-878E-40CEFAA60DEB}" srcId="{6EF3E941-1495-4067-81C0-A93046ED1AE0}" destId="{4872760E-4FE7-4FE2-9371-DE1C74FCB2C0}" srcOrd="1" destOrd="0" parTransId="{653483AE-C2F0-49AE-84E3-2D91232A608F}" sibTransId="{2ACDD229-6EDB-4AE1-81DC-E50746E1BB4D}"/>
    <dgm:cxn modelId="{7A777DD6-B5BB-4847-AA63-14ACFEFBEB11}" srcId="{08564475-C5AA-42CF-913B-92ACF935706E}" destId="{0061AC33-3B32-4014-ADBE-F8919D07E16E}" srcOrd="3" destOrd="0" parTransId="{EEDB5585-31E1-4777-8699-4AD0D6A6AB56}" sibTransId="{592432E1-D1E5-4D7F-98FD-128E3DA02BF1}"/>
    <dgm:cxn modelId="{260FD0DE-86EF-4E67-BAA0-02DF896A7D5E}" type="presOf" srcId="{7EE025D3-D7F1-4B4A-99DC-73C4BEE91D0C}" destId="{6272238D-358C-414F-9323-6CCA777B391D}" srcOrd="0" destOrd="1" presId="urn:microsoft.com/office/officeart/2005/8/layout/chevron2"/>
    <dgm:cxn modelId="{AE454CE4-D5FF-48DD-8E03-FEBF2A02EEB6}" type="presOf" srcId="{08564475-C5AA-42CF-913B-92ACF935706E}" destId="{FBDBD2F0-51C9-4E92-A374-09BF6824E925}" srcOrd="0" destOrd="0" presId="urn:microsoft.com/office/officeart/2005/8/layout/chevron2"/>
    <dgm:cxn modelId="{28648CE5-59C9-4CF3-A4D9-5F794B19B4CF}" srcId="{E2A486F5-ACF7-4A04-A531-D5A0E4E9097A}" destId="{36E76645-7E34-4506-A926-CB7B8C03F484}" srcOrd="0" destOrd="0" parTransId="{F4207CD0-96A6-4F77-9C1F-129D51CE4A2E}" sibTransId="{2C5F2DC5-9F5D-4345-AA1F-831B388D64AC}"/>
    <dgm:cxn modelId="{B51E9FEC-2D6B-4527-8256-35ACD958D1D9}" srcId="{08564475-C5AA-42CF-913B-92ACF935706E}" destId="{D012F038-2AC4-4A49-ACEC-723C818D2EA2}" srcOrd="4" destOrd="0" parTransId="{569DE356-1E9B-4302-8693-1D4681C7225F}" sibTransId="{8C9EEEAE-0FE2-4D0D-8168-32EA5DDEC4AA}"/>
    <dgm:cxn modelId="{BAFA98F4-D71A-49B6-A222-D5A2493A99C0}" srcId="{08564475-C5AA-42CF-913B-92ACF935706E}" destId="{944ECB58-A1E4-4313-8A0D-E4192705DC08}" srcOrd="1" destOrd="0" parTransId="{B7FD7D13-123C-41DB-8B28-DE5864EE142D}" sibTransId="{8AA6DB31-9949-4565-9ED1-C53AD3F82E22}"/>
    <dgm:cxn modelId="{474F11F7-4421-4513-A6DD-A73A411F0C58}" type="presOf" srcId="{D012F038-2AC4-4A49-ACEC-723C818D2EA2}" destId="{A243599E-8F5B-4B39-9D19-3AED9B92F1D6}" srcOrd="0" destOrd="4" presId="urn:microsoft.com/office/officeart/2005/8/layout/chevron2"/>
    <dgm:cxn modelId="{925DEFFC-44FC-478E-95A6-6E6ED1C1B941}" type="presOf" srcId="{BEAA4CBD-C966-4C92-A98F-9B25316980AF}" destId="{A243599E-8F5B-4B39-9D19-3AED9B92F1D6}" srcOrd="0" destOrd="2" presId="urn:microsoft.com/office/officeart/2005/8/layout/chevron2"/>
    <dgm:cxn modelId="{4912FCFD-AEF2-4899-8E9C-7746BE5219D0}" srcId="{2C80708A-D77B-4372-AA3C-49DA5010AB4B}" destId="{A63E5206-297D-4B1B-8AC8-3B9BBA48E3E5}" srcOrd="1" destOrd="0" parTransId="{99643F76-3057-4791-BD54-FE2780549B17}" sibTransId="{B040EBE6-7696-4B06-AC9D-1373643B2BA1}"/>
    <dgm:cxn modelId="{1890F172-7BC6-402B-8515-24114993F400}" type="presParOf" srcId="{FCA51023-5C90-4A2F-A6CD-B79FCD5D1B3C}" destId="{7D5ACF2C-DAF7-454B-8120-6425BFA59F49}" srcOrd="0" destOrd="0" presId="urn:microsoft.com/office/officeart/2005/8/layout/chevron2"/>
    <dgm:cxn modelId="{BF2C0BAA-BFC7-48F7-8C76-E54CB3816FC2}" type="presParOf" srcId="{7D5ACF2C-DAF7-454B-8120-6425BFA59F49}" destId="{00D1D272-D92E-41A0-891C-BA2865685255}" srcOrd="0" destOrd="0" presId="urn:microsoft.com/office/officeart/2005/8/layout/chevron2"/>
    <dgm:cxn modelId="{451ED52F-3BFD-4EEA-B626-1AFCB64B505B}" type="presParOf" srcId="{7D5ACF2C-DAF7-454B-8120-6425BFA59F49}" destId="{6272238D-358C-414F-9323-6CCA777B391D}" srcOrd="1" destOrd="0" presId="urn:microsoft.com/office/officeart/2005/8/layout/chevron2"/>
    <dgm:cxn modelId="{0522FCB0-0056-4A99-BB16-771FC795E206}" type="presParOf" srcId="{FCA51023-5C90-4A2F-A6CD-B79FCD5D1B3C}" destId="{758C8C1A-A158-469D-9DB3-A223A3B44491}" srcOrd="1" destOrd="0" presId="urn:microsoft.com/office/officeart/2005/8/layout/chevron2"/>
    <dgm:cxn modelId="{3FF7C93D-3F4E-4A48-B89D-F5CF62633926}" type="presParOf" srcId="{FCA51023-5C90-4A2F-A6CD-B79FCD5D1B3C}" destId="{3FD8CA74-1E57-4639-941B-76E83E4D413E}" srcOrd="2" destOrd="0" presId="urn:microsoft.com/office/officeart/2005/8/layout/chevron2"/>
    <dgm:cxn modelId="{6A33A950-510B-4BAC-9E94-B844910A73BD}" type="presParOf" srcId="{3FD8CA74-1E57-4639-941B-76E83E4D413E}" destId="{FBDBD2F0-51C9-4E92-A374-09BF6824E925}" srcOrd="0" destOrd="0" presId="urn:microsoft.com/office/officeart/2005/8/layout/chevron2"/>
    <dgm:cxn modelId="{C0AC489E-EB82-4E03-8A20-1FF9886D72DF}" type="presParOf" srcId="{3FD8CA74-1E57-4639-941B-76E83E4D413E}" destId="{A243599E-8F5B-4B39-9D19-3AED9B92F1D6}" srcOrd="1" destOrd="0" presId="urn:microsoft.com/office/officeart/2005/8/layout/chevron2"/>
    <dgm:cxn modelId="{9A769AED-8232-45B0-8552-2F2559761849}" type="presParOf" srcId="{FCA51023-5C90-4A2F-A6CD-B79FCD5D1B3C}" destId="{CEEA4D55-F462-4DDA-A260-CDF4A36972F3}" srcOrd="3" destOrd="0" presId="urn:microsoft.com/office/officeart/2005/8/layout/chevron2"/>
    <dgm:cxn modelId="{40B63D3F-A5B9-42DE-B827-2FDA2EC214E7}" type="presParOf" srcId="{FCA51023-5C90-4A2F-A6CD-B79FCD5D1B3C}" destId="{2965CBF0-92F5-4903-B809-435A161FE85F}" srcOrd="4" destOrd="0" presId="urn:microsoft.com/office/officeart/2005/8/layout/chevron2"/>
    <dgm:cxn modelId="{D466A58C-4A7A-4FE7-B1E9-AF75A546D978}" type="presParOf" srcId="{2965CBF0-92F5-4903-B809-435A161FE85F}" destId="{8C62DDDF-8877-4457-9244-A0F96FB9557C}" srcOrd="0" destOrd="0" presId="urn:microsoft.com/office/officeart/2005/8/layout/chevron2"/>
    <dgm:cxn modelId="{74E95675-42BF-4386-8EA2-004F963B5870}" type="presParOf" srcId="{2965CBF0-92F5-4903-B809-435A161FE85F}" destId="{E426B2C6-4101-475F-B979-A6B8C6A4FB53}" srcOrd="1" destOrd="0" presId="urn:microsoft.com/office/officeart/2005/8/layout/chevron2"/>
    <dgm:cxn modelId="{09AA0909-518D-45AA-BA71-38FD6535B551}" type="presParOf" srcId="{FCA51023-5C90-4A2F-A6CD-B79FCD5D1B3C}" destId="{D07CB8B5-7A9A-4544-8022-968057D3C62B}" srcOrd="5" destOrd="0" presId="urn:microsoft.com/office/officeart/2005/8/layout/chevron2"/>
    <dgm:cxn modelId="{C9220036-C3B8-4382-9CBB-955703D950B6}" type="presParOf" srcId="{FCA51023-5C90-4A2F-A6CD-B79FCD5D1B3C}" destId="{EED8170B-3F42-4157-98ED-C9B8D5757F39}" srcOrd="6" destOrd="0" presId="urn:microsoft.com/office/officeart/2005/8/layout/chevron2"/>
    <dgm:cxn modelId="{34E6E9A0-DB5A-4EB4-9367-8B7DAD5DF15C}" type="presParOf" srcId="{EED8170B-3F42-4157-98ED-C9B8D5757F39}" destId="{BD36CB03-9523-45F2-9635-FF6B1BD96060}" srcOrd="0" destOrd="0" presId="urn:microsoft.com/office/officeart/2005/8/layout/chevron2"/>
    <dgm:cxn modelId="{82A58D05-308C-46BA-B2C0-854EFC129F34}" type="presParOf" srcId="{EED8170B-3F42-4157-98ED-C9B8D5757F39}" destId="{AEE0E5EA-17A7-4A95-ACDB-10E6A822739D}"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2A486F5-ACF7-4A04-A531-D5A0E4E9097A}" type="doc">
      <dgm:prSet loTypeId="urn:microsoft.com/office/officeart/2005/8/layout/chevron2" loCatId="list" qsTypeId="urn:microsoft.com/office/officeart/2005/8/quickstyle/simple1" qsCatId="simple" csTypeId="urn:microsoft.com/office/officeart/2005/8/colors/colorful4" csCatId="colorful" phldr="1"/>
      <dgm:spPr/>
      <dgm:t>
        <a:bodyPr/>
        <a:lstStyle/>
        <a:p>
          <a:endParaRPr lang="en-GB"/>
        </a:p>
      </dgm:t>
    </dgm:pt>
    <dgm:pt modelId="{36E76645-7E34-4506-A926-CB7B8C03F484}">
      <dgm:prSet phldrT="[Text]"/>
      <dgm:spPr/>
      <dgm:t>
        <a:bodyPr/>
        <a:lstStyle/>
        <a:p>
          <a:r>
            <a:rPr lang="en-GB" dirty="0">
              <a:solidFill>
                <a:schemeClr val="tx1"/>
              </a:solidFill>
            </a:rPr>
            <a:t>Step 5- Resources and intervention</a:t>
          </a:r>
        </a:p>
      </dgm:t>
    </dgm:pt>
    <dgm:pt modelId="{F4207CD0-96A6-4F77-9C1F-129D51CE4A2E}" type="parTrans" cxnId="{28648CE5-59C9-4CF3-A4D9-5F794B19B4CF}">
      <dgm:prSet/>
      <dgm:spPr/>
      <dgm:t>
        <a:bodyPr/>
        <a:lstStyle/>
        <a:p>
          <a:endParaRPr lang="en-GB"/>
        </a:p>
      </dgm:t>
    </dgm:pt>
    <dgm:pt modelId="{2C5F2DC5-9F5D-4345-AA1F-831B388D64AC}" type="sibTrans" cxnId="{28648CE5-59C9-4CF3-A4D9-5F794B19B4CF}">
      <dgm:prSet/>
      <dgm:spPr/>
      <dgm:t>
        <a:bodyPr/>
        <a:lstStyle/>
        <a:p>
          <a:endParaRPr lang="en-GB"/>
        </a:p>
      </dgm:t>
    </dgm:pt>
    <dgm:pt modelId="{172F2D83-1633-470D-8521-AC79537AE91C}">
      <dgm:prSet phldrT="[Text]"/>
      <dgm:spPr/>
      <dgm:t>
        <a:bodyPr/>
        <a:lstStyle/>
        <a:p>
          <a:r>
            <a:rPr lang="en-GB" dirty="0"/>
            <a:t>Identify team member responsible for mapping available resources and intervention </a:t>
          </a:r>
        </a:p>
      </dgm:t>
    </dgm:pt>
    <dgm:pt modelId="{6C2E4061-2580-4B53-948B-3A82C10E29A1}" type="parTrans" cxnId="{37664961-9431-482E-BE4A-9234D96E69E2}">
      <dgm:prSet/>
      <dgm:spPr/>
      <dgm:t>
        <a:bodyPr/>
        <a:lstStyle/>
        <a:p>
          <a:endParaRPr lang="en-GB"/>
        </a:p>
      </dgm:t>
    </dgm:pt>
    <dgm:pt modelId="{2D185256-667C-4BDF-89A2-E029E3782583}" type="sibTrans" cxnId="{37664961-9431-482E-BE4A-9234D96E69E2}">
      <dgm:prSet/>
      <dgm:spPr/>
      <dgm:t>
        <a:bodyPr/>
        <a:lstStyle/>
        <a:p>
          <a:endParaRPr lang="en-GB"/>
        </a:p>
      </dgm:t>
    </dgm:pt>
    <dgm:pt modelId="{6EF3E941-1495-4067-81C0-A93046ED1AE0}">
      <dgm:prSet phldrT="[Text]"/>
      <dgm:spPr/>
      <dgm:t>
        <a:bodyPr/>
        <a:lstStyle/>
        <a:p>
          <a:r>
            <a:rPr lang="en-GB" dirty="0">
              <a:solidFill>
                <a:schemeClr val="tx1"/>
              </a:solidFill>
            </a:rPr>
            <a:t>Step 7- Development of effective school based monitoring of intervention</a:t>
          </a:r>
        </a:p>
      </dgm:t>
    </dgm:pt>
    <dgm:pt modelId="{C3379EF4-62FA-402D-8917-B48090DCA60A}" type="parTrans" cxnId="{6483A163-5EA1-4AD6-87F7-A868517D213C}">
      <dgm:prSet/>
      <dgm:spPr/>
      <dgm:t>
        <a:bodyPr/>
        <a:lstStyle/>
        <a:p>
          <a:endParaRPr lang="en-GB"/>
        </a:p>
      </dgm:t>
    </dgm:pt>
    <dgm:pt modelId="{A9839B8E-FF4D-4305-9691-E204D3BEA25D}" type="sibTrans" cxnId="{6483A163-5EA1-4AD6-87F7-A868517D213C}">
      <dgm:prSet/>
      <dgm:spPr/>
      <dgm:t>
        <a:bodyPr/>
        <a:lstStyle/>
        <a:p>
          <a:endParaRPr lang="en-GB"/>
        </a:p>
      </dgm:t>
    </dgm:pt>
    <dgm:pt modelId="{984B808F-008D-4155-B32F-51F0D711855C}">
      <dgm:prSet phldrT="[Text]"/>
      <dgm:spPr/>
      <dgm:t>
        <a:bodyPr/>
        <a:lstStyle/>
        <a:p>
          <a:r>
            <a:rPr lang="en-GB" dirty="0"/>
            <a:t>Ensure that a system is developed to monitor student receiving intervention and a clear plan should any barriers arise.</a:t>
          </a:r>
        </a:p>
      </dgm:t>
    </dgm:pt>
    <dgm:pt modelId="{8D6173CE-577E-475B-89FE-E378111035DD}" type="parTrans" cxnId="{2CEA683B-52C2-465D-9463-8831B9AD2CDB}">
      <dgm:prSet/>
      <dgm:spPr/>
      <dgm:t>
        <a:bodyPr/>
        <a:lstStyle/>
        <a:p>
          <a:endParaRPr lang="en-GB"/>
        </a:p>
      </dgm:t>
    </dgm:pt>
    <dgm:pt modelId="{E16FFCBF-C9B3-4F3C-A3B0-5A667509069D}" type="sibTrans" cxnId="{2CEA683B-52C2-465D-9463-8831B9AD2CDB}">
      <dgm:prSet/>
      <dgm:spPr/>
      <dgm:t>
        <a:bodyPr/>
        <a:lstStyle/>
        <a:p>
          <a:endParaRPr lang="en-GB"/>
        </a:p>
      </dgm:t>
    </dgm:pt>
    <dgm:pt modelId="{08564475-C5AA-42CF-913B-92ACF935706E}">
      <dgm:prSet/>
      <dgm:spPr/>
      <dgm:t>
        <a:bodyPr/>
        <a:lstStyle/>
        <a:p>
          <a:r>
            <a:rPr lang="en-GB" dirty="0">
              <a:solidFill>
                <a:schemeClr val="tx1"/>
              </a:solidFill>
            </a:rPr>
            <a:t>Step 6- Determine most suitable intervention</a:t>
          </a:r>
        </a:p>
      </dgm:t>
    </dgm:pt>
    <dgm:pt modelId="{185F0432-C960-4983-B53F-5F153C5B0584}" type="parTrans" cxnId="{7F8CACB8-33E6-4ACA-B715-D1AE9ADEACF4}">
      <dgm:prSet/>
      <dgm:spPr/>
      <dgm:t>
        <a:bodyPr/>
        <a:lstStyle/>
        <a:p>
          <a:endParaRPr lang="en-GB"/>
        </a:p>
      </dgm:t>
    </dgm:pt>
    <dgm:pt modelId="{F2C9CA3C-A04B-457E-88E7-B9991836C91D}" type="sibTrans" cxnId="{7F8CACB8-33E6-4ACA-B715-D1AE9ADEACF4}">
      <dgm:prSet/>
      <dgm:spPr/>
      <dgm:t>
        <a:bodyPr/>
        <a:lstStyle/>
        <a:p>
          <a:endParaRPr lang="en-GB"/>
        </a:p>
      </dgm:t>
    </dgm:pt>
    <dgm:pt modelId="{FF5C54F4-A49D-483F-BE14-46C35D3B4D92}">
      <dgm:prSet/>
      <dgm:spPr/>
      <dgm:t>
        <a:bodyPr/>
        <a:lstStyle/>
        <a:p>
          <a:r>
            <a:rPr lang="en-GB" dirty="0"/>
            <a:t>Determine a triage system to identify when a student needs tier 1, tier 2 or tier 3 intervention.</a:t>
          </a:r>
        </a:p>
      </dgm:t>
    </dgm:pt>
    <dgm:pt modelId="{097BE920-16ED-430E-8D3B-970ED9924DD4}" type="parTrans" cxnId="{2F39F900-C61D-4268-93F8-AEDAA1B14FBB}">
      <dgm:prSet/>
      <dgm:spPr/>
      <dgm:t>
        <a:bodyPr/>
        <a:lstStyle/>
        <a:p>
          <a:endParaRPr lang="en-GB"/>
        </a:p>
      </dgm:t>
    </dgm:pt>
    <dgm:pt modelId="{61934076-C6DD-463C-AA66-D9CCFF550026}" type="sibTrans" cxnId="{2F39F900-C61D-4268-93F8-AEDAA1B14FBB}">
      <dgm:prSet/>
      <dgm:spPr/>
      <dgm:t>
        <a:bodyPr/>
        <a:lstStyle/>
        <a:p>
          <a:endParaRPr lang="en-GB"/>
        </a:p>
      </dgm:t>
    </dgm:pt>
    <dgm:pt modelId="{0794A81D-297F-4B67-ABEE-5D8CB4133581}">
      <dgm:prSet phldrT="[Text]"/>
      <dgm:spPr/>
      <dgm:t>
        <a:bodyPr/>
        <a:lstStyle/>
        <a:p>
          <a:r>
            <a:rPr lang="en-GB" dirty="0"/>
            <a:t>Identify resources available within St. Wilfrid’s R.C. College to support students. This can range from extracurricular activities to individual counselling. </a:t>
          </a:r>
        </a:p>
      </dgm:t>
    </dgm:pt>
    <dgm:pt modelId="{D376AFF3-E38F-4909-BDF8-E1735A92299A}" type="parTrans" cxnId="{6A412719-B57C-4E8D-A592-78059A097EF7}">
      <dgm:prSet/>
      <dgm:spPr/>
    </dgm:pt>
    <dgm:pt modelId="{959ADB56-18F3-4ABC-8DBC-288568108846}" type="sibTrans" cxnId="{6A412719-B57C-4E8D-A592-78059A097EF7}">
      <dgm:prSet/>
      <dgm:spPr/>
    </dgm:pt>
    <dgm:pt modelId="{E3634A3B-15F1-44F3-B93E-0C51990C26E8}">
      <dgm:prSet/>
      <dgm:spPr/>
      <dgm:t>
        <a:bodyPr/>
        <a:lstStyle/>
        <a:p>
          <a:r>
            <a:rPr lang="en-GB" dirty="0"/>
            <a:t>Ensure clear guidelines to establish when an intervention is complete or should be discontinued</a:t>
          </a:r>
        </a:p>
      </dgm:t>
    </dgm:pt>
    <dgm:pt modelId="{FBE26FF1-5D35-4BC2-84AC-B67ECD9ED530}" type="parTrans" cxnId="{8EB4CF48-3435-41D3-A400-99CC5E8D2287}">
      <dgm:prSet/>
      <dgm:spPr/>
    </dgm:pt>
    <dgm:pt modelId="{10F6ED93-47E0-4C0B-9845-65EE27B090FA}" type="sibTrans" cxnId="{8EB4CF48-3435-41D3-A400-99CC5E8D2287}">
      <dgm:prSet/>
      <dgm:spPr/>
    </dgm:pt>
    <dgm:pt modelId="{683DFEA9-8B19-4606-BE59-9581B0F1DB8B}">
      <dgm:prSet/>
      <dgm:spPr/>
      <dgm:t>
        <a:bodyPr/>
        <a:lstStyle/>
        <a:p>
          <a:r>
            <a:rPr lang="en-GB" dirty="0"/>
            <a:t>Ensure clear identification of positive outcome data. If positive outcome data is not identified, consider appropriate next steps.</a:t>
          </a:r>
        </a:p>
      </dgm:t>
    </dgm:pt>
    <dgm:pt modelId="{89874B82-3306-4F77-B8DF-E778F06CB081}" type="parTrans" cxnId="{443C5CBC-2903-4C2B-8838-2368CD1E1B8A}">
      <dgm:prSet/>
      <dgm:spPr/>
    </dgm:pt>
    <dgm:pt modelId="{B0B245EB-4A71-4B48-A9C6-723492FC9BEF}" type="sibTrans" cxnId="{443C5CBC-2903-4C2B-8838-2368CD1E1B8A}">
      <dgm:prSet/>
      <dgm:spPr/>
    </dgm:pt>
    <dgm:pt modelId="{FB0F8803-E756-476E-B074-5B993B27FAC6}">
      <dgm:prSet/>
      <dgm:spPr/>
      <dgm:t>
        <a:bodyPr/>
        <a:lstStyle/>
        <a:p>
          <a:r>
            <a:rPr lang="en-GB" dirty="0"/>
            <a:t>Ensure clear communication and structure to support and remove, where appropriate referral.</a:t>
          </a:r>
        </a:p>
      </dgm:t>
    </dgm:pt>
    <dgm:pt modelId="{55565082-4F95-483C-84AF-E955295C94F6}" type="parTrans" cxnId="{4850EE7A-2668-4FC7-B58E-F52CD12530C2}">
      <dgm:prSet/>
      <dgm:spPr/>
    </dgm:pt>
    <dgm:pt modelId="{27C11F9A-E1D3-4E21-BDD9-DDB5F5B1B660}" type="sibTrans" cxnId="{4850EE7A-2668-4FC7-B58E-F52CD12530C2}">
      <dgm:prSet/>
      <dgm:spPr/>
    </dgm:pt>
    <dgm:pt modelId="{936C5141-93FA-4DC2-92A3-6E4558BAD1CD}">
      <dgm:prSet phldrT="[Text]"/>
      <dgm:spPr/>
      <dgm:t>
        <a:bodyPr/>
        <a:lstStyle/>
        <a:p>
          <a:r>
            <a:rPr lang="en-GB" dirty="0"/>
            <a:t>Ensure a process of feedback from external provider, student and caregiver (s).</a:t>
          </a:r>
        </a:p>
      </dgm:t>
    </dgm:pt>
    <dgm:pt modelId="{99795FEC-6566-4BF6-AA7C-43C3EBCF99E7}" type="parTrans" cxnId="{CE1683BC-2E6C-497C-9727-82CBEFA891D0}">
      <dgm:prSet/>
      <dgm:spPr/>
    </dgm:pt>
    <dgm:pt modelId="{7673F70F-0F08-4D2A-A6A3-7F9207F78CF2}" type="sibTrans" cxnId="{CE1683BC-2E6C-497C-9727-82CBEFA891D0}">
      <dgm:prSet/>
      <dgm:spPr/>
    </dgm:pt>
    <dgm:pt modelId="{D05BB7F2-FE84-400B-84FA-DCD3EFE8A7EF}">
      <dgm:prSet phldrT="[Text]"/>
      <dgm:spPr/>
      <dgm:t>
        <a:bodyPr/>
        <a:lstStyle/>
        <a:p>
          <a:r>
            <a:rPr lang="en-GB" dirty="0"/>
            <a:t>Ensure a plan for sharing effectiveness of intervention with key stakeholders.</a:t>
          </a:r>
        </a:p>
      </dgm:t>
    </dgm:pt>
    <dgm:pt modelId="{44B49D1F-0DDE-47CE-960E-3AEEFD306F72}" type="parTrans" cxnId="{45AE929E-1AB1-4C38-B72F-0722A558E211}">
      <dgm:prSet/>
      <dgm:spPr/>
    </dgm:pt>
    <dgm:pt modelId="{1545F828-66CC-448B-B7FD-43794E7A70D1}" type="sibTrans" cxnId="{45AE929E-1AB1-4C38-B72F-0722A558E211}">
      <dgm:prSet/>
      <dgm:spPr/>
    </dgm:pt>
    <dgm:pt modelId="{FCA51023-5C90-4A2F-A6CD-B79FCD5D1B3C}" type="pres">
      <dgm:prSet presAssocID="{E2A486F5-ACF7-4A04-A531-D5A0E4E9097A}" presName="linearFlow" presStyleCnt="0">
        <dgm:presLayoutVars>
          <dgm:dir/>
          <dgm:animLvl val="lvl"/>
          <dgm:resizeHandles val="exact"/>
        </dgm:presLayoutVars>
      </dgm:prSet>
      <dgm:spPr/>
    </dgm:pt>
    <dgm:pt modelId="{7D5ACF2C-DAF7-454B-8120-6425BFA59F49}" type="pres">
      <dgm:prSet presAssocID="{36E76645-7E34-4506-A926-CB7B8C03F484}" presName="composite" presStyleCnt="0"/>
      <dgm:spPr/>
    </dgm:pt>
    <dgm:pt modelId="{00D1D272-D92E-41A0-891C-BA2865685255}" type="pres">
      <dgm:prSet presAssocID="{36E76645-7E34-4506-A926-CB7B8C03F484}" presName="parentText" presStyleLbl="alignNode1" presStyleIdx="0" presStyleCnt="3">
        <dgm:presLayoutVars>
          <dgm:chMax val="1"/>
          <dgm:bulletEnabled val="1"/>
        </dgm:presLayoutVars>
      </dgm:prSet>
      <dgm:spPr/>
    </dgm:pt>
    <dgm:pt modelId="{6272238D-358C-414F-9323-6CCA777B391D}" type="pres">
      <dgm:prSet presAssocID="{36E76645-7E34-4506-A926-CB7B8C03F484}" presName="descendantText" presStyleLbl="alignAcc1" presStyleIdx="0" presStyleCnt="3">
        <dgm:presLayoutVars>
          <dgm:bulletEnabled val="1"/>
        </dgm:presLayoutVars>
      </dgm:prSet>
      <dgm:spPr/>
    </dgm:pt>
    <dgm:pt modelId="{758C8C1A-A158-469D-9DB3-A223A3B44491}" type="pres">
      <dgm:prSet presAssocID="{2C5F2DC5-9F5D-4345-AA1F-831B388D64AC}" presName="sp" presStyleCnt="0"/>
      <dgm:spPr/>
    </dgm:pt>
    <dgm:pt modelId="{3FD8CA74-1E57-4639-941B-76E83E4D413E}" type="pres">
      <dgm:prSet presAssocID="{08564475-C5AA-42CF-913B-92ACF935706E}" presName="composite" presStyleCnt="0"/>
      <dgm:spPr/>
    </dgm:pt>
    <dgm:pt modelId="{FBDBD2F0-51C9-4E92-A374-09BF6824E925}" type="pres">
      <dgm:prSet presAssocID="{08564475-C5AA-42CF-913B-92ACF935706E}" presName="parentText" presStyleLbl="alignNode1" presStyleIdx="1" presStyleCnt="3">
        <dgm:presLayoutVars>
          <dgm:chMax val="1"/>
          <dgm:bulletEnabled val="1"/>
        </dgm:presLayoutVars>
      </dgm:prSet>
      <dgm:spPr/>
    </dgm:pt>
    <dgm:pt modelId="{A243599E-8F5B-4B39-9D19-3AED9B92F1D6}" type="pres">
      <dgm:prSet presAssocID="{08564475-C5AA-42CF-913B-92ACF935706E}" presName="descendantText" presStyleLbl="alignAcc1" presStyleIdx="1" presStyleCnt="3">
        <dgm:presLayoutVars>
          <dgm:bulletEnabled val="1"/>
        </dgm:presLayoutVars>
      </dgm:prSet>
      <dgm:spPr/>
    </dgm:pt>
    <dgm:pt modelId="{CEEA4D55-F462-4DDA-A260-CDF4A36972F3}" type="pres">
      <dgm:prSet presAssocID="{F2C9CA3C-A04B-457E-88E7-B9991836C91D}" presName="sp" presStyleCnt="0"/>
      <dgm:spPr/>
    </dgm:pt>
    <dgm:pt modelId="{2965CBF0-92F5-4903-B809-435A161FE85F}" type="pres">
      <dgm:prSet presAssocID="{6EF3E941-1495-4067-81C0-A93046ED1AE0}" presName="composite" presStyleCnt="0"/>
      <dgm:spPr/>
    </dgm:pt>
    <dgm:pt modelId="{8C62DDDF-8877-4457-9244-A0F96FB9557C}" type="pres">
      <dgm:prSet presAssocID="{6EF3E941-1495-4067-81C0-A93046ED1AE0}" presName="parentText" presStyleLbl="alignNode1" presStyleIdx="2" presStyleCnt="3">
        <dgm:presLayoutVars>
          <dgm:chMax val="1"/>
          <dgm:bulletEnabled val="1"/>
        </dgm:presLayoutVars>
      </dgm:prSet>
      <dgm:spPr/>
    </dgm:pt>
    <dgm:pt modelId="{E426B2C6-4101-475F-B979-A6B8C6A4FB53}" type="pres">
      <dgm:prSet presAssocID="{6EF3E941-1495-4067-81C0-A93046ED1AE0}" presName="descendantText" presStyleLbl="alignAcc1" presStyleIdx="2" presStyleCnt="3">
        <dgm:presLayoutVars>
          <dgm:bulletEnabled val="1"/>
        </dgm:presLayoutVars>
      </dgm:prSet>
      <dgm:spPr/>
    </dgm:pt>
  </dgm:ptLst>
  <dgm:cxnLst>
    <dgm:cxn modelId="{2F39F900-C61D-4268-93F8-AEDAA1B14FBB}" srcId="{08564475-C5AA-42CF-913B-92ACF935706E}" destId="{FF5C54F4-A49D-483F-BE14-46C35D3B4D92}" srcOrd="0" destOrd="0" parTransId="{097BE920-16ED-430E-8D3B-970ED9924DD4}" sibTransId="{61934076-C6DD-463C-AA66-D9CCFF550026}"/>
    <dgm:cxn modelId="{2E0B2001-D24F-4D13-BA21-61BC2B47C3AE}" type="presOf" srcId="{683DFEA9-8B19-4606-BE59-9581B0F1DB8B}" destId="{A243599E-8F5B-4B39-9D19-3AED9B92F1D6}" srcOrd="0" destOrd="2" presId="urn:microsoft.com/office/officeart/2005/8/layout/chevron2"/>
    <dgm:cxn modelId="{F3C8FB04-0C11-43CA-8A42-EBA6654B54AB}" type="presOf" srcId="{FF5C54F4-A49D-483F-BE14-46C35D3B4D92}" destId="{A243599E-8F5B-4B39-9D19-3AED9B92F1D6}" srcOrd="0" destOrd="0" presId="urn:microsoft.com/office/officeart/2005/8/layout/chevron2"/>
    <dgm:cxn modelId="{6A412719-B57C-4E8D-A592-78059A097EF7}" srcId="{36E76645-7E34-4506-A926-CB7B8C03F484}" destId="{0794A81D-297F-4B67-ABEE-5D8CB4133581}" srcOrd="1" destOrd="0" parTransId="{D376AFF3-E38F-4909-BDF8-E1735A92299A}" sibTransId="{959ADB56-18F3-4ABC-8DBC-288568108846}"/>
    <dgm:cxn modelId="{2CEA683B-52C2-465D-9463-8831B9AD2CDB}" srcId="{6EF3E941-1495-4067-81C0-A93046ED1AE0}" destId="{984B808F-008D-4155-B32F-51F0D711855C}" srcOrd="0" destOrd="0" parTransId="{8D6173CE-577E-475B-89FE-E378111035DD}" sibTransId="{E16FFCBF-C9B3-4F3C-A3B0-5A667509069D}"/>
    <dgm:cxn modelId="{6C9B383E-D4FD-4825-8BE8-FC38858261A6}" type="presOf" srcId="{6EF3E941-1495-4067-81C0-A93046ED1AE0}" destId="{8C62DDDF-8877-4457-9244-A0F96FB9557C}" srcOrd="0" destOrd="0" presId="urn:microsoft.com/office/officeart/2005/8/layout/chevron2"/>
    <dgm:cxn modelId="{37664961-9431-482E-BE4A-9234D96E69E2}" srcId="{36E76645-7E34-4506-A926-CB7B8C03F484}" destId="{172F2D83-1633-470D-8521-AC79537AE91C}" srcOrd="0" destOrd="0" parTransId="{6C2E4061-2580-4B53-948B-3A82C10E29A1}" sibTransId="{2D185256-667C-4BDF-89A2-E029E3782583}"/>
    <dgm:cxn modelId="{6483A163-5EA1-4AD6-87F7-A868517D213C}" srcId="{E2A486F5-ACF7-4A04-A531-D5A0E4E9097A}" destId="{6EF3E941-1495-4067-81C0-A93046ED1AE0}" srcOrd="2" destOrd="0" parTransId="{C3379EF4-62FA-402D-8917-B48090DCA60A}" sibTransId="{A9839B8E-FF4D-4305-9691-E204D3BEA25D}"/>
    <dgm:cxn modelId="{0A878F64-BD30-4BC8-B55A-4D834376981B}" type="presOf" srcId="{D05BB7F2-FE84-400B-84FA-DCD3EFE8A7EF}" destId="{E426B2C6-4101-475F-B979-A6B8C6A4FB53}" srcOrd="0" destOrd="2" presId="urn:microsoft.com/office/officeart/2005/8/layout/chevron2"/>
    <dgm:cxn modelId="{3C31A844-A334-48B5-8159-992B97CBF2DD}" type="presOf" srcId="{FB0F8803-E756-476E-B074-5B993B27FAC6}" destId="{A243599E-8F5B-4B39-9D19-3AED9B92F1D6}" srcOrd="0" destOrd="3" presId="urn:microsoft.com/office/officeart/2005/8/layout/chevron2"/>
    <dgm:cxn modelId="{3965DD64-89AB-4CD3-AE45-3D3BCF598C37}" type="presOf" srcId="{172F2D83-1633-470D-8521-AC79537AE91C}" destId="{6272238D-358C-414F-9323-6CCA777B391D}" srcOrd="0" destOrd="0" presId="urn:microsoft.com/office/officeart/2005/8/layout/chevron2"/>
    <dgm:cxn modelId="{D0945767-8D68-46C3-B972-1383C2934CFC}" type="presOf" srcId="{36E76645-7E34-4506-A926-CB7B8C03F484}" destId="{00D1D272-D92E-41A0-891C-BA2865685255}" srcOrd="0" destOrd="0" presId="urn:microsoft.com/office/officeart/2005/8/layout/chevron2"/>
    <dgm:cxn modelId="{8EB4CF48-3435-41D3-A400-99CC5E8D2287}" srcId="{08564475-C5AA-42CF-913B-92ACF935706E}" destId="{E3634A3B-15F1-44F3-B93E-0C51990C26E8}" srcOrd="1" destOrd="0" parTransId="{FBE26FF1-5D35-4BC2-84AC-B67ECD9ED530}" sibTransId="{10F6ED93-47E0-4C0B-9845-65EE27B090FA}"/>
    <dgm:cxn modelId="{DAA09149-61EB-4D30-9862-32D3FDC04A72}" type="presOf" srcId="{984B808F-008D-4155-B32F-51F0D711855C}" destId="{E426B2C6-4101-475F-B979-A6B8C6A4FB53}" srcOrd="0" destOrd="0" presId="urn:microsoft.com/office/officeart/2005/8/layout/chevron2"/>
    <dgm:cxn modelId="{70D96C52-3AB2-44D2-B20D-7E59B33389FB}" type="presOf" srcId="{E3634A3B-15F1-44F3-B93E-0C51990C26E8}" destId="{A243599E-8F5B-4B39-9D19-3AED9B92F1D6}" srcOrd="0" destOrd="1" presId="urn:microsoft.com/office/officeart/2005/8/layout/chevron2"/>
    <dgm:cxn modelId="{4850EE7A-2668-4FC7-B58E-F52CD12530C2}" srcId="{08564475-C5AA-42CF-913B-92ACF935706E}" destId="{FB0F8803-E756-476E-B074-5B993B27FAC6}" srcOrd="3" destOrd="0" parTransId="{55565082-4F95-483C-84AF-E955295C94F6}" sibTransId="{27C11F9A-E1D3-4E21-BDD9-DDB5F5B1B660}"/>
    <dgm:cxn modelId="{DBEB3681-87BA-400E-8EF9-5717348A210B}" type="presOf" srcId="{0794A81D-297F-4B67-ABEE-5D8CB4133581}" destId="{6272238D-358C-414F-9323-6CCA777B391D}" srcOrd="0" destOrd="1" presId="urn:microsoft.com/office/officeart/2005/8/layout/chevron2"/>
    <dgm:cxn modelId="{7C5A0D9B-0B17-4180-ACF7-9C933CCFB746}" type="presOf" srcId="{E2A486F5-ACF7-4A04-A531-D5A0E4E9097A}" destId="{FCA51023-5C90-4A2F-A6CD-B79FCD5D1B3C}" srcOrd="0" destOrd="0" presId="urn:microsoft.com/office/officeart/2005/8/layout/chevron2"/>
    <dgm:cxn modelId="{45AE929E-1AB1-4C38-B72F-0722A558E211}" srcId="{6EF3E941-1495-4067-81C0-A93046ED1AE0}" destId="{D05BB7F2-FE84-400B-84FA-DCD3EFE8A7EF}" srcOrd="2" destOrd="0" parTransId="{44B49D1F-0DDE-47CE-960E-3AEEFD306F72}" sibTransId="{1545F828-66CC-448B-B7FD-43794E7A70D1}"/>
    <dgm:cxn modelId="{7F8CACB8-33E6-4ACA-B715-D1AE9ADEACF4}" srcId="{E2A486F5-ACF7-4A04-A531-D5A0E4E9097A}" destId="{08564475-C5AA-42CF-913B-92ACF935706E}" srcOrd="1" destOrd="0" parTransId="{185F0432-C960-4983-B53F-5F153C5B0584}" sibTransId="{F2C9CA3C-A04B-457E-88E7-B9991836C91D}"/>
    <dgm:cxn modelId="{443C5CBC-2903-4C2B-8838-2368CD1E1B8A}" srcId="{08564475-C5AA-42CF-913B-92ACF935706E}" destId="{683DFEA9-8B19-4606-BE59-9581B0F1DB8B}" srcOrd="2" destOrd="0" parTransId="{89874B82-3306-4F77-B8DF-E778F06CB081}" sibTransId="{B0B245EB-4A71-4B48-A9C6-723492FC9BEF}"/>
    <dgm:cxn modelId="{CE1683BC-2E6C-497C-9727-82CBEFA891D0}" srcId="{6EF3E941-1495-4067-81C0-A93046ED1AE0}" destId="{936C5141-93FA-4DC2-92A3-6E4558BAD1CD}" srcOrd="1" destOrd="0" parTransId="{99795FEC-6566-4BF6-AA7C-43C3EBCF99E7}" sibTransId="{7673F70F-0F08-4D2A-A6A3-7F9207F78CF2}"/>
    <dgm:cxn modelId="{AE454CE4-D5FF-48DD-8E03-FEBF2A02EEB6}" type="presOf" srcId="{08564475-C5AA-42CF-913B-92ACF935706E}" destId="{FBDBD2F0-51C9-4E92-A374-09BF6824E925}" srcOrd="0" destOrd="0" presId="urn:microsoft.com/office/officeart/2005/8/layout/chevron2"/>
    <dgm:cxn modelId="{28648CE5-59C9-4CF3-A4D9-5F794B19B4CF}" srcId="{E2A486F5-ACF7-4A04-A531-D5A0E4E9097A}" destId="{36E76645-7E34-4506-A926-CB7B8C03F484}" srcOrd="0" destOrd="0" parTransId="{F4207CD0-96A6-4F77-9C1F-129D51CE4A2E}" sibTransId="{2C5F2DC5-9F5D-4345-AA1F-831B388D64AC}"/>
    <dgm:cxn modelId="{743C36F2-EA9A-4AAF-B773-D65ECCD0B021}" type="presOf" srcId="{936C5141-93FA-4DC2-92A3-6E4558BAD1CD}" destId="{E426B2C6-4101-475F-B979-A6B8C6A4FB53}" srcOrd="0" destOrd="1" presId="urn:microsoft.com/office/officeart/2005/8/layout/chevron2"/>
    <dgm:cxn modelId="{1890F172-7BC6-402B-8515-24114993F400}" type="presParOf" srcId="{FCA51023-5C90-4A2F-A6CD-B79FCD5D1B3C}" destId="{7D5ACF2C-DAF7-454B-8120-6425BFA59F49}" srcOrd="0" destOrd="0" presId="urn:microsoft.com/office/officeart/2005/8/layout/chevron2"/>
    <dgm:cxn modelId="{BF2C0BAA-BFC7-48F7-8C76-E54CB3816FC2}" type="presParOf" srcId="{7D5ACF2C-DAF7-454B-8120-6425BFA59F49}" destId="{00D1D272-D92E-41A0-891C-BA2865685255}" srcOrd="0" destOrd="0" presId="urn:microsoft.com/office/officeart/2005/8/layout/chevron2"/>
    <dgm:cxn modelId="{451ED52F-3BFD-4EEA-B626-1AFCB64B505B}" type="presParOf" srcId="{7D5ACF2C-DAF7-454B-8120-6425BFA59F49}" destId="{6272238D-358C-414F-9323-6CCA777B391D}" srcOrd="1" destOrd="0" presId="urn:microsoft.com/office/officeart/2005/8/layout/chevron2"/>
    <dgm:cxn modelId="{0522FCB0-0056-4A99-BB16-771FC795E206}" type="presParOf" srcId="{FCA51023-5C90-4A2F-A6CD-B79FCD5D1B3C}" destId="{758C8C1A-A158-469D-9DB3-A223A3B44491}" srcOrd="1" destOrd="0" presId="urn:microsoft.com/office/officeart/2005/8/layout/chevron2"/>
    <dgm:cxn modelId="{3FF7C93D-3F4E-4A48-B89D-F5CF62633926}" type="presParOf" srcId="{FCA51023-5C90-4A2F-A6CD-B79FCD5D1B3C}" destId="{3FD8CA74-1E57-4639-941B-76E83E4D413E}" srcOrd="2" destOrd="0" presId="urn:microsoft.com/office/officeart/2005/8/layout/chevron2"/>
    <dgm:cxn modelId="{6A33A950-510B-4BAC-9E94-B844910A73BD}" type="presParOf" srcId="{3FD8CA74-1E57-4639-941B-76E83E4D413E}" destId="{FBDBD2F0-51C9-4E92-A374-09BF6824E925}" srcOrd="0" destOrd="0" presId="urn:microsoft.com/office/officeart/2005/8/layout/chevron2"/>
    <dgm:cxn modelId="{C0AC489E-EB82-4E03-8A20-1FF9886D72DF}" type="presParOf" srcId="{3FD8CA74-1E57-4639-941B-76E83E4D413E}" destId="{A243599E-8F5B-4B39-9D19-3AED9B92F1D6}" srcOrd="1" destOrd="0" presId="urn:microsoft.com/office/officeart/2005/8/layout/chevron2"/>
    <dgm:cxn modelId="{9A769AED-8232-45B0-8552-2F2559761849}" type="presParOf" srcId="{FCA51023-5C90-4A2F-A6CD-B79FCD5D1B3C}" destId="{CEEA4D55-F462-4DDA-A260-CDF4A36972F3}" srcOrd="3" destOrd="0" presId="urn:microsoft.com/office/officeart/2005/8/layout/chevron2"/>
    <dgm:cxn modelId="{40B63D3F-A5B9-42DE-B827-2FDA2EC214E7}" type="presParOf" srcId="{FCA51023-5C90-4A2F-A6CD-B79FCD5D1B3C}" destId="{2965CBF0-92F5-4903-B809-435A161FE85F}" srcOrd="4" destOrd="0" presId="urn:microsoft.com/office/officeart/2005/8/layout/chevron2"/>
    <dgm:cxn modelId="{D466A58C-4A7A-4FE7-B1E9-AF75A546D978}" type="presParOf" srcId="{2965CBF0-92F5-4903-B809-435A161FE85F}" destId="{8C62DDDF-8877-4457-9244-A0F96FB9557C}" srcOrd="0" destOrd="0" presId="urn:microsoft.com/office/officeart/2005/8/layout/chevron2"/>
    <dgm:cxn modelId="{74E95675-42BF-4386-8EA2-004F963B5870}" type="presParOf" srcId="{2965CBF0-92F5-4903-B809-435A161FE85F}" destId="{E426B2C6-4101-475F-B979-A6B8C6A4FB53}"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65A8AA0-16AF-4C13-8896-D1FC72929B23}" type="doc">
      <dgm:prSet loTypeId="urn:microsoft.com/office/officeart/2005/8/layout/radial5" loCatId="cycle" qsTypeId="urn:microsoft.com/office/officeart/2005/8/quickstyle/simple1" qsCatId="simple" csTypeId="urn:microsoft.com/office/officeart/2005/8/colors/colorful5" csCatId="colorful" phldr="1"/>
      <dgm:spPr/>
      <dgm:t>
        <a:bodyPr/>
        <a:lstStyle/>
        <a:p>
          <a:endParaRPr lang="en-GB"/>
        </a:p>
      </dgm:t>
    </dgm:pt>
    <dgm:pt modelId="{7C7C5FE8-2865-4A14-AB13-70F33F0299CE}">
      <dgm:prSet phldrT="[Text]" custT="1"/>
      <dgm:spPr/>
      <dgm:t>
        <a:bodyPr/>
        <a:lstStyle/>
        <a:p>
          <a:r>
            <a:rPr lang="en-GB" sz="650" dirty="0">
              <a:solidFill>
                <a:schemeClr val="tx1"/>
              </a:solidFill>
            </a:rPr>
            <a:t>Triage stage- consent to be gained from caregiver for initial pastoral intervention to take place. Observations and conversations to occur. </a:t>
          </a:r>
        </a:p>
        <a:p>
          <a:r>
            <a:rPr lang="en-GB" sz="650" dirty="0">
              <a:solidFill>
                <a:schemeClr val="tx1"/>
              </a:solidFill>
            </a:rPr>
            <a:t>Level of need determines appropriate next steps </a:t>
          </a:r>
        </a:p>
      </dgm:t>
    </dgm:pt>
    <dgm:pt modelId="{B32C83CD-5584-47AC-B594-0924D4E8ACA1}" type="parTrans" cxnId="{4327138A-15F6-475D-A5E5-DFF7B0452978}">
      <dgm:prSet/>
      <dgm:spPr/>
      <dgm:t>
        <a:bodyPr/>
        <a:lstStyle/>
        <a:p>
          <a:endParaRPr lang="en-GB"/>
        </a:p>
      </dgm:t>
    </dgm:pt>
    <dgm:pt modelId="{5F4C0A56-602F-4057-B2BC-9601CDCE58C0}" type="sibTrans" cxnId="{4327138A-15F6-475D-A5E5-DFF7B0452978}">
      <dgm:prSet/>
      <dgm:spPr/>
      <dgm:t>
        <a:bodyPr/>
        <a:lstStyle/>
        <a:p>
          <a:endParaRPr lang="en-GB"/>
        </a:p>
      </dgm:t>
    </dgm:pt>
    <dgm:pt modelId="{F7874E08-D888-42EF-8F2A-7BBA5563015C}">
      <dgm:prSet phldrT="[Text]" custT="1"/>
      <dgm:spPr/>
      <dgm:t>
        <a:bodyPr/>
        <a:lstStyle/>
        <a:p>
          <a:pPr algn="ctr"/>
          <a:r>
            <a:rPr lang="en-GB" sz="700" dirty="0">
              <a:solidFill>
                <a:schemeClr val="tx1"/>
              </a:solidFill>
            </a:rPr>
            <a:t>Student referral</a:t>
          </a:r>
        </a:p>
        <a:p>
          <a:pPr algn="ctr"/>
          <a:r>
            <a:rPr lang="en-GB" sz="700" dirty="0">
              <a:solidFill>
                <a:schemeClr val="tx1"/>
              </a:solidFill>
            </a:rPr>
            <a:t>Academic, SEMH concerns. Conversation with pastoral team in the first instance to be investigated </a:t>
          </a:r>
          <a:r>
            <a:rPr lang="en-GB" sz="500" dirty="0"/>
            <a:t>	</a:t>
          </a:r>
        </a:p>
      </dgm:t>
    </dgm:pt>
    <dgm:pt modelId="{180933C0-42CF-4844-A506-5BB3BB6BA5B4}" type="parTrans" cxnId="{4CFB9152-6EA3-4B48-A72C-4C3664468E8E}">
      <dgm:prSet/>
      <dgm:spPr/>
      <dgm:t>
        <a:bodyPr/>
        <a:lstStyle/>
        <a:p>
          <a:endParaRPr lang="en-GB"/>
        </a:p>
      </dgm:t>
    </dgm:pt>
    <dgm:pt modelId="{D7D47B09-6AC2-4F42-BD79-52552796910C}" type="sibTrans" cxnId="{4CFB9152-6EA3-4B48-A72C-4C3664468E8E}">
      <dgm:prSet/>
      <dgm:spPr/>
      <dgm:t>
        <a:bodyPr/>
        <a:lstStyle/>
        <a:p>
          <a:endParaRPr lang="en-GB"/>
        </a:p>
      </dgm:t>
    </dgm:pt>
    <dgm:pt modelId="{17CC0DD0-47B4-4457-A2E0-1C57E2A4C9FB}">
      <dgm:prSet phldrT="[Text]" custT="1"/>
      <dgm:spPr/>
      <dgm:t>
        <a:bodyPr/>
        <a:lstStyle/>
        <a:p>
          <a:r>
            <a:rPr lang="en-GB" sz="600" dirty="0">
              <a:solidFill>
                <a:schemeClr val="tx1"/>
              </a:solidFill>
            </a:rPr>
            <a:t>Caregiver referral-Academic, SEMH concerns raised via communication with pastoral team. Pastoral team responsible for logging communication and managing further referral, where needed. </a:t>
          </a:r>
        </a:p>
      </dgm:t>
    </dgm:pt>
    <dgm:pt modelId="{D5EFAA76-32D7-48BD-ABBE-2E1235F36617}" type="parTrans" cxnId="{ADF65A87-5753-4238-853E-0D89A9FE4E7E}">
      <dgm:prSet/>
      <dgm:spPr/>
      <dgm:t>
        <a:bodyPr/>
        <a:lstStyle/>
        <a:p>
          <a:endParaRPr lang="en-GB"/>
        </a:p>
      </dgm:t>
    </dgm:pt>
    <dgm:pt modelId="{182463EC-6F88-456E-8BEA-04874F722990}" type="sibTrans" cxnId="{ADF65A87-5753-4238-853E-0D89A9FE4E7E}">
      <dgm:prSet/>
      <dgm:spPr/>
      <dgm:t>
        <a:bodyPr/>
        <a:lstStyle/>
        <a:p>
          <a:endParaRPr lang="en-GB"/>
        </a:p>
      </dgm:t>
    </dgm:pt>
    <dgm:pt modelId="{60F4E3EB-D46D-4689-B003-EB5888B13C89}">
      <dgm:prSet phldrT="[Text]" custT="1"/>
      <dgm:spPr/>
      <dgm:t>
        <a:bodyPr/>
        <a:lstStyle/>
        <a:p>
          <a:r>
            <a:rPr lang="en-GB" sz="550" dirty="0">
              <a:solidFill>
                <a:schemeClr val="tx1"/>
              </a:solidFill>
            </a:rPr>
            <a:t>Tier 3-More in depth observations and conversations to be had with key stakeholders to arrange a suitable plan for student. </a:t>
          </a:r>
        </a:p>
        <a:p>
          <a:r>
            <a:rPr lang="en-GB" sz="550" dirty="0">
              <a:solidFill>
                <a:schemeClr val="tx1"/>
              </a:solidFill>
            </a:rPr>
            <a:t>Initial conversation to be held between Head of House, caregiver and student. Information gathered from teaching staff, form tutor and external agencies where necessary due to level of need</a:t>
          </a:r>
        </a:p>
      </dgm:t>
    </dgm:pt>
    <dgm:pt modelId="{C60D4532-76EC-440E-9D0F-D0DB81AE40BA}" type="parTrans" cxnId="{FA130BE0-B082-4B08-9A72-2FAD0685E429}">
      <dgm:prSet/>
      <dgm:spPr/>
      <dgm:t>
        <a:bodyPr/>
        <a:lstStyle/>
        <a:p>
          <a:endParaRPr lang="en-GB"/>
        </a:p>
      </dgm:t>
    </dgm:pt>
    <dgm:pt modelId="{8E2EE1E1-C107-45F3-9930-00E1F83D8269}" type="sibTrans" cxnId="{FA130BE0-B082-4B08-9A72-2FAD0685E429}">
      <dgm:prSet/>
      <dgm:spPr/>
      <dgm:t>
        <a:bodyPr/>
        <a:lstStyle/>
        <a:p>
          <a:endParaRPr lang="en-GB"/>
        </a:p>
      </dgm:t>
    </dgm:pt>
    <dgm:pt modelId="{37614A08-B532-41B2-8501-9DC15C03CCDE}">
      <dgm:prSet phldrT="[Text]" custT="1"/>
      <dgm:spPr/>
      <dgm:t>
        <a:bodyPr/>
        <a:lstStyle/>
        <a:p>
          <a:r>
            <a:rPr lang="en-GB" sz="600" dirty="0">
              <a:solidFill>
                <a:schemeClr val="tx1"/>
              </a:solidFill>
            </a:rPr>
            <a:t>Tier 2- More in depth observations and conversations to be had with key stakeholders to arrange a suitable plan for student. </a:t>
          </a:r>
        </a:p>
        <a:p>
          <a:r>
            <a:rPr lang="en-GB" sz="600" dirty="0">
              <a:solidFill>
                <a:schemeClr val="tx1"/>
              </a:solidFill>
            </a:rPr>
            <a:t>Initial conversation to be held between Head of House, caregiver and student. Information gathered from teaching staff and form tutor</a:t>
          </a:r>
          <a:r>
            <a:rPr lang="en-GB" sz="500" dirty="0">
              <a:solidFill>
                <a:schemeClr val="tx1"/>
              </a:solidFill>
            </a:rPr>
            <a:t>.</a:t>
          </a:r>
        </a:p>
      </dgm:t>
    </dgm:pt>
    <dgm:pt modelId="{95E85B6B-A225-41E5-91CA-05B0AB1C6291}" type="parTrans" cxnId="{106C01DC-1E45-45ED-BF62-5AA6C9A21A76}">
      <dgm:prSet/>
      <dgm:spPr/>
      <dgm:t>
        <a:bodyPr/>
        <a:lstStyle/>
        <a:p>
          <a:endParaRPr lang="en-GB"/>
        </a:p>
      </dgm:t>
    </dgm:pt>
    <dgm:pt modelId="{269C1570-0686-411D-A9AE-FA5279D15FBD}" type="sibTrans" cxnId="{106C01DC-1E45-45ED-BF62-5AA6C9A21A76}">
      <dgm:prSet/>
      <dgm:spPr/>
      <dgm:t>
        <a:bodyPr/>
        <a:lstStyle/>
        <a:p>
          <a:endParaRPr lang="en-GB"/>
        </a:p>
      </dgm:t>
    </dgm:pt>
    <dgm:pt modelId="{B8764B96-9B85-4255-B9C2-BCD5004EB59A}">
      <dgm:prSet phldrT="[Text]" custT="1"/>
      <dgm:spPr/>
      <dgm:t>
        <a:bodyPr/>
        <a:lstStyle/>
        <a:p>
          <a:r>
            <a:rPr lang="en-GB" sz="600" dirty="0">
              <a:solidFill>
                <a:schemeClr val="tx1"/>
              </a:solidFill>
            </a:rPr>
            <a:t>Tier 1- No further intervention needed at this stage. </a:t>
          </a:r>
        </a:p>
        <a:p>
          <a:r>
            <a:rPr lang="en-GB" sz="600" b="0" dirty="0">
              <a:solidFill>
                <a:schemeClr val="tx1"/>
              </a:solidFill>
            </a:rPr>
            <a:t>The student will have regular check ins with member of the pastoral team and form tutor.</a:t>
          </a:r>
          <a:endParaRPr lang="en-GB" sz="600" dirty="0">
            <a:solidFill>
              <a:schemeClr val="tx1"/>
            </a:solidFill>
          </a:endParaRPr>
        </a:p>
      </dgm:t>
    </dgm:pt>
    <dgm:pt modelId="{F4B53F9C-B25C-422A-8742-FE0741342AF1}" type="parTrans" cxnId="{3208D54C-D3DE-4ED7-814F-5E6597A45AF4}">
      <dgm:prSet/>
      <dgm:spPr/>
      <dgm:t>
        <a:bodyPr/>
        <a:lstStyle/>
        <a:p>
          <a:endParaRPr lang="en-GB"/>
        </a:p>
      </dgm:t>
    </dgm:pt>
    <dgm:pt modelId="{8CD292F4-55BF-4C46-AF32-8BE4D122988C}" type="sibTrans" cxnId="{3208D54C-D3DE-4ED7-814F-5E6597A45AF4}">
      <dgm:prSet/>
      <dgm:spPr/>
      <dgm:t>
        <a:bodyPr/>
        <a:lstStyle/>
        <a:p>
          <a:endParaRPr lang="en-GB"/>
        </a:p>
      </dgm:t>
    </dgm:pt>
    <dgm:pt modelId="{081DDF4E-33D0-459C-AF60-F7D502CE4076}">
      <dgm:prSet phldrT="[Text]" custT="1"/>
      <dgm:spPr/>
      <dgm:t>
        <a:bodyPr/>
        <a:lstStyle/>
        <a:p>
          <a:r>
            <a:rPr lang="en-GB" sz="700" dirty="0">
              <a:solidFill>
                <a:schemeClr val="tx1"/>
              </a:solidFill>
            </a:rPr>
            <a:t>Teacher referral- Academic, SEMH concerns. Referred via electronic triage system. Pastoral team responsible for the referral</a:t>
          </a:r>
        </a:p>
      </dgm:t>
    </dgm:pt>
    <dgm:pt modelId="{AE56AFB7-522E-485E-B75B-AC616F49D19D}" type="parTrans" cxnId="{B328AAA5-444B-41F2-AED1-81C8C409EE72}">
      <dgm:prSet/>
      <dgm:spPr/>
      <dgm:t>
        <a:bodyPr/>
        <a:lstStyle/>
        <a:p>
          <a:endParaRPr lang="en-GB"/>
        </a:p>
      </dgm:t>
    </dgm:pt>
    <dgm:pt modelId="{BC71FE1F-E06D-4FB7-B036-39DF0CB4A1DE}" type="sibTrans" cxnId="{B328AAA5-444B-41F2-AED1-81C8C409EE72}">
      <dgm:prSet/>
      <dgm:spPr/>
      <dgm:t>
        <a:bodyPr/>
        <a:lstStyle/>
        <a:p>
          <a:endParaRPr lang="en-GB"/>
        </a:p>
      </dgm:t>
    </dgm:pt>
    <dgm:pt modelId="{548583C1-EEFC-438C-9143-86474DD2FD28}" type="pres">
      <dgm:prSet presAssocID="{F65A8AA0-16AF-4C13-8896-D1FC72929B23}" presName="Name0" presStyleCnt="0">
        <dgm:presLayoutVars>
          <dgm:chMax val="1"/>
          <dgm:dir/>
          <dgm:animLvl val="ctr"/>
          <dgm:resizeHandles val="exact"/>
        </dgm:presLayoutVars>
      </dgm:prSet>
      <dgm:spPr/>
    </dgm:pt>
    <dgm:pt modelId="{5CC2CDBD-6474-4193-9BBC-4B22429B698F}" type="pres">
      <dgm:prSet presAssocID="{7C7C5FE8-2865-4A14-AB13-70F33F0299CE}" presName="centerShape" presStyleLbl="node0" presStyleIdx="0" presStyleCnt="1" custScaleX="119573" custScaleY="119558"/>
      <dgm:spPr/>
    </dgm:pt>
    <dgm:pt modelId="{F459F5CA-FBAD-4A75-8895-9B45BDC99A89}" type="pres">
      <dgm:prSet presAssocID="{180933C0-42CF-4844-A506-5BB3BB6BA5B4}" presName="parTrans" presStyleLbl="sibTrans2D1" presStyleIdx="0" presStyleCnt="6"/>
      <dgm:spPr/>
    </dgm:pt>
    <dgm:pt modelId="{CE8A6213-4056-457D-AC56-7418C89534AF}" type="pres">
      <dgm:prSet presAssocID="{180933C0-42CF-4844-A506-5BB3BB6BA5B4}" presName="connectorText" presStyleLbl="sibTrans2D1" presStyleIdx="0" presStyleCnt="6"/>
      <dgm:spPr/>
    </dgm:pt>
    <dgm:pt modelId="{71A1B77E-BD06-483C-9F94-CEE9DB6420E8}" type="pres">
      <dgm:prSet presAssocID="{F7874E08-D888-42EF-8F2A-7BBA5563015C}" presName="node" presStyleLbl="node1" presStyleIdx="0" presStyleCnt="6">
        <dgm:presLayoutVars>
          <dgm:bulletEnabled val="1"/>
        </dgm:presLayoutVars>
      </dgm:prSet>
      <dgm:spPr/>
    </dgm:pt>
    <dgm:pt modelId="{EBFFD0DD-C738-486B-BC15-A2D743FBD704}" type="pres">
      <dgm:prSet presAssocID="{D5EFAA76-32D7-48BD-ABBE-2E1235F36617}" presName="parTrans" presStyleLbl="sibTrans2D1" presStyleIdx="1" presStyleCnt="6"/>
      <dgm:spPr/>
    </dgm:pt>
    <dgm:pt modelId="{9F2E0876-F554-4F5C-841D-0C17F2E238A9}" type="pres">
      <dgm:prSet presAssocID="{D5EFAA76-32D7-48BD-ABBE-2E1235F36617}" presName="connectorText" presStyleLbl="sibTrans2D1" presStyleIdx="1" presStyleCnt="6"/>
      <dgm:spPr/>
    </dgm:pt>
    <dgm:pt modelId="{CFF17890-C171-4C74-A4D6-801118833AAD}" type="pres">
      <dgm:prSet presAssocID="{17CC0DD0-47B4-4457-A2E0-1C57E2A4C9FB}" presName="node" presStyleLbl="node1" presStyleIdx="1" presStyleCnt="6">
        <dgm:presLayoutVars>
          <dgm:bulletEnabled val="1"/>
        </dgm:presLayoutVars>
      </dgm:prSet>
      <dgm:spPr/>
    </dgm:pt>
    <dgm:pt modelId="{8AE8C3BA-807F-42FC-A0AE-C6C3DE07F7EE}" type="pres">
      <dgm:prSet presAssocID="{C60D4532-76EC-440E-9D0F-D0DB81AE40BA}" presName="parTrans" presStyleLbl="sibTrans2D1" presStyleIdx="2" presStyleCnt="6"/>
      <dgm:spPr/>
    </dgm:pt>
    <dgm:pt modelId="{BA874445-C25A-4263-9518-0DBE269ED108}" type="pres">
      <dgm:prSet presAssocID="{C60D4532-76EC-440E-9D0F-D0DB81AE40BA}" presName="connectorText" presStyleLbl="sibTrans2D1" presStyleIdx="2" presStyleCnt="6"/>
      <dgm:spPr/>
    </dgm:pt>
    <dgm:pt modelId="{51B363B2-F0A7-4D24-98A2-8AA183642E55}" type="pres">
      <dgm:prSet presAssocID="{60F4E3EB-D46D-4689-B003-EB5888B13C89}" presName="node" presStyleLbl="node1" presStyleIdx="2" presStyleCnt="6">
        <dgm:presLayoutVars>
          <dgm:bulletEnabled val="1"/>
        </dgm:presLayoutVars>
      </dgm:prSet>
      <dgm:spPr/>
    </dgm:pt>
    <dgm:pt modelId="{5D9DE890-9057-4ED2-ACEB-109076904B67}" type="pres">
      <dgm:prSet presAssocID="{95E85B6B-A225-41E5-91CA-05B0AB1C6291}" presName="parTrans" presStyleLbl="sibTrans2D1" presStyleIdx="3" presStyleCnt="6"/>
      <dgm:spPr/>
    </dgm:pt>
    <dgm:pt modelId="{B10FD165-533B-4997-A40B-BB6355BCC882}" type="pres">
      <dgm:prSet presAssocID="{95E85B6B-A225-41E5-91CA-05B0AB1C6291}" presName="connectorText" presStyleLbl="sibTrans2D1" presStyleIdx="3" presStyleCnt="6"/>
      <dgm:spPr/>
    </dgm:pt>
    <dgm:pt modelId="{356A7873-9574-4FE7-A272-8B6CAEBE817D}" type="pres">
      <dgm:prSet presAssocID="{37614A08-B532-41B2-8501-9DC15C03CCDE}" presName="node" presStyleLbl="node1" presStyleIdx="3" presStyleCnt="6">
        <dgm:presLayoutVars>
          <dgm:bulletEnabled val="1"/>
        </dgm:presLayoutVars>
      </dgm:prSet>
      <dgm:spPr/>
    </dgm:pt>
    <dgm:pt modelId="{EA4F3EF9-DE97-4D5F-9967-E0E5F56379F4}" type="pres">
      <dgm:prSet presAssocID="{F4B53F9C-B25C-422A-8742-FE0741342AF1}" presName="parTrans" presStyleLbl="sibTrans2D1" presStyleIdx="4" presStyleCnt="6"/>
      <dgm:spPr/>
    </dgm:pt>
    <dgm:pt modelId="{FB06CBA3-E5C8-4827-B5BB-75501E93C698}" type="pres">
      <dgm:prSet presAssocID="{F4B53F9C-B25C-422A-8742-FE0741342AF1}" presName="connectorText" presStyleLbl="sibTrans2D1" presStyleIdx="4" presStyleCnt="6"/>
      <dgm:spPr/>
    </dgm:pt>
    <dgm:pt modelId="{7DFCF060-8FB7-480E-AC57-E8867A0D2D25}" type="pres">
      <dgm:prSet presAssocID="{B8764B96-9B85-4255-B9C2-BCD5004EB59A}" presName="node" presStyleLbl="node1" presStyleIdx="4" presStyleCnt="6">
        <dgm:presLayoutVars>
          <dgm:bulletEnabled val="1"/>
        </dgm:presLayoutVars>
      </dgm:prSet>
      <dgm:spPr/>
    </dgm:pt>
    <dgm:pt modelId="{D8B171CB-EE44-433A-888A-095BC6E77500}" type="pres">
      <dgm:prSet presAssocID="{AE56AFB7-522E-485E-B75B-AC616F49D19D}" presName="parTrans" presStyleLbl="sibTrans2D1" presStyleIdx="5" presStyleCnt="6"/>
      <dgm:spPr/>
    </dgm:pt>
    <dgm:pt modelId="{145DF4DE-C6AF-43AD-98ED-24B6DA0AEBAC}" type="pres">
      <dgm:prSet presAssocID="{AE56AFB7-522E-485E-B75B-AC616F49D19D}" presName="connectorText" presStyleLbl="sibTrans2D1" presStyleIdx="5" presStyleCnt="6"/>
      <dgm:spPr/>
    </dgm:pt>
    <dgm:pt modelId="{801F59C3-3C4F-4108-A08F-786564FEC25F}" type="pres">
      <dgm:prSet presAssocID="{081DDF4E-33D0-459C-AF60-F7D502CE4076}" presName="node" presStyleLbl="node1" presStyleIdx="5" presStyleCnt="6">
        <dgm:presLayoutVars>
          <dgm:bulletEnabled val="1"/>
        </dgm:presLayoutVars>
      </dgm:prSet>
      <dgm:spPr/>
    </dgm:pt>
  </dgm:ptLst>
  <dgm:cxnLst>
    <dgm:cxn modelId="{F89D380C-0098-4C0B-AD52-AE269CB006AB}" type="presOf" srcId="{95E85B6B-A225-41E5-91CA-05B0AB1C6291}" destId="{B10FD165-533B-4997-A40B-BB6355BCC882}" srcOrd="1" destOrd="0" presId="urn:microsoft.com/office/officeart/2005/8/layout/radial5"/>
    <dgm:cxn modelId="{34C2211E-3D31-4657-934A-B55A343C9BCB}" type="presOf" srcId="{D5EFAA76-32D7-48BD-ABBE-2E1235F36617}" destId="{9F2E0876-F554-4F5C-841D-0C17F2E238A9}" srcOrd="1" destOrd="0" presId="urn:microsoft.com/office/officeart/2005/8/layout/radial5"/>
    <dgm:cxn modelId="{285CA723-A07E-488D-A756-E769F39B48E6}" type="presOf" srcId="{7C7C5FE8-2865-4A14-AB13-70F33F0299CE}" destId="{5CC2CDBD-6474-4193-9BBC-4B22429B698F}" srcOrd="0" destOrd="0" presId="urn:microsoft.com/office/officeart/2005/8/layout/radial5"/>
    <dgm:cxn modelId="{7BD3B124-41A0-44C6-B8FA-02501D9CAD85}" type="presOf" srcId="{D5EFAA76-32D7-48BD-ABBE-2E1235F36617}" destId="{EBFFD0DD-C738-486B-BC15-A2D743FBD704}" srcOrd="0" destOrd="0" presId="urn:microsoft.com/office/officeart/2005/8/layout/radial5"/>
    <dgm:cxn modelId="{31028336-A219-4235-B0A0-657D2956F8A1}" type="presOf" srcId="{F4B53F9C-B25C-422A-8742-FE0741342AF1}" destId="{FB06CBA3-E5C8-4827-B5BB-75501E93C698}" srcOrd="1" destOrd="0" presId="urn:microsoft.com/office/officeart/2005/8/layout/radial5"/>
    <dgm:cxn modelId="{08C67F5E-6E8F-4E2C-B8E2-60131578577D}" type="presOf" srcId="{AE56AFB7-522E-485E-B75B-AC616F49D19D}" destId="{D8B171CB-EE44-433A-888A-095BC6E77500}" srcOrd="0" destOrd="0" presId="urn:microsoft.com/office/officeart/2005/8/layout/radial5"/>
    <dgm:cxn modelId="{2E5F4548-2FD8-4EAC-B99F-B6511BAA9D75}" type="presOf" srcId="{F4B53F9C-B25C-422A-8742-FE0741342AF1}" destId="{EA4F3EF9-DE97-4D5F-9967-E0E5F56379F4}" srcOrd="0" destOrd="0" presId="urn:microsoft.com/office/officeart/2005/8/layout/radial5"/>
    <dgm:cxn modelId="{3208D54C-D3DE-4ED7-814F-5E6597A45AF4}" srcId="{7C7C5FE8-2865-4A14-AB13-70F33F0299CE}" destId="{B8764B96-9B85-4255-B9C2-BCD5004EB59A}" srcOrd="4" destOrd="0" parTransId="{F4B53F9C-B25C-422A-8742-FE0741342AF1}" sibTransId="{8CD292F4-55BF-4C46-AF32-8BE4D122988C}"/>
    <dgm:cxn modelId="{B87B6A6E-26CD-4AB6-A2B3-471140425B98}" type="presOf" srcId="{95E85B6B-A225-41E5-91CA-05B0AB1C6291}" destId="{5D9DE890-9057-4ED2-ACEB-109076904B67}" srcOrd="0" destOrd="0" presId="urn:microsoft.com/office/officeart/2005/8/layout/radial5"/>
    <dgm:cxn modelId="{4CFB9152-6EA3-4B48-A72C-4C3664468E8E}" srcId="{7C7C5FE8-2865-4A14-AB13-70F33F0299CE}" destId="{F7874E08-D888-42EF-8F2A-7BBA5563015C}" srcOrd="0" destOrd="0" parTransId="{180933C0-42CF-4844-A506-5BB3BB6BA5B4}" sibTransId="{D7D47B09-6AC2-4F42-BD79-52552796910C}"/>
    <dgm:cxn modelId="{5A94B952-D0D0-4C20-8238-A922CFF0D855}" type="presOf" srcId="{C60D4532-76EC-440E-9D0F-D0DB81AE40BA}" destId="{8AE8C3BA-807F-42FC-A0AE-C6C3DE07F7EE}" srcOrd="0" destOrd="0" presId="urn:microsoft.com/office/officeart/2005/8/layout/radial5"/>
    <dgm:cxn modelId="{E11EE652-52F7-490A-8EF7-BA44B45D0508}" type="presOf" srcId="{180933C0-42CF-4844-A506-5BB3BB6BA5B4}" destId="{F459F5CA-FBAD-4A75-8895-9B45BDC99A89}" srcOrd="0" destOrd="0" presId="urn:microsoft.com/office/officeart/2005/8/layout/radial5"/>
    <dgm:cxn modelId="{ADF65A87-5753-4238-853E-0D89A9FE4E7E}" srcId="{7C7C5FE8-2865-4A14-AB13-70F33F0299CE}" destId="{17CC0DD0-47B4-4457-A2E0-1C57E2A4C9FB}" srcOrd="1" destOrd="0" parTransId="{D5EFAA76-32D7-48BD-ABBE-2E1235F36617}" sibTransId="{182463EC-6F88-456E-8BEA-04874F722990}"/>
    <dgm:cxn modelId="{8CCFA689-70C6-47F9-9BE3-6EF0DC090E38}" type="presOf" srcId="{37614A08-B532-41B2-8501-9DC15C03CCDE}" destId="{356A7873-9574-4FE7-A272-8B6CAEBE817D}" srcOrd="0" destOrd="0" presId="urn:microsoft.com/office/officeart/2005/8/layout/radial5"/>
    <dgm:cxn modelId="{4327138A-15F6-475D-A5E5-DFF7B0452978}" srcId="{F65A8AA0-16AF-4C13-8896-D1FC72929B23}" destId="{7C7C5FE8-2865-4A14-AB13-70F33F0299CE}" srcOrd="0" destOrd="0" parTransId="{B32C83CD-5584-47AC-B594-0924D4E8ACA1}" sibTransId="{5F4C0A56-602F-4057-B2BC-9601CDCE58C0}"/>
    <dgm:cxn modelId="{02F1B29B-6542-4FEA-AF9F-1589BE64D790}" type="presOf" srcId="{F65A8AA0-16AF-4C13-8896-D1FC72929B23}" destId="{548583C1-EEFC-438C-9143-86474DD2FD28}" srcOrd="0" destOrd="0" presId="urn:microsoft.com/office/officeart/2005/8/layout/radial5"/>
    <dgm:cxn modelId="{E951C7A2-47BF-4C50-9FBE-0B1ABA78DFE8}" type="presOf" srcId="{60F4E3EB-D46D-4689-B003-EB5888B13C89}" destId="{51B363B2-F0A7-4D24-98A2-8AA183642E55}" srcOrd="0" destOrd="0" presId="urn:microsoft.com/office/officeart/2005/8/layout/radial5"/>
    <dgm:cxn modelId="{B328AAA5-444B-41F2-AED1-81C8C409EE72}" srcId="{7C7C5FE8-2865-4A14-AB13-70F33F0299CE}" destId="{081DDF4E-33D0-459C-AF60-F7D502CE4076}" srcOrd="5" destOrd="0" parTransId="{AE56AFB7-522E-485E-B75B-AC616F49D19D}" sibTransId="{BC71FE1F-E06D-4FB7-B036-39DF0CB4A1DE}"/>
    <dgm:cxn modelId="{4D32CDAC-0EDA-4D93-87B0-CA5740088180}" type="presOf" srcId="{081DDF4E-33D0-459C-AF60-F7D502CE4076}" destId="{801F59C3-3C4F-4108-A08F-786564FEC25F}" srcOrd="0" destOrd="0" presId="urn:microsoft.com/office/officeart/2005/8/layout/radial5"/>
    <dgm:cxn modelId="{708A10C2-529E-4CC1-8562-6859CEB0592D}" type="presOf" srcId="{F7874E08-D888-42EF-8F2A-7BBA5563015C}" destId="{71A1B77E-BD06-483C-9F94-CEE9DB6420E8}" srcOrd="0" destOrd="0" presId="urn:microsoft.com/office/officeart/2005/8/layout/radial5"/>
    <dgm:cxn modelId="{44CC41D4-6B92-4B86-B26C-19B619D7D303}" type="presOf" srcId="{17CC0DD0-47B4-4457-A2E0-1C57E2A4C9FB}" destId="{CFF17890-C171-4C74-A4D6-801118833AAD}" srcOrd="0" destOrd="0" presId="urn:microsoft.com/office/officeart/2005/8/layout/radial5"/>
    <dgm:cxn modelId="{3EAAF2DA-26C3-4C3C-BB17-0727E79AEDC8}" type="presOf" srcId="{AE56AFB7-522E-485E-B75B-AC616F49D19D}" destId="{145DF4DE-C6AF-43AD-98ED-24B6DA0AEBAC}" srcOrd="1" destOrd="0" presId="urn:microsoft.com/office/officeart/2005/8/layout/radial5"/>
    <dgm:cxn modelId="{106C01DC-1E45-45ED-BF62-5AA6C9A21A76}" srcId="{7C7C5FE8-2865-4A14-AB13-70F33F0299CE}" destId="{37614A08-B532-41B2-8501-9DC15C03CCDE}" srcOrd="3" destOrd="0" parTransId="{95E85B6B-A225-41E5-91CA-05B0AB1C6291}" sibTransId="{269C1570-0686-411D-A9AE-FA5279D15FBD}"/>
    <dgm:cxn modelId="{AF69A7DD-FB58-4AB7-A7EF-0A02C67240B9}" type="presOf" srcId="{B8764B96-9B85-4255-B9C2-BCD5004EB59A}" destId="{7DFCF060-8FB7-480E-AC57-E8867A0D2D25}" srcOrd="0" destOrd="0" presId="urn:microsoft.com/office/officeart/2005/8/layout/radial5"/>
    <dgm:cxn modelId="{FA130BE0-B082-4B08-9A72-2FAD0685E429}" srcId="{7C7C5FE8-2865-4A14-AB13-70F33F0299CE}" destId="{60F4E3EB-D46D-4689-B003-EB5888B13C89}" srcOrd="2" destOrd="0" parTransId="{C60D4532-76EC-440E-9D0F-D0DB81AE40BA}" sibTransId="{8E2EE1E1-C107-45F3-9930-00E1F83D8269}"/>
    <dgm:cxn modelId="{62F70BE4-BCA8-4604-A686-4A579EF9DFE7}" type="presOf" srcId="{180933C0-42CF-4844-A506-5BB3BB6BA5B4}" destId="{CE8A6213-4056-457D-AC56-7418C89534AF}" srcOrd="1" destOrd="0" presId="urn:microsoft.com/office/officeart/2005/8/layout/radial5"/>
    <dgm:cxn modelId="{090B98F5-FBF2-4198-95CF-D2FCECD7BFCD}" type="presOf" srcId="{C60D4532-76EC-440E-9D0F-D0DB81AE40BA}" destId="{BA874445-C25A-4263-9518-0DBE269ED108}" srcOrd="1" destOrd="0" presId="urn:microsoft.com/office/officeart/2005/8/layout/radial5"/>
    <dgm:cxn modelId="{A6FFB6EC-D45B-49DA-80A7-B46D96A54701}" type="presParOf" srcId="{548583C1-EEFC-438C-9143-86474DD2FD28}" destId="{5CC2CDBD-6474-4193-9BBC-4B22429B698F}" srcOrd="0" destOrd="0" presId="urn:microsoft.com/office/officeart/2005/8/layout/radial5"/>
    <dgm:cxn modelId="{C7C6A00D-4E1D-466D-9801-DD4DEDAE3630}" type="presParOf" srcId="{548583C1-EEFC-438C-9143-86474DD2FD28}" destId="{F459F5CA-FBAD-4A75-8895-9B45BDC99A89}" srcOrd="1" destOrd="0" presId="urn:microsoft.com/office/officeart/2005/8/layout/radial5"/>
    <dgm:cxn modelId="{12E68692-0783-42E3-BF01-66F6D568E25A}" type="presParOf" srcId="{F459F5CA-FBAD-4A75-8895-9B45BDC99A89}" destId="{CE8A6213-4056-457D-AC56-7418C89534AF}" srcOrd="0" destOrd="0" presId="urn:microsoft.com/office/officeart/2005/8/layout/radial5"/>
    <dgm:cxn modelId="{A802300D-E37E-4909-BB2E-8B6B5651DF7D}" type="presParOf" srcId="{548583C1-EEFC-438C-9143-86474DD2FD28}" destId="{71A1B77E-BD06-483C-9F94-CEE9DB6420E8}" srcOrd="2" destOrd="0" presId="urn:microsoft.com/office/officeart/2005/8/layout/radial5"/>
    <dgm:cxn modelId="{CC2C10AC-5B7D-41B9-9B5B-3C8DFDCA9088}" type="presParOf" srcId="{548583C1-EEFC-438C-9143-86474DD2FD28}" destId="{EBFFD0DD-C738-486B-BC15-A2D743FBD704}" srcOrd="3" destOrd="0" presId="urn:microsoft.com/office/officeart/2005/8/layout/radial5"/>
    <dgm:cxn modelId="{C4CAC5A1-812D-49F3-B650-EA97D2E8CE92}" type="presParOf" srcId="{EBFFD0DD-C738-486B-BC15-A2D743FBD704}" destId="{9F2E0876-F554-4F5C-841D-0C17F2E238A9}" srcOrd="0" destOrd="0" presId="urn:microsoft.com/office/officeart/2005/8/layout/radial5"/>
    <dgm:cxn modelId="{EDBB821A-8FF7-4896-B40B-4AE169665FDF}" type="presParOf" srcId="{548583C1-EEFC-438C-9143-86474DD2FD28}" destId="{CFF17890-C171-4C74-A4D6-801118833AAD}" srcOrd="4" destOrd="0" presId="urn:microsoft.com/office/officeart/2005/8/layout/radial5"/>
    <dgm:cxn modelId="{C4A6A02D-F8C1-4555-BA2F-DB407FB2846E}" type="presParOf" srcId="{548583C1-EEFC-438C-9143-86474DD2FD28}" destId="{8AE8C3BA-807F-42FC-A0AE-C6C3DE07F7EE}" srcOrd="5" destOrd="0" presId="urn:microsoft.com/office/officeart/2005/8/layout/radial5"/>
    <dgm:cxn modelId="{FE02C608-99FE-4315-9675-222FBE45961F}" type="presParOf" srcId="{8AE8C3BA-807F-42FC-A0AE-C6C3DE07F7EE}" destId="{BA874445-C25A-4263-9518-0DBE269ED108}" srcOrd="0" destOrd="0" presId="urn:microsoft.com/office/officeart/2005/8/layout/radial5"/>
    <dgm:cxn modelId="{0B87B559-BD74-4935-943E-9084BE301DDE}" type="presParOf" srcId="{548583C1-EEFC-438C-9143-86474DD2FD28}" destId="{51B363B2-F0A7-4D24-98A2-8AA183642E55}" srcOrd="6" destOrd="0" presId="urn:microsoft.com/office/officeart/2005/8/layout/radial5"/>
    <dgm:cxn modelId="{4D4C8C69-62B8-44A9-BF08-A7D4FD60A008}" type="presParOf" srcId="{548583C1-EEFC-438C-9143-86474DD2FD28}" destId="{5D9DE890-9057-4ED2-ACEB-109076904B67}" srcOrd="7" destOrd="0" presId="urn:microsoft.com/office/officeart/2005/8/layout/radial5"/>
    <dgm:cxn modelId="{364D6A57-BDEF-4E4C-B4D5-1FC6190E34A0}" type="presParOf" srcId="{5D9DE890-9057-4ED2-ACEB-109076904B67}" destId="{B10FD165-533B-4997-A40B-BB6355BCC882}" srcOrd="0" destOrd="0" presId="urn:microsoft.com/office/officeart/2005/8/layout/radial5"/>
    <dgm:cxn modelId="{C1F4BD5B-A162-4C38-A05F-9FFC48D3536B}" type="presParOf" srcId="{548583C1-EEFC-438C-9143-86474DD2FD28}" destId="{356A7873-9574-4FE7-A272-8B6CAEBE817D}" srcOrd="8" destOrd="0" presId="urn:microsoft.com/office/officeart/2005/8/layout/radial5"/>
    <dgm:cxn modelId="{800B3DFB-2214-4E30-B4E9-868A10BA9DDF}" type="presParOf" srcId="{548583C1-EEFC-438C-9143-86474DD2FD28}" destId="{EA4F3EF9-DE97-4D5F-9967-E0E5F56379F4}" srcOrd="9" destOrd="0" presId="urn:microsoft.com/office/officeart/2005/8/layout/radial5"/>
    <dgm:cxn modelId="{538A66E0-6B2C-40A8-B5B5-E73140799BF5}" type="presParOf" srcId="{EA4F3EF9-DE97-4D5F-9967-E0E5F56379F4}" destId="{FB06CBA3-E5C8-4827-B5BB-75501E93C698}" srcOrd="0" destOrd="0" presId="urn:microsoft.com/office/officeart/2005/8/layout/radial5"/>
    <dgm:cxn modelId="{E1820051-EAB0-42B3-952D-2303CDF01CAE}" type="presParOf" srcId="{548583C1-EEFC-438C-9143-86474DD2FD28}" destId="{7DFCF060-8FB7-480E-AC57-E8867A0D2D25}" srcOrd="10" destOrd="0" presId="urn:microsoft.com/office/officeart/2005/8/layout/radial5"/>
    <dgm:cxn modelId="{9A8F62A3-56EE-4529-BA64-CC9912DD006C}" type="presParOf" srcId="{548583C1-EEFC-438C-9143-86474DD2FD28}" destId="{D8B171CB-EE44-433A-888A-095BC6E77500}" srcOrd="11" destOrd="0" presId="urn:microsoft.com/office/officeart/2005/8/layout/radial5"/>
    <dgm:cxn modelId="{5F8E02A6-1AD1-4454-AA84-D59430261F11}" type="presParOf" srcId="{D8B171CB-EE44-433A-888A-095BC6E77500}" destId="{145DF4DE-C6AF-43AD-98ED-24B6DA0AEBAC}" srcOrd="0" destOrd="0" presId="urn:microsoft.com/office/officeart/2005/8/layout/radial5"/>
    <dgm:cxn modelId="{333EF3D5-B43F-412E-83B7-0DA8171D0782}" type="presParOf" srcId="{548583C1-EEFC-438C-9143-86474DD2FD28}" destId="{801F59C3-3C4F-4108-A08F-786564FEC25F}" srcOrd="12"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4E6956E-85F1-43BB-A120-65FC0B0DEAE4}" type="doc">
      <dgm:prSet loTypeId="urn:microsoft.com/office/officeart/2005/8/layout/radial5" loCatId="cycle" qsTypeId="urn:microsoft.com/office/officeart/2005/8/quickstyle/simple1" qsCatId="simple" csTypeId="urn:microsoft.com/office/officeart/2005/8/colors/colorful5" csCatId="colorful" phldr="1"/>
      <dgm:spPr/>
      <dgm:t>
        <a:bodyPr/>
        <a:lstStyle/>
        <a:p>
          <a:endParaRPr lang="en-GB"/>
        </a:p>
      </dgm:t>
    </dgm:pt>
    <dgm:pt modelId="{1EE1D0E7-6B6C-4EE0-9F9C-CB5DAC7DFF98}">
      <dgm:prSet phldrT="[Text]"/>
      <dgm:spPr/>
      <dgm:t>
        <a:bodyPr/>
        <a:lstStyle/>
        <a:p>
          <a:r>
            <a:rPr lang="en-GB" dirty="0">
              <a:solidFill>
                <a:schemeClr val="tx1"/>
              </a:solidFill>
            </a:rPr>
            <a:t>Referrals </a:t>
          </a:r>
        </a:p>
      </dgm:t>
    </dgm:pt>
    <dgm:pt modelId="{8474AD41-1360-47A4-9054-8AE1EC230A2C}" type="parTrans" cxnId="{61760D3A-C7C3-4B83-87B2-08EB3067EB1F}">
      <dgm:prSet/>
      <dgm:spPr/>
      <dgm:t>
        <a:bodyPr/>
        <a:lstStyle/>
        <a:p>
          <a:endParaRPr lang="en-GB"/>
        </a:p>
      </dgm:t>
    </dgm:pt>
    <dgm:pt modelId="{7F27164E-7D84-4672-BAAB-35FB0DBB0A32}" type="sibTrans" cxnId="{61760D3A-C7C3-4B83-87B2-08EB3067EB1F}">
      <dgm:prSet/>
      <dgm:spPr/>
      <dgm:t>
        <a:bodyPr/>
        <a:lstStyle/>
        <a:p>
          <a:endParaRPr lang="en-GB"/>
        </a:p>
      </dgm:t>
    </dgm:pt>
    <dgm:pt modelId="{C6EA926F-98B0-44C9-AB50-01342F98B219}" type="pres">
      <dgm:prSet presAssocID="{B4E6956E-85F1-43BB-A120-65FC0B0DEAE4}" presName="Name0" presStyleCnt="0">
        <dgm:presLayoutVars>
          <dgm:chMax val="1"/>
          <dgm:dir/>
          <dgm:animLvl val="ctr"/>
          <dgm:resizeHandles val="exact"/>
        </dgm:presLayoutVars>
      </dgm:prSet>
      <dgm:spPr/>
    </dgm:pt>
    <dgm:pt modelId="{5BA7FDA8-8148-4234-8E16-968CA7F857BC}" type="pres">
      <dgm:prSet presAssocID="{1EE1D0E7-6B6C-4EE0-9F9C-CB5DAC7DFF98}" presName="centerShape" presStyleLbl="node0" presStyleIdx="0" presStyleCnt="1" custScaleX="60620" custScaleY="61910" custLinFactNeighborY="3949"/>
      <dgm:spPr/>
    </dgm:pt>
  </dgm:ptLst>
  <dgm:cxnLst>
    <dgm:cxn modelId="{61760D3A-C7C3-4B83-87B2-08EB3067EB1F}" srcId="{B4E6956E-85F1-43BB-A120-65FC0B0DEAE4}" destId="{1EE1D0E7-6B6C-4EE0-9F9C-CB5DAC7DFF98}" srcOrd="0" destOrd="0" parTransId="{8474AD41-1360-47A4-9054-8AE1EC230A2C}" sibTransId="{7F27164E-7D84-4672-BAAB-35FB0DBB0A32}"/>
    <dgm:cxn modelId="{AF9E30A5-B969-43CC-A888-9CD19FD2007C}" type="presOf" srcId="{1EE1D0E7-6B6C-4EE0-9F9C-CB5DAC7DFF98}" destId="{5BA7FDA8-8148-4234-8E16-968CA7F857BC}" srcOrd="0" destOrd="0" presId="urn:microsoft.com/office/officeart/2005/8/layout/radial5"/>
    <dgm:cxn modelId="{C1FB3ADC-6EB8-4E7E-940A-C332A2297031}" type="presOf" srcId="{B4E6956E-85F1-43BB-A120-65FC0B0DEAE4}" destId="{C6EA926F-98B0-44C9-AB50-01342F98B219}" srcOrd="0" destOrd="0" presId="urn:microsoft.com/office/officeart/2005/8/layout/radial5"/>
    <dgm:cxn modelId="{87428EAF-6CC4-4E66-9708-EFB63F9F240B}" type="presParOf" srcId="{C6EA926F-98B0-44C9-AB50-01342F98B219}" destId="{5BA7FDA8-8148-4234-8E16-968CA7F857BC}" srcOrd="0"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43454B9-8547-4981-A235-0A2F9289F808}" type="doc">
      <dgm:prSet loTypeId="urn:microsoft.com/office/officeart/2005/8/layout/radial6" loCatId="cycle" qsTypeId="urn:microsoft.com/office/officeart/2005/8/quickstyle/simple1" qsCatId="simple" csTypeId="urn:microsoft.com/office/officeart/2005/8/colors/colorful5" csCatId="colorful" phldr="1"/>
      <dgm:spPr/>
      <dgm:t>
        <a:bodyPr/>
        <a:lstStyle/>
        <a:p>
          <a:endParaRPr lang="en-GB"/>
        </a:p>
      </dgm:t>
    </dgm:pt>
    <dgm:pt modelId="{1FC41AC0-D207-44DD-B6EC-C367932AD02F}">
      <dgm:prSet phldrT="[Text]"/>
      <dgm:spPr/>
      <dgm:t>
        <a:bodyPr/>
        <a:lstStyle/>
        <a:p>
          <a:r>
            <a:rPr lang="en-GB" dirty="0">
              <a:solidFill>
                <a:schemeClr val="tx1"/>
              </a:solidFill>
            </a:rPr>
            <a:t>External Referrals</a:t>
          </a:r>
        </a:p>
      </dgm:t>
    </dgm:pt>
    <dgm:pt modelId="{D4F55462-CAC7-4A3A-BBF5-8C0F7A8CADCA}" type="parTrans" cxnId="{77CBD870-B347-492C-B3F3-C6416BAA1D23}">
      <dgm:prSet/>
      <dgm:spPr/>
      <dgm:t>
        <a:bodyPr/>
        <a:lstStyle/>
        <a:p>
          <a:endParaRPr lang="en-GB"/>
        </a:p>
      </dgm:t>
    </dgm:pt>
    <dgm:pt modelId="{0D5A265B-A87D-40F7-8339-6124532DE3DD}" type="sibTrans" cxnId="{77CBD870-B347-492C-B3F3-C6416BAA1D23}">
      <dgm:prSet/>
      <dgm:spPr/>
      <dgm:t>
        <a:bodyPr/>
        <a:lstStyle/>
        <a:p>
          <a:endParaRPr lang="en-GB"/>
        </a:p>
      </dgm:t>
    </dgm:pt>
    <dgm:pt modelId="{556C9E5B-8432-4E23-92EB-B1B5C2BFD143}">
      <dgm:prSet phldrT="[Text]"/>
      <dgm:spPr/>
      <dgm:t>
        <a:bodyPr/>
        <a:lstStyle/>
        <a:p>
          <a:r>
            <a:rPr lang="en-GB" dirty="0">
              <a:solidFill>
                <a:schemeClr val="tx1"/>
              </a:solidFill>
            </a:rPr>
            <a:t>CAMHS</a:t>
          </a:r>
        </a:p>
      </dgm:t>
    </dgm:pt>
    <dgm:pt modelId="{7C7CA668-06D6-4F64-8710-5208372F4123}" type="parTrans" cxnId="{6616140B-A808-4F2D-863E-DC1BAC8DDCF3}">
      <dgm:prSet/>
      <dgm:spPr/>
      <dgm:t>
        <a:bodyPr/>
        <a:lstStyle/>
        <a:p>
          <a:endParaRPr lang="en-GB"/>
        </a:p>
      </dgm:t>
    </dgm:pt>
    <dgm:pt modelId="{F07E9AEA-285A-4173-B3A8-BDAF64AC7011}" type="sibTrans" cxnId="{6616140B-A808-4F2D-863E-DC1BAC8DDCF3}">
      <dgm:prSet/>
      <dgm:spPr/>
      <dgm:t>
        <a:bodyPr/>
        <a:lstStyle/>
        <a:p>
          <a:endParaRPr lang="en-GB"/>
        </a:p>
      </dgm:t>
    </dgm:pt>
    <dgm:pt modelId="{FAAED222-F6C4-4281-99CF-AA5E91B9536F}">
      <dgm:prSet phldrT="[Text]"/>
      <dgm:spPr/>
      <dgm:t>
        <a:bodyPr/>
        <a:lstStyle/>
        <a:p>
          <a:r>
            <a:rPr lang="en-GB" dirty="0">
              <a:solidFill>
                <a:schemeClr val="tx1"/>
              </a:solidFill>
            </a:rPr>
            <a:t>Virtual School </a:t>
          </a:r>
        </a:p>
      </dgm:t>
    </dgm:pt>
    <dgm:pt modelId="{462E1A79-75A8-49FB-B573-004C4CA3081A}" type="parTrans" cxnId="{331814E5-BEB4-4058-AF8D-27A77B9D8FF2}">
      <dgm:prSet/>
      <dgm:spPr/>
      <dgm:t>
        <a:bodyPr/>
        <a:lstStyle/>
        <a:p>
          <a:endParaRPr lang="en-GB"/>
        </a:p>
      </dgm:t>
    </dgm:pt>
    <dgm:pt modelId="{8961EED9-D54F-4678-92DC-B1B2D67E77D1}" type="sibTrans" cxnId="{331814E5-BEB4-4058-AF8D-27A77B9D8FF2}">
      <dgm:prSet/>
      <dgm:spPr/>
      <dgm:t>
        <a:bodyPr/>
        <a:lstStyle/>
        <a:p>
          <a:endParaRPr lang="en-GB"/>
        </a:p>
      </dgm:t>
    </dgm:pt>
    <dgm:pt modelId="{EB158A56-0063-406B-B6C2-B2BF1BBFADE4}">
      <dgm:prSet phldrT="[Text]"/>
      <dgm:spPr/>
      <dgm:t>
        <a:bodyPr/>
        <a:lstStyle/>
        <a:p>
          <a:r>
            <a:rPr lang="en-GB" dirty="0" err="1">
              <a:solidFill>
                <a:schemeClr val="tx1"/>
              </a:solidFill>
            </a:rPr>
            <a:t>Kooth</a:t>
          </a:r>
          <a:endParaRPr lang="en-GB" dirty="0">
            <a:solidFill>
              <a:schemeClr val="tx1"/>
            </a:solidFill>
          </a:endParaRPr>
        </a:p>
      </dgm:t>
    </dgm:pt>
    <dgm:pt modelId="{6AFE46E3-84D5-4B9C-AB44-8143553F14F6}" type="parTrans" cxnId="{BBF02830-9E77-4955-BDAA-B93D8B4C594B}">
      <dgm:prSet/>
      <dgm:spPr/>
      <dgm:t>
        <a:bodyPr/>
        <a:lstStyle/>
        <a:p>
          <a:endParaRPr lang="en-GB"/>
        </a:p>
      </dgm:t>
    </dgm:pt>
    <dgm:pt modelId="{16241793-4D04-4DD9-AA1A-6652EE11A9E9}" type="sibTrans" cxnId="{BBF02830-9E77-4955-BDAA-B93D8B4C594B}">
      <dgm:prSet/>
      <dgm:spPr/>
      <dgm:t>
        <a:bodyPr/>
        <a:lstStyle/>
        <a:p>
          <a:endParaRPr lang="en-GB"/>
        </a:p>
      </dgm:t>
    </dgm:pt>
    <dgm:pt modelId="{5017858B-CE60-4437-BC11-81314F3498E0}">
      <dgm:prSet/>
      <dgm:spPr/>
      <dgm:t>
        <a:bodyPr/>
        <a:lstStyle/>
        <a:p>
          <a:r>
            <a:rPr lang="en-GB" dirty="0">
              <a:solidFill>
                <a:schemeClr val="tx1"/>
              </a:solidFill>
            </a:rPr>
            <a:t>South Tyneside Children’s Services and Early Help</a:t>
          </a:r>
        </a:p>
      </dgm:t>
    </dgm:pt>
    <dgm:pt modelId="{ECA9EFA3-11C2-49E6-B195-531B69FE2DCB}" type="parTrans" cxnId="{336FE287-13D1-4E8F-821E-25ABFF8D248C}">
      <dgm:prSet/>
      <dgm:spPr/>
      <dgm:t>
        <a:bodyPr/>
        <a:lstStyle/>
        <a:p>
          <a:endParaRPr lang="en-GB"/>
        </a:p>
      </dgm:t>
    </dgm:pt>
    <dgm:pt modelId="{BCE27939-D23B-454A-9B7D-ECE938437357}" type="sibTrans" cxnId="{336FE287-13D1-4E8F-821E-25ABFF8D248C}">
      <dgm:prSet/>
      <dgm:spPr/>
      <dgm:t>
        <a:bodyPr/>
        <a:lstStyle/>
        <a:p>
          <a:endParaRPr lang="en-GB"/>
        </a:p>
      </dgm:t>
    </dgm:pt>
    <dgm:pt modelId="{A854AE2D-416E-4D0A-A4F5-9E9EF67067EB}" type="pres">
      <dgm:prSet presAssocID="{F43454B9-8547-4981-A235-0A2F9289F808}" presName="Name0" presStyleCnt="0">
        <dgm:presLayoutVars>
          <dgm:chMax val="1"/>
          <dgm:dir/>
          <dgm:animLvl val="ctr"/>
          <dgm:resizeHandles val="exact"/>
        </dgm:presLayoutVars>
      </dgm:prSet>
      <dgm:spPr/>
    </dgm:pt>
    <dgm:pt modelId="{E7841E99-684C-4DD5-9FA4-C2D56E5CCA17}" type="pres">
      <dgm:prSet presAssocID="{1FC41AC0-D207-44DD-B6EC-C367932AD02F}" presName="centerShape" presStyleLbl="node0" presStyleIdx="0" presStyleCnt="1"/>
      <dgm:spPr/>
    </dgm:pt>
    <dgm:pt modelId="{220C796C-FDE1-413B-BD30-ECE53881A6D2}" type="pres">
      <dgm:prSet presAssocID="{556C9E5B-8432-4E23-92EB-B1B5C2BFD143}" presName="node" presStyleLbl="node1" presStyleIdx="0" presStyleCnt="4">
        <dgm:presLayoutVars>
          <dgm:bulletEnabled val="1"/>
        </dgm:presLayoutVars>
      </dgm:prSet>
      <dgm:spPr/>
    </dgm:pt>
    <dgm:pt modelId="{10D3888A-0048-44DC-BED6-893F55617C79}" type="pres">
      <dgm:prSet presAssocID="{556C9E5B-8432-4E23-92EB-B1B5C2BFD143}" presName="dummy" presStyleCnt="0"/>
      <dgm:spPr/>
    </dgm:pt>
    <dgm:pt modelId="{0C30325A-3310-4538-B104-668C0C4B0392}" type="pres">
      <dgm:prSet presAssocID="{F07E9AEA-285A-4173-B3A8-BDAF64AC7011}" presName="sibTrans" presStyleLbl="sibTrans2D1" presStyleIdx="0" presStyleCnt="4"/>
      <dgm:spPr/>
    </dgm:pt>
    <dgm:pt modelId="{EBA661D5-C2D7-4F3C-828B-A4DB16B4C069}" type="pres">
      <dgm:prSet presAssocID="{FAAED222-F6C4-4281-99CF-AA5E91B9536F}" presName="node" presStyleLbl="node1" presStyleIdx="1" presStyleCnt="4">
        <dgm:presLayoutVars>
          <dgm:bulletEnabled val="1"/>
        </dgm:presLayoutVars>
      </dgm:prSet>
      <dgm:spPr/>
    </dgm:pt>
    <dgm:pt modelId="{3D8DB9C8-5506-4650-9723-59B866429232}" type="pres">
      <dgm:prSet presAssocID="{FAAED222-F6C4-4281-99CF-AA5E91B9536F}" presName="dummy" presStyleCnt="0"/>
      <dgm:spPr/>
    </dgm:pt>
    <dgm:pt modelId="{611ED3FC-BC3C-4DBF-826E-2F7191F25474}" type="pres">
      <dgm:prSet presAssocID="{8961EED9-D54F-4678-92DC-B1B2D67E77D1}" presName="sibTrans" presStyleLbl="sibTrans2D1" presStyleIdx="1" presStyleCnt="4"/>
      <dgm:spPr/>
    </dgm:pt>
    <dgm:pt modelId="{F0348B2E-4B5D-4782-8ED9-A86B267295BD}" type="pres">
      <dgm:prSet presAssocID="{EB158A56-0063-406B-B6C2-B2BF1BBFADE4}" presName="node" presStyleLbl="node1" presStyleIdx="2" presStyleCnt="4">
        <dgm:presLayoutVars>
          <dgm:bulletEnabled val="1"/>
        </dgm:presLayoutVars>
      </dgm:prSet>
      <dgm:spPr/>
    </dgm:pt>
    <dgm:pt modelId="{161A0563-86AA-4CED-ABCD-CFEFC385E7DD}" type="pres">
      <dgm:prSet presAssocID="{EB158A56-0063-406B-B6C2-B2BF1BBFADE4}" presName="dummy" presStyleCnt="0"/>
      <dgm:spPr/>
    </dgm:pt>
    <dgm:pt modelId="{0A5CB138-3992-4149-9803-29A206A6E95E}" type="pres">
      <dgm:prSet presAssocID="{16241793-4D04-4DD9-AA1A-6652EE11A9E9}" presName="sibTrans" presStyleLbl="sibTrans2D1" presStyleIdx="2" presStyleCnt="4"/>
      <dgm:spPr/>
    </dgm:pt>
    <dgm:pt modelId="{2B74B64A-A340-4AEE-A3F1-B97B08DC0307}" type="pres">
      <dgm:prSet presAssocID="{5017858B-CE60-4437-BC11-81314F3498E0}" presName="node" presStyleLbl="node1" presStyleIdx="3" presStyleCnt="4">
        <dgm:presLayoutVars>
          <dgm:bulletEnabled val="1"/>
        </dgm:presLayoutVars>
      </dgm:prSet>
      <dgm:spPr/>
    </dgm:pt>
    <dgm:pt modelId="{C1E15586-D5F8-4185-ADC9-6C11A3F74ADD}" type="pres">
      <dgm:prSet presAssocID="{5017858B-CE60-4437-BC11-81314F3498E0}" presName="dummy" presStyleCnt="0"/>
      <dgm:spPr/>
    </dgm:pt>
    <dgm:pt modelId="{A1D071F7-AC48-4264-94B4-992AFECA135F}" type="pres">
      <dgm:prSet presAssocID="{BCE27939-D23B-454A-9B7D-ECE938437357}" presName="sibTrans" presStyleLbl="sibTrans2D1" presStyleIdx="3" presStyleCnt="4"/>
      <dgm:spPr/>
    </dgm:pt>
  </dgm:ptLst>
  <dgm:cxnLst>
    <dgm:cxn modelId="{41633F07-45AF-435C-8A16-EF95B72D4956}" type="presOf" srcId="{BCE27939-D23B-454A-9B7D-ECE938437357}" destId="{A1D071F7-AC48-4264-94B4-992AFECA135F}" srcOrd="0" destOrd="0" presId="urn:microsoft.com/office/officeart/2005/8/layout/radial6"/>
    <dgm:cxn modelId="{6616140B-A808-4F2D-863E-DC1BAC8DDCF3}" srcId="{1FC41AC0-D207-44DD-B6EC-C367932AD02F}" destId="{556C9E5B-8432-4E23-92EB-B1B5C2BFD143}" srcOrd="0" destOrd="0" parTransId="{7C7CA668-06D6-4F64-8710-5208372F4123}" sibTransId="{F07E9AEA-285A-4173-B3A8-BDAF64AC7011}"/>
    <dgm:cxn modelId="{278E820C-2F38-46B0-B027-E30BB59ED3F4}" type="presOf" srcId="{16241793-4D04-4DD9-AA1A-6652EE11A9E9}" destId="{0A5CB138-3992-4149-9803-29A206A6E95E}" srcOrd="0" destOrd="0" presId="urn:microsoft.com/office/officeart/2005/8/layout/radial6"/>
    <dgm:cxn modelId="{9954E91C-3E3C-42E0-8165-B6008B904DB4}" type="presOf" srcId="{F43454B9-8547-4981-A235-0A2F9289F808}" destId="{A854AE2D-416E-4D0A-A4F5-9E9EF67067EB}" srcOrd="0" destOrd="0" presId="urn:microsoft.com/office/officeart/2005/8/layout/radial6"/>
    <dgm:cxn modelId="{BBF02830-9E77-4955-BDAA-B93D8B4C594B}" srcId="{1FC41AC0-D207-44DD-B6EC-C367932AD02F}" destId="{EB158A56-0063-406B-B6C2-B2BF1BBFADE4}" srcOrd="2" destOrd="0" parTransId="{6AFE46E3-84D5-4B9C-AB44-8143553F14F6}" sibTransId="{16241793-4D04-4DD9-AA1A-6652EE11A9E9}"/>
    <dgm:cxn modelId="{E9385D37-B11B-48CE-8A52-0C4B9760E93B}" type="presOf" srcId="{5017858B-CE60-4437-BC11-81314F3498E0}" destId="{2B74B64A-A340-4AEE-A3F1-B97B08DC0307}" srcOrd="0" destOrd="0" presId="urn:microsoft.com/office/officeart/2005/8/layout/radial6"/>
    <dgm:cxn modelId="{77CBD870-B347-492C-B3F3-C6416BAA1D23}" srcId="{F43454B9-8547-4981-A235-0A2F9289F808}" destId="{1FC41AC0-D207-44DD-B6EC-C367932AD02F}" srcOrd="0" destOrd="0" parTransId="{D4F55462-CAC7-4A3A-BBF5-8C0F7A8CADCA}" sibTransId="{0D5A265B-A87D-40F7-8339-6124532DE3DD}"/>
    <dgm:cxn modelId="{4F197C7D-793D-4074-A98F-78FB9C86328E}" type="presOf" srcId="{FAAED222-F6C4-4281-99CF-AA5E91B9536F}" destId="{EBA661D5-C2D7-4F3C-828B-A4DB16B4C069}" srcOrd="0" destOrd="0" presId="urn:microsoft.com/office/officeart/2005/8/layout/radial6"/>
    <dgm:cxn modelId="{336FE287-13D1-4E8F-821E-25ABFF8D248C}" srcId="{1FC41AC0-D207-44DD-B6EC-C367932AD02F}" destId="{5017858B-CE60-4437-BC11-81314F3498E0}" srcOrd="3" destOrd="0" parTransId="{ECA9EFA3-11C2-49E6-B195-531B69FE2DCB}" sibTransId="{BCE27939-D23B-454A-9B7D-ECE938437357}"/>
    <dgm:cxn modelId="{FE787A96-8927-404C-B560-36768769FE5F}" type="presOf" srcId="{556C9E5B-8432-4E23-92EB-B1B5C2BFD143}" destId="{220C796C-FDE1-413B-BD30-ECE53881A6D2}" srcOrd="0" destOrd="0" presId="urn:microsoft.com/office/officeart/2005/8/layout/radial6"/>
    <dgm:cxn modelId="{C6297AC7-18D4-406E-A4B3-83D33419722D}" type="presOf" srcId="{1FC41AC0-D207-44DD-B6EC-C367932AD02F}" destId="{E7841E99-684C-4DD5-9FA4-C2D56E5CCA17}" srcOrd="0" destOrd="0" presId="urn:microsoft.com/office/officeart/2005/8/layout/radial6"/>
    <dgm:cxn modelId="{331814E5-BEB4-4058-AF8D-27A77B9D8FF2}" srcId="{1FC41AC0-D207-44DD-B6EC-C367932AD02F}" destId="{FAAED222-F6C4-4281-99CF-AA5E91B9536F}" srcOrd="1" destOrd="0" parTransId="{462E1A79-75A8-49FB-B573-004C4CA3081A}" sibTransId="{8961EED9-D54F-4678-92DC-B1B2D67E77D1}"/>
    <dgm:cxn modelId="{83114DE9-2C93-4A42-ABA0-FBCFBC2849E0}" type="presOf" srcId="{8961EED9-D54F-4678-92DC-B1B2D67E77D1}" destId="{611ED3FC-BC3C-4DBF-826E-2F7191F25474}" srcOrd="0" destOrd="0" presId="urn:microsoft.com/office/officeart/2005/8/layout/radial6"/>
    <dgm:cxn modelId="{FBC09AFB-23F2-45B9-8ED3-7B4B406C4F28}" type="presOf" srcId="{EB158A56-0063-406B-B6C2-B2BF1BBFADE4}" destId="{F0348B2E-4B5D-4782-8ED9-A86B267295BD}" srcOrd="0" destOrd="0" presId="urn:microsoft.com/office/officeart/2005/8/layout/radial6"/>
    <dgm:cxn modelId="{AFEBC7FD-2F79-4D1A-9BEA-38C3809900C1}" type="presOf" srcId="{F07E9AEA-285A-4173-B3A8-BDAF64AC7011}" destId="{0C30325A-3310-4538-B104-668C0C4B0392}" srcOrd="0" destOrd="0" presId="urn:microsoft.com/office/officeart/2005/8/layout/radial6"/>
    <dgm:cxn modelId="{D913E84C-A986-482E-903D-09EC29E93ADA}" type="presParOf" srcId="{A854AE2D-416E-4D0A-A4F5-9E9EF67067EB}" destId="{E7841E99-684C-4DD5-9FA4-C2D56E5CCA17}" srcOrd="0" destOrd="0" presId="urn:microsoft.com/office/officeart/2005/8/layout/radial6"/>
    <dgm:cxn modelId="{478CDAF1-F0F9-4663-A092-D9DE108DB4B0}" type="presParOf" srcId="{A854AE2D-416E-4D0A-A4F5-9E9EF67067EB}" destId="{220C796C-FDE1-413B-BD30-ECE53881A6D2}" srcOrd="1" destOrd="0" presId="urn:microsoft.com/office/officeart/2005/8/layout/radial6"/>
    <dgm:cxn modelId="{DD80698B-CBCC-45D3-8E80-9D4DDFA6304A}" type="presParOf" srcId="{A854AE2D-416E-4D0A-A4F5-9E9EF67067EB}" destId="{10D3888A-0048-44DC-BED6-893F55617C79}" srcOrd="2" destOrd="0" presId="urn:microsoft.com/office/officeart/2005/8/layout/radial6"/>
    <dgm:cxn modelId="{FCF8A54E-F609-4AFA-9A37-3958DF64B701}" type="presParOf" srcId="{A854AE2D-416E-4D0A-A4F5-9E9EF67067EB}" destId="{0C30325A-3310-4538-B104-668C0C4B0392}" srcOrd="3" destOrd="0" presId="urn:microsoft.com/office/officeart/2005/8/layout/radial6"/>
    <dgm:cxn modelId="{FD1DC25D-C2B2-4AC1-8CD7-65632CF06E42}" type="presParOf" srcId="{A854AE2D-416E-4D0A-A4F5-9E9EF67067EB}" destId="{EBA661D5-C2D7-4F3C-828B-A4DB16B4C069}" srcOrd="4" destOrd="0" presId="urn:microsoft.com/office/officeart/2005/8/layout/radial6"/>
    <dgm:cxn modelId="{A2E2579A-42CB-49D1-9C56-E7C3D25C5ABA}" type="presParOf" srcId="{A854AE2D-416E-4D0A-A4F5-9E9EF67067EB}" destId="{3D8DB9C8-5506-4650-9723-59B866429232}" srcOrd="5" destOrd="0" presId="urn:microsoft.com/office/officeart/2005/8/layout/radial6"/>
    <dgm:cxn modelId="{5B47BFA9-A795-4585-8562-0C13E61C7D95}" type="presParOf" srcId="{A854AE2D-416E-4D0A-A4F5-9E9EF67067EB}" destId="{611ED3FC-BC3C-4DBF-826E-2F7191F25474}" srcOrd="6" destOrd="0" presId="urn:microsoft.com/office/officeart/2005/8/layout/radial6"/>
    <dgm:cxn modelId="{FECD2D84-3955-4F58-A59B-C262BA92AC14}" type="presParOf" srcId="{A854AE2D-416E-4D0A-A4F5-9E9EF67067EB}" destId="{F0348B2E-4B5D-4782-8ED9-A86B267295BD}" srcOrd="7" destOrd="0" presId="urn:microsoft.com/office/officeart/2005/8/layout/radial6"/>
    <dgm:cxn modelId="{FF75E83B-E971-4585-8CFB-4E43C1CF8527}" type="presParOf" srcId="{A854AE2D-416E-4D0A-A4F5-9E9EF67067EB}" destId="{161A0563-86AA-4CED-ABCD-CFEFC385E7DD}" srcOrd="8" destOrd="0" presId="urn:microsoft.com/office/officeart/2005/8/layout/radial6"/>
    <dgm:cxn modelId="{3FDC5F02-DE67-49CF-8456-8C24D5C3D345}" type="presParOf" srcId="{A854AE2D-416E-4D0A-A4F5-9E9EF67067EB}" destId="{0A5CB138-3992-4149-9803-29A206A6E95E}" srcOrd="9" destOrd="0" presId="urn:microsoft.com/office/officeart/2005/8/layout/radial6"/>
    <dgm:cxn modelId="{EE69C3DC-FCDB-4C93-8E62-B228FE784D03}" type="presParOf" srcId="{A854AE2D-416E-4D0A-A4F5-9E9EF67067EB}" destId="{2B74B64A-A340-4AEE-A3F1-B97B08DC0307}" srcOrd="10" destOrd="0" presId="urn:microsoft.com/office/officeart/2005/8/layout/radial6"/>
    <dgm:cxn modelId="{D8B3DAC7-4954-422B-B507-A938E149CD96}" type="presParOf" srcId="{A854AE2D-416E-4D0A-A4F5-9E9EF67067EB}" destId="{C1E15586-D5F8-4185-ADC9-6C11A3F74ADD}" srcOrd="11" destOrd="0" presId="urn:microsoft.com/office/officeart/2005/8/layout/radial6"/>
    <dgm:cxn modelId="{87CE4E32-34D5-415F-9F01-8CAD1B54E446}" type="presParOf" srcId="{A854AE2D-416E-4D0A-A4F5-9E9EF67067EB}" destId="{A1D071F7-AC48-4264-94B4-992AFECA135F}" srcOrd="12" destOrd="0" presId="urn:microsoft.com/office/officeart/2005/8/layout/radial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43454B9-8547-4981-A235-0A2F9289F808}" type="doc">
      <dgm:prSet loTypeId="urn:microsoft.com/office/officeart/2005/8/layout/radial6" loCatId="cycle" qsTypeId="urn:microsoft.com/office/officeart/2005/8/quickstyle/simple1" qsCatId="simple" csTypeId="urn:microsoft.com/office/officeart/2005/8/colors/colorful5" csCatId="colorful" phldr="1"/>
      <dgm:spPr/>
      <dgm:t>
        <a:bodyPr/>
        <a:lstStyle/>
        <a:p>
          <a:endParaRPr lang="en-GB"/>
        </a:p>
      </dgm:t>
    </dgm:pt>
    <dgm:pt modelId="{1FC41AC0-D207-44DD-B6EC-C367932AD02F}">
      <dgm:prSet phldrT="[Text]"/>
      <dgm:spPr/>
      <dgm:t>
        <a:bodyPr/>
        <a:lstStyle/>
        <a:p>
          <a:r>
            <a:rPr lang="en-GB" dirty="0">
              <a:solidFill>
                <a:schemeClr val="tx1"/>
              </a:solidFill>
            </a:rPr>
            <a:t>Internal Referrals</a:t>
          </a:r>
        </a:p>
      </dgm:t>
    </dgm:pt>
    <dgm:pt modelId="{D4F55462-CAC7-4A3A-BBF5-8C0F7A8CADCA}" type="parTrans" cxnId="{77CBD870-B347-492C-B3F3-C6416BAA1D23}">
      <dgm:prSet/>
      <dgm:spPr/>
      <dgm:t>
        <a:bodyPr/>
        <a:lstStyle/>
        <a:p>
          <a:endParaRPr lang="en-GB"/>
        </a:p>
      </dgm:t>
    </dgm:pt>
    <dgm:pt modelId="{0D5A265B-A87D-40F7-8339-6124532DE3DD}" type="sibTrans" cxnId="{77CBD870-B347-492C-B3F3-C6416BAA1D23}">
      <dgm:prSet/>
      <dgm:spPr/>
      <dgm:t>
        <a:bodyPr/>
        <a:lstStyle/>
        <a:p>
          <a:endParaRPr lang="en-GB"/>
        </a:p>
      </dgm:t>
    </dgm:pt>
    <dgm:pt modelId="{1741B10B-A484-4EA2-89EF-F39D35B4E478}">
      <dgm:prSet phldrT="[Text]"/>
      <dgm:spPr/>
      <dgm:t>
        <a:bodyPr/>
        <a:lstStyle/>
        <a:p>
          <a:r>
            <a:rPr lang="en-GB" dirty="0">
              <a:solidFill>
                <a:schemeClr val="tx1"/>
              </a:solidFill>
            </a:rPr>
            <a:t>School Nursing Team</a:t>
          </a:r>
        </a:p>
      </dgm:t>
    </dgm:pt>
    <dgm:pt modelId="{2D9BA7BC-BC04-4C20-9A0A-32030C8390AC}" type="parTrans" cxnId="{EB948FE6-B536-4C2E-AE0F-C05F862A33DA}">
      <dgm:prSet/>
      <dgm:spPr/>
      <dgm:t>
        <a:bodyPr/>
        <a:lstStyle/>
        <a:p>
          <a:endParaRPr lang="en-GB"/>
        </a:p>
      </dgm:t>
    </dgm:pt>
    <dgm:pt modelId="{825CB4CF-39EC-4DF8-A117-B39C66541FA2}" type="sibTrans" cxnId="{EB948FE6-B536-4C2E-AE0F-C05F862A33DA}">
      <dgm:prSet/>
      <dgm:spPr/>
      <dgm:t>
        <a:bodyPr/>
        <a:lstStyle/>
        <a:p>
          <a:endParaRPr lang="en-GB"/>
        </a:p>
      </dgm:t>
    </dgm:pt>
    <dgm:pt modelId="{556C9E5B-8432-4E23-92EB-B1B5C2BFD143}">
      <dgm:prSet phldrT="[Text]"/>
      <dgm:spPr/>
      <dgm:t>
        <a:bodyPr/>
        <a:lstStyle/>
        <a:p>
          <a:r>
            <a:rPr lang="en-GB" dirty="0">
              <a:solidFill>
                <a:schemeClr val="tx1"/>
              </a:solidFill>
            </a:rPr>
            <a:t>Group Workshops</a:t>
          </a:r>
        </a:p>
        <a:p>
          <a:r>
            <a:rPr lang="en-GB" dirty="0">
              <a:solidFill>
                <a:schemeClr val="tx1"/>
              </a:solidFill>
            </a:rPr>
            <a:t>Living Life to the Full </a:t>
          </a:r>
        </a:p>
        <a:p>
          <a:r>
            <a:rPr lang="en-GB" dirty="0">
              <a:solidFill>
                <a:schemeClr val="tx1"/>
              </a:solidFill>
            </a:rPr>
            <a:t> </a:t>
          </a:r>
        </a:p>
      </dgm:t>
    </dgm:pt>
    <dgm:pt modelId="{7C7CA668-06D6-4F64-8710-5208372F4123}" type="parTrans" cxnId="{6616140B-A808-4F2D-863E-DC1BAC8DDCF3}">
      <dgm:prSet/>
      <dgm:spPr/>
      <dgm:t>
        <a:bodyPr/>
        <a:lstStyle/>
        <a:p>
          <a:endParaRPr lang="en-GB"/>
        </a:p>
      </dgm:t>
    </dgm:pt>
    <dgm:pt modelId="{F07E9AEA-285A-4173-B3A8-BDAF64AC7011}" type="sibTrans" cxnId="{6616140B-A808-4F2D-863E-DC1BAC8DDCF3}">
      <dgm:prSet/>
      <dgm:spPr/>
      <dgm:t>
        <a:bodyPr/>
        <a:lstStyle/>
        <a:p>
          <a:endParaRPr lang="en-GB"/>
        </a:p>
      </dgm:t>
    </dgm:pt>
    <dgm:pt modelId="{FAAED222-F6C4-4281-99CF-AA5E91B9536F}">
      <dgm:prSet phldrT="[Text]"/>
      <dgm:spPr/>
      <dgm:t>
        <a:bodyPr/>
        <a:lstStyle/>
        <a:p>
          <a:r>
            <a:rPr lang="en-GB" dirty="0">
              <a:solidFill>
                <a:schemeClr val="tx1"/>
              </a:solidFill>
            </a:rPr>
            <a:t>Healthy Minds</a:t>
          </a:r>
        </a:p>
      </dgm:t>
    </dgm:pt>
    <dgm:pt modelId="{462E1A79-75A8-49FB-B573-004C4CA3081A}" type="parTrans" cxnId="{331814E5-BEB4-4058-AF8D-27A77B9D8FF2}">
      <dgm:prSet/>
      <dgm:spPr/>
      <dgm:t>
        <a:bodyPr/>
        <a:lstStyle/>
        <a:p>
          <a:endParaRPr lang="en-GB"/>
        </a:p>
      </dgm:t>
    </dgm:pt>
    <dgm:pt modelId="{8961EED9-D54F-4678-92DC-B1B2D67E77D1}" type="sibTrans" cxnId="{331814E5-BEB4-4058-AF8D-27A77B9D8FF2}">
      <dgm:prSet/>
      <dgm:spPr/>
      <dgm:t>
        <a:bodyPr/>
        <a:lstStyle/>
        <a:p>
          <a:endParaRPr lang="en-GB"/>
        </a:p>
      </dgm:t>
    </dgm:pt>
    <dgm:pt modelId="{EB158A56-0063-406B-B6C2-B2BF1BBFADE4}">
      <dgm:prSet phldrT="[Text]"/>
      <dgm:spPr/>
      <dgm:t>
        <a:bodyPr/>
        <a:lstStyle/>
        <a:p>
          <a:r>
            <a:rPr lang="en-GB" dirty="0">
              <a:solidFill>
                <a:schemeClr val="tx1"/>
              </a:solidFill>
            </a:rPr>
            <a:t>The Road Centre </a:t>
          </a:r>
        </a:p>
      </dgm:t>
    </dgm:pt>
    <dgm:pt modelId="{6AFE46E3-84D5-4B9C-AB44-8143553F14F6}" type="parTrans" cxnId="{BBF02830-9E77-4955-BDAA-B93D8B4C594B}">
      <dgm:prSet/>
      <dgm:spPr/>
      <dgm:t>
        <a:bodyPr/>
        <a:lstStyle/>
        <a:p>
          <a:endParaRPr lang="en-GB"/>
        </a:p>
      </dgm:t>
    </dgm:pt>
    <dgm:pt modelId="{16241793-4D04-4DD9-AA1A-6652EE11A9E9}" type="sibTrans" cxnId="{BBF02830-9E77-4955-BDAA-B93D8B4C594B}">
      <dgm:prSet/>
      <dgm:spPr/>
      <dgm:t>
        <a:bodyPr/>
        <a:lstStyle/>
        <a:p>
          <a:endParaRPr lang="en-GB"/>
        </a:p>
      </dgm:t>
    </dgm:pt>
    <dgm:pt modelId="{5017858B-CE60-4437-BC11-81314F3498E0}">
      <dgm:prSet/>
      <dgm:spPr/>
      <dgm:t>
        <a:bodyPr/>
        <a:lstStyle/>
        <a:p>
          <a:r>
            <a:rPr lang="en-GB" dirty="0">
              <a:solidFill>
                <a:schemeClr val="tx1"/>
              </a:solidFill>
            </a:rPr>
            <a:t>Bereavement Counselling </a:t>
          </a:r>
        </a:p>
      </dgm:t>
    </dgm:pt>
    <dgm:pt modelId="{ECA9EFA3-11C2-49E6-B195-531B69FE2DCB}" type="parTrans" cxnId="{336FE287-13D1-4E8F-821E-25ABFF8D248C}">
      <dgm:prSet/>
      <dgm:spPr/>
      <dgm:t>
        <a:bodyPr/>
        <a:lstStyle/>
        <a:p>
          <a:endParaRPr lang="en-GB"/>
        </a:p>
      </dgm:t>
    </dgm:pt>
    <dgm:pt modelId="{BCE27939-D23B-454A-9B7D-ECE938437357}" type="sibTrans" cxnId="{336FE287-13D1-4E8F-821E-25ABFF8D248C}">
      <dgm:prSet/>
      <dgm:spPr/>
      <dgm:t>
        <a:bodyPr/>
        <a:lstStyle/>
        <a:p>
          <a:endParaRPr lang="en-GB"/>
        </a:p>
      </dgm:t>
    </dgm:pt>
    <dgm:pt modelId="{5849E7A9-FC7E-488E-BBD6-DAF1C19F7BB6}">
      <dgm:prSet/>
      <dgm:spPr/>
      <dgm:t>
        <a:bodyPr/>
        <a:lstStyle/>
        <a:p>
          <a:r>
            <a:rPr lang="en-GB" dirty="0">
              <a:solidFill>
                <a:sysClr val="windowText" lastClr="000000"/>
              </a:solidFill>
            </a:rPr>
            <a:t>Peer support group </a:t>
          </a:r>
        </a:p>
        <a:p>
          <a:r>
            <a:rPr lang="en-GB" dirty="0">
              <a:solidFill>
                <a:sysClr val="windowText" lastClr="000000"/>
              </a:solidFill>
            </a:rPr>
            <a:t>Young Carers</a:t>
          </a:r>
        </a:p>
        <a:p>
          <a:r>
            <a:rPr lang="en-GB" dirty="0">
              <a:solidFill>
                <a:sysClr val="windowText" lastClr="000000"/>
              </a:solidFill>
            </a:rPr>
            <a:t>EAL</a:t>
          </a:r>
        </a:p>
        <a:p>
          <a:r>
            <a:rPr lang="en-GB" dirty="0">
              <a:solidFill>
                <a:sysClr val="windowText" lastClr="000000"/>
              </a:solidFill>
            </a:rPr>
            <a:t>Safe Space</a:t>
          </a:r>
        </a:p>
      </dgm:t>
    </dgm:pt>
    <dgm:pt modelId="{1E944A2A-E03E-40C3-BE84-E0381DEDFB14}" type="parTrans" cxnId="{FC5F86F9-A0FD-488F-A769-3DB042F25CC9}">
      <dgm:prSet/>
      <dgm:spPr/>
      <dgm:t>
        <a:bodyPr/>
        <a:lstStyle/>
        <a:p>
          <a:endParaRPr lang="en-GB"/>
        </a:p>
      </dgm:t>
    </dgm:pt>
    <dgm:pt modelId="{171D3868-F308-4F2C-BDA5-BD1854DBEB63}" type="sibTrans" cxnId="{FC5F86F9-A0FD-488F-A769-3DB042F25CC9}">
      <dgm:prSet/>
      <dgm:spPr/>
      <dgm:t>
        <a:bodyPr/>
        <a:lstStyle/>
        <a:p>
          <a:endParaRPr lang="en-GB"/>
        </a:p>
      </dgm:t>
    </dgm:pt>
    <dgm:pt modelId="{0561BDEF-3CE3-454E-AF95-F92144B20AB3}">
      <dgm:prSet/>
      <dgm:spPr/>
      <dgm:t>
        <a:bodyPr/>
        <a:lstStyle/>
        <a:p>
          <a:r>
            <a:rPr lang="en-GB" dirty="0">
              <a:solidFill>
                <a:schemeClr val="tx1"/>
              </a:solidFill>
            </a:rPr>
            <a:t>Form Tutor Mentoring</a:t>
          </a:r>
        </a:p>
      </dgm:t>
    </dgm:pt>
    <dgm:pt modelId="{232E26AB-5DBA-4040-9D22-74D986214F39}" type="parTrans" cxnId="{19CAF7D1-6970-4699-A57F-FC87A5C35629}">
      <dgm:prSet/>
      <dgm:spPr/>
      <dgm:t>
        <a:bodyPr/>
        <a:lstStyle/>
        <a:p>
          <a:endParaRPr lang="en-GB"/>
        </a:p>
      </dgm:t>
    </dgm:pt>
    <dgm:pt modelId="{C52AC05C-41BE-4943-AE79-921B62044701}" type="sibTrans" cxnId="{19CAF7D1-6970-4699-A57F-FC87A5C35629}">
      <dgm:prSet/>
      <dgm:spPr/>
      <dgm:t>
        <a:bodyPr/>
        <a:lstStyle/>
        <a:p>
          <a:endParaRPr lang="en-GB"/>
        </a:p>
      </dgm:t>
    </dgm:pt>
    <dgm:pt modelId="{3160187B-0D33-4B8D-8350-B1F417660ABE}">
      <dgm:prSet/>
      <dgm:spPr/>
      <dgm:t>
        <a:bodyPr/>
        <a:lstStyle/>
        <a:p>
          <a:r>
            <a:rPr lang="en-GB" dirty="0" err="1">
              <a:solidFill>
                <a:schemeClr val="tx1"/>
              </a:solidFill>
            </a:rPr>
            <a:t>Clennell</a:t>
          </a:r>
          <a:endParaRPr lang="en-GB" dirty="0">
            <a:solidFill>
              <a:schemeClr val="tx1"/>
            </a:solidFill>
          </a:endParaRPr>
        </a:p>
      </dgm:t>
    </dgm:pt>
    <dgm:pt modelId="{8D5CF8DE-F99C-48AD-A23C-3734F5ED08F9}" type="parTrans" cxnId="{2058FFD7-9700-45DD-95E2-080655746C5D}">
      <dgm:prSet/>
      <dgm:spPr/>
      <dgm:t>
        <a:bodyPr/>
        <a:lstStyle/>
        <a:p>
          <a:endParaRPr lang="en-GB"/>
        </a:p>
      </dgm:t>
    </dgm:pt>
    <dgm:pt modelId="{FC87046A-7F29-46E9-A3A0-B0115699B947}" type="sibTrans" cxnId="{2058FFD7-9700-45DD-95E2-080655746C5D}">
      <dgm:prSet/>
      <dgm:spPr/>
      <dgm:t>
        <a:bodyPr/>
        <a:lstStyle/>
        <a:p>
          <a:endParaRPr lang="en-GB"/>
        </a:p>
      </dgm:t>
    </dgm:pt>
    <dgm:pt modelId="{A854AE2D-416E-4D0A-A4F5-9E9EF67067EB}" type="pres">
      <dgm:prSet presAssocID="{F43454B9-8547-4981-A235-0A2F9289F808}" presName="Name0" presStyleCnt="0">
        <dgm:presLayoutVars>
          <dgm:chMax val="1"/>
          <dgm:dir/>
          <dgm:animLvl val="ctr"/>
          <dgm:resizeHandles val="exact"/>
        </dgm:presLayoutVars>
      </dgm:prSet>
      <dgm:spPr/>
    </dgm:pt>
    <dgm:pt modelId="{E7841E99-684C-4DD5-9FA4-C2D56E5CCA17}" type="pres">
      <dgm:prSet presAssocID="{1FC41AC0-D207-44DD-B6EC-C367932AD02F}" presName="centerShape" presStyleLbl="node0" presStyleIdx="0" presStyleCnt="1"/>
      <dgm:spPr/>
    </dgm:pt>
    <dgm:pt modelId="{564CF34D-72FD-450B-B12A-191ECE8139C3}" type="pres">
      <dgm:prSet presAssocID="{1741B10B-A484-4EA2-89EF-F39D35B4E478}" presName="node" presStyleLbl="node1" presStyleIdx="0" presStyleCnt="8">
        <dgm:presLayoutVars>
          <dgm:bulletEnabled val="1"/>
        </dgm:presLayoutVars>
      </dgm:prSet>
      <dgm:spPr/>
    </dgm:pt>
    <dgm:pt modelId="{AB80FA67-6332-4585-88AA-BF0BB8EBF741}" type="pres">
      <dgm:prSet presAssocID="{1741B10B-A484-4EA2-89EF-F39D35B4E478}" presName="dummy" presStyleCnt="0"/>
      <dgm:spPr/>
    </dgm:pt>
    <dgm:pt modelId="{BD6AF841-1EE8-40E5-AFEB-9CC04B8898E6}" type="pres">
      <dgm:prSet presAssocID="{825CB4CF-39EC-4DF8-A117-B39C66541FA2}" presName="sibTrans" presStyleLbl="sibTrans2D1" presStyleIdx="0" presStyleCnt="8"/>
      <dgm:spPr/>
    </dgm:pt>
    <dgm:pt modelId="{220C796C-FDE1-413B-BD30-ECE53881A6D2}" type="pres">
      <dgm:prSet presAssocID="{556C9E5B-8432-4E23-92EB-B1B5C2BFD143}" presName="node" presStyleLbl="node1" presStyleIdx="1" presStyleCnt="8">
        <dgm:presLayoutVars>
          <dgm:bulletEnabled val="1"/>
        </dgm:presLayoutVars>
      </dgm:prSet>
      <dgm:spPr/>
    </dgm:pt>
    <dgm:pt modelId="{10D3888A-0048-44DC-BED6-893F55617C79}" type="pres">
      <dgm:prSet presAssocID="{556C9E5B-8432-4E23-92EB-B1B5C2BFD143}" presName="dummy" presStyleCnt="0"/>
      <dgm:spPr/>
    </dgm:pt>
    <dgm:pt modelId="{0C30325A-3310-4538-B104-668C0C4B0392}" type="pres">
      <dgm:prSet presAssocID="{F07E9AEA-285A-4173-B3A8-BDAF64AC7011}" presName="sibTrans" presStyleLbl="sibTrans2D1" presStyleIdx="1" presStyleCnt="8"/>
      <dgm:spPr/>
    </dgm:pt>
    <dgm:pt modelId="{05277006-652A-4CEC-9C0A-53773C3EF385}" type="pres">
      <dgm:prSet presAssocID="{3160187B-0D33-4B8D-8350-B1F417660ABE}" presName="node" presStyleLbl="node1" presStyleIdx="2" presStyleCnt="8">
        <dgm:presLayoutVars>
          <dgm:bulletEnabled val="1"/>
        </dgm:presLayoutVars>
      </dgm:prSet>
      <dgm:spPr/>
    </dgm:pt>
    <dgm:pt modelId="{332FD9A9-7532-4241-B51D-453839B1BEFF}" type="pres">
      <dgm:prSet presAssocID="{3160187B-0D33-4B8D-8350-B1F417660ABE}" presName="dummy" presStyleCnt="0"/>
      <dgm:spPr/>
    </dgm:pt>
    <dgm:pt modelId="{DA9D1167-7C01-44BF-94FE-A64B977DE669}" type="pres">
      <dgm:prSet presAssocID="{FC87046A-7F29-46E9-A3A0-B0115699B947}" presName="sibTrans" presStyleLbl="sibTrans2D1" presStyleIdx="2" presStyleCnt="8"/>
      <dgm:spPr/>
    </dgm:pt>
    <dgm:pt modelId="{EBA661D5-C2D7-4F3C-828B-A4DB16B4C069}" type="pres">
      <dgm:prSet presAssocID="{FAAED222-F6C4-4281-99CF-AA5E91B9536F}" presName="node" presStyleLbl="node1" presStyleIdx="3" presStyleCnt="8">
        <dgm:presLayoutVars>
          <dgm:bulletEnabled val="1"/>
        </dgm:presLayoutVars>
      </dgm:prSet>
      <dgm:spPr/>
    </dgm:pt>
    <dgm:pt modelId="{3D8DB9C8-5506-4650-9723-59B866429232}" type="pres">
      <dgm:prSet presAssocID="{FAAED222-F6C4-4281-99CF-AA5E91B9536F}" presName="dummy" presStyleCnt="0"/>
      <dgm:spPr/>
    </dgm:pt>
    <dgm:pt modelId="{611ED3FC-BC3C-4DBF-826E-2F7191F25474}" type="pres">
      <dgm:prSet presAssocID="{8961EED9-D54F-4678-92DC-B1B2D67E77D1}" presName="sibTrans" presStyleLbl="sibTrans2D1" presStyleIdx="3" presStyleCnt="8"/>
      <dgm:spPr/>
    </dgm:pt>
    <dgm:pt modelId="{A66F185B-AF88-435D-A9FE-471FCDA76F89}" type="pres">
      <dgm:prSet presAssocID="{5849E7A9-FC7E-488E-BBD6-DAF1C19F7BB6}" presName="node" presStyleLbl="node1" presStyleIdx="4" presStyleCnt="8">
        <dgm:presLayoutVars>
          <dgm:bulletEnabled val="1"/>
        </dgm:presLayoutVars>
      </dgm:prSet>
      <dgm:spPr/>
    </dgm:pt>
    <dgm:pt modelId="{62C0F12E-462B-44F5-AF0B-3655D7A6CA69}" type="pres">
      <dgm:prSet presAssocID="{5849E7A9-FC7E-488E-BBD6-DAF1C19F7BB6}" presName="dummy" presStyleCnt="0"/>
      <dgm:spPr/>
    </dgm:pt>
    <dgm:pt modelId="{52B2D2AB-5555-4C5D-88E6-7322619C9876}" type="pres">
      <dgm:prSet presAssocID="{171D3868-F308-4F2C-BDA5-BD1854DBEB63}" presName="sibTrans" presStyleLbl="sibTrans2D1" presStyleIdx="4" presStyleCnt="8"/>
      <dgm:spPr/>
    </dgm:pt>
    <dgm:pt modelId="{F0348B2E-4B5D-4782-8ED9-A86B267295BD}" type="pres">
      <dgm:prSet presAssocID="{EB158A56-0063-406B-B6C2-B2BF1BBFADE4}" presName="node" presStyleLbl="node1" presStyleIdx="5" presStyleCnt="8">
        <dgm:presLayoutVars>
          <dgm:bulletEnabled val="1"/>
        </dgm:presLayoutVars>
      </dgm:prSet>
      <dgm:spPr/>
    </dgm:pt>
    <dgm:pt modelId="{161A0563-86AA-4CED-ABCD-CFEFC385E7DD}" type="pres">
      <dgm:prSet presAssocID="{EB158A56-0063-406B-B6C2-B2BF1BBFADE4}" presName="dummy" presStyleCnt="0"/>
      <dgm:spPr/>
    </dgm:pt>
    <dgm:pt modelId="{0A5CB138-3992-4149-9803-29A206A6E95E}" type="pres">
      <dgm:prSet presAssocID="{16241793-4D04-4DD9-AA1A-6652EE11A9E9}" presName="sibTrans" presStyleLbl="sibTrans2D1" presStyleIdx="5" presStyleCnt="8"/>
      <dgm:spPr/>
    </dgm:pt>
    <dgm:pt modelId="{2B74B64A-A340-4AEE-A3F1-B97B08DC0307}" type="pres">
      <dgm:prSet presAssocID="{5017858B-CE60-4437-BC11-81314F3498E0}" presName="node" presStyleLbl="node1" presStyleIdx="6" presStyleCnt="8">
        <dgm:presLayoutVars>
          <dgm:bulletEnabled val="1"/>
        </dgm:presLayoutVars>
      </dgm:prSet>
      <dgm:spPr/>
    </dgm:pt>
    <dgm:pt modelId="{C1E15586-D5F8-4185-ADC9-6C11A3F74ADD}" type="pres">
      <dgm:prSet presAssocID="{5017858B-CE60-4437-BC11-81314F3498E0}" presName="dummy" presStyleCnt="0"/>
      <dgm:spPr/>
    </dgm:pt>
    <dgm:pt modelId="{A1D071F7-AC48-4264-94B4-992AFECA135F}" type="pres">
      <dgm:prSet presAssocID="{BCE27939-D23B-454A-9B7D-ECE938437357}" presName="sibTrans" presStyleLbl="sibTrans2D1" presStyleIdx="6" presStyleCnt="8"/>
      <dgm:spPr/>
    </dgm:pt>
    <dgm:pt modelId="{665E0753-01C8-4EB2-BDDF-715EC072905F}" type="pres">
      <dgm:prSet presAssocID="{0561BDEF-3CE3-454E-AF95-F92144B20AB3}" presName="node" presStyleLbl="node1" presStyleIdx="7" presStyleCnt="8">
        <dgm:presLayoutVars>
          <dgm:bulletEnabled val="1"/>
        </dgm:presLayoutVars>
      </dgm:prSet>
      <dgm:spPr/>
    </dgm:pt>
    <dgm:pt modelId="{8EAE07C4-D9C5-42B2-AB19-6D986A314043}" type="pres">
      <dgm:prSet presAssocID="{0561BDEF-3CE3-454E-AF95-F92144B20AB3}" presName="dummy" presStyleCnt="0"/>
      <dgm:spPr/>
    </dgm:pt>
    <dgm:pt modelId="{215642CD-C3D7-4C30-85B4-498F7E35AA1E}" type="pres">
      <dgm:prSet presAssocID="{C52AC05C-41BE-4943-AE79-921B62044701}" presName="sibTrans" presStyleLbl="sibTrans2D1" presStyleIdx="7" presStyleCnt="8"/>
      <dgm:spPr/>
    </dgm:pt>
  </dgm:ptLst>
  <dgm:cxnLst>
    <dgm:cxn modelId="{41633F07-45AF-435C-8A16-EF95B72D4956}" type="presOf" srcId="{BCE27939-D23B-454A-9B7D-ECE938437357}" destId="{A1D071F7-AC48-4264-94B4-992AFECA135F}" srcOrd="0" destOrd="0" presId="urn:microsoft.com/office/officeart/2005/8/layout/radial6"/>
    <dgm:cxn modelId="{6616140B-A808-4F2D-863E-DC1BAC8DDCF3}" srcId="{1FC41AC0-D207-44DD-B6EC-C367932AD02F}" destId="{556C9E5B-8432-4E23-92EB-B1B5C2BFD143}" srcOrd="1" destOrd="0" parTransId="{7C7CA668-06D6-4F64-8710-5208372F4123}" sibTransId="{F07E9AEA-285A-4173-B3A8-BDAF64AC7011}"/>
    <dgm:cxn modelId="{278E820C-2F38-46B0-B027-E30BB59ED3F4}" type="presOf" srcId="{16241793-4D04-4DD9-AA1A-6652EE11A9E9}" destId="{0A5CB138-3992-4149-9803-29A206A6E95E}" srcOrd="0" destOrd="0" presId="urn:microsoft.com/office/officeart/2005/8/layout/radial6"/>
    <dgm:cxn modelId="{25C5FF0E-0E8D-4A5B-AEB4-051968917B4B}" type="presOf" srcId="{0561BDEF-3CE3-454E-AF95-F92144B20AB3}" destId="{665E0753-01C8-4EB2-BDDF-715EC072905F}" srcOrd="0" destOrd="0" presId="urn:microsoft.com/office/officeart/2005/8/layout/radial6"/>
    <dgm:cxn modelId="{9954E91C-3E3C-42E0-8165-B6008B904DB4}" type="presOf" srcId="{F43454B9-8547-4981-A235-0A2F9289F808}" destId="{A854AE2D-416E-4D0A-A4F5-9E9EF67067EB}" srcOrd="0" destOrd="0" presId="urn:microsoft.com/office/officeart/2005/8/layout/radial6"/>
    <dgm:cxn modelId="{9A35F726-60BD-4512-B952-FD9C56080F35}" type="presOf" srcId="{5849E7A9-FC7E-488E-BBD6-DAF1C19F7BB6}" destId="{A66F185B-AF88-435D-A9FE-471FCDA76F89}" srcOrd="0" destOrd="0" presId="urn:microsoft.com/office/officeart/2005/8/layout/radial6"/>
    <dgm:cxn modelId="{BBF02830-9E77-4955-BDAA-B93D8B4C594B}" srcId="{1FC41AC0-D207-44DD-B6EC-C367932AD02F}" destId="{EB158A56-0063-406B-B6C2-B2BF1BBFADE4}" srcOrd="5" destOrd="0" parTransId="{6AFE46E3-84D5-4B9C-AB44-8143553F14F6}" sibTransId="{16241793-4D04-4DD9-AA1A-6652EE11A9E9}"/>
    <dgm:cxn modelId="{2050B336-FD60-4A46-8644-32505373E650}" type="presOf" srcId="{C52AC05C-41BE-4943-AE79-921B62044701}" destId="{215642CD-C3D7-4C30-85B4-498F7E35AA1E}" srcOrd="0" destOrd="0" presId="urn:microsoft.com/office/officeart/2005/8/layout/radial6"/>
    <dgm:cxn modelId="{E9385D37-B11B-48CE-8A52-0C4B9760E93B}" type="presOf" srcId="{5017858B-CE60-4437-BC11-81314F3498E0}" destId="{2B74B64A-A340-4AEE-A3F1-B97B08DC0307}" srcOrd="0" destOrd="0" presId="urn:microsoft.com/office/officeart/2005/8/layout/radial6"/>
    <dgm:cxn modelId="{853CDA5D-596F-401D-B32A-44C690D68438}" type="presOf" srcId="{825CB4CF-39EC-4DF8-A117-B39C66541FA2}" destId="{BD6AF841-1EE8-40E5-AFEB-9CC04B8898E6}" srcOrd="0" destOrd="0" presId="urn:microsoft.com/office/officeart/2005/8/layout/radial6"/>
    <dgm:cxn modelId="{77CBD870-B347-492C-B3F3-C6416BAA1D23}" srcId="{F43454B9-8547-4981-A235-0A2F9289F808}" destId="{1FC41AC0-D207-44DD-B6EC-C367932AD02F}" srcOrd="0" destOrd="0" parTransId="{D4F55462-CAC7-4A3A-BBF5-8C0F7A8CADCA}" sibTransId="{0D5A265B-A87D-40F7-8339-6124532DE3DD}"/>
    <dgm:cxn modelId="{4F197C7D-793D-4074-A98F-78FB9C86328E}" type="presOf" srcId="{FAAED222-F6C4-4281-99CF-AA5E91B9536F}" destId="{EBA661D5-C2D7-4F3C-828B-A4DB16B4C069}" srcOrd="0" destOrd="0" presId="urn:microsoft.com/office/officeart/2005/8/layout/radial6"/>
    <dgm:cxn modelId="{336FE287-13D1-4E8F-821E-25ABFF8D248C}" srcId="{1FC41AC0-D207-44DD-B6EC-C367932AD02F}" destId="{5017858B-CE60-4437-BC11-81314F3498E0}" srcOrd="6" destOrd="0" parTransId="{ECA9EFA3-11C2-49E6-B195-531B69FE2DCB}" sibTransId="{BCE27939-D23B-454A-9B7D-ECE938437357}"/>
    <dgm:cxn modelId="{FE787A96-8927-404C-B560-36768769FE5F}" type="presOf" srcId="{556C9E5B-8432-4E23-92EB-B1B5C2BFD143}" destId="{220C796C-FDE1-413B-BD30-ECE53881A6D2}" srcOrd="0" destOrd="0" presId="urn:microsoft.com/office/officeart/2005/8/layout/radial6"/>
    <dgm:cxn modelId="{EBB3EBA1-78C1-4EA6-AB00-85B3CB2DBD14}" type="presOf" srcId="{FC87046A-7F29-46E9-A3A0-B0115699B947}" destId="{DA9D1167-7C01-44BF-94FE-A64B977DE669}" srcOrd="0" destOrd="0" presId="urn:microsoft.com/office/officeart/2005/8/layout/radial6"/>
    <dgm:cxn modelId="{C6297AC7-18D4-406E-A4B3-83D33419722D}" type="presOf" srcId="{1FC41AC0-D207-44DD-B6EC-C367932AD02F}" destId="{E7841E99-684C-4DD5-9FA4-C2D56E5CCA17}" srcOrd="0" destOrd="0" presId="urn:microsoft.com/office/officeart/2005/8/layout/radial6"/>
    <dgm:cxn modelId="{4BDB9CC8-3DF8-4B9F-A4DE-F906278C6A9B}" type="presOf" srcId="{1741B10B-A484-4EA2-89EF-F39D35B4E478}" destId="{564CF34D-72FD-450B-B12A-191ECE8139C3}" srcOrd="0" destOrd="0" presId="urn:microsoft.com/office/officeart/2005/8/layout/radial6"/>
    <dgm:cxn modelId="{78C452CF-B0B2-45CD-8DB2-0003008AD20F}" type="presOf" srcId="{3160187B-0D33-4B8D-8350-B1F417660ABE}" destId="{05277006-652A-4CEC-9C0A-53773C3EF385}" srcOrd="0" destOrd="0" presId="urn:microsoft.com/office/officeart/2005/8/layout/radial6"/>
    <dgm:cxn modelId="{19CAF7D1-6970-4699-A57F-FC87A5C35629}" srcId="{1FC41AC0-D207-44DD-B6EC-C367932AD02F}" destId="{0561BDEF-3CE3-454E-AF95-F92144B20AB3}" srcOrd="7" destOrd="0" parTransId="{232E26AB-5DBA-4040-9D22-74D986214F39}" sibTransId="{C52AC05C-41BE-4943-AE79-921B62044701}"/>
    <dgm:cxn modelId="{2058FFD7-9700-45DD-95E2-080655746C5D}" srcId="{1FC41AC0-D207-44DD-B6EC-C367932AD02F}" destId="{3160187B-0D33-4B8D-8350-B1F417660ABE}" srcOrd="2" destOrd="0" parTransId="{8D5CF8DE-F99C-48AD-A23C-3734F5ED08F9}" sibTransId="{FC87046A-7F29-46E9-A3A0-B0115699B947}"/>
    <dgm:cxn modelId="{331814E5-BEB4-4058-AF8D-27A77B9D8FF2}" srcId="{1FC41AC0-D207-44DD-B6EC-C367932AD02F}" destId="{FAAED222-F6C4-4281-99CF-AA5E91B9536F}" srcOrd="3" destOrd="0" parTransId="{462E1A79-75A8-49FB-B573-004C4CA3081A}" sibTransId="{8961EED9-D54F-4678-92DC-B1B2D67E77D1}"/>
    <dgm:cxn modelId="{EB948FE6-B536-4C2E-AE0F-C05F862A33DA}" srcId="{1FC41AC0-D207-44DD-B6EC-C367932AD02F}" destId="{1741B10B-A484-4EA2-89EF-F39D35B4E478}" srcOrd="0" destOrd="0" parTransId="{2D9BA7BC-BC04-4C20-9A0A-32030C8390AC}" sibTransId="{825CB4CF-39EC-4DF8-A117-B39C66541FA2}"/>
    <dgm:cxn modelId="{83114DE9-2C93-4A42-ABA0-FBCFBC2849E0}" type="presOf" srcId="{8961EED9-D54F-4678-92DC-B1B2D67E77D1}" destId="{611ED3FC-BC3C-4DBF-826E-2F7191F25474}" srcOrd="0" destOrd="0" presId="urn:microsoft.com/office/officeart/2005/8/layout/radial6"/>
    <dgm:cxn modelId="{96F669F5-4AD5-4F86-82B7-D3319747132A}" type="presOf" srcId="{171D3868-F308-4F2C-BDA5-BD1854DBEB63}" destId="{52B2D2AB-5555-4C5D-88E6-7322619C9876}" srcOrd="0" destOrd="0" presId="urn:microsoft.com/office/officeart/2005/8/layout/radial6"/>
    <dgm:cxn modelId="{FC5F86F9-A0FD-488F-A769-3DB042F25CC9}" srcId="{1FC41AC0-D207-44DD-B6EC-C367932AD02F}" destId="{5849E7A9-FC7E-488E-BBD6-DAF1C19F7BB6}" srcOrd="4" destOrd="0" parTransId="{1E944A2A-E03E-40C3-BE84-E0381DEDFB14}" sibTransId="{171D3868-F308-4F2C-BDA5-BD1854DBEB63}"/>
    <dgm:cxn modelId="{FBC09AFB-23F2-45B9-8ED3-7B4B406C4F28}" type="presOf" srcId="{EB158A56-0063-406B-B6C2-B2BF1BBFADE4}" destId="{F0348B2E-4B5D-4782-8ED9-A86B267295BD}" srcOrd="0" destOrd="0" presId="urn:microsoft.com/office/officeart/2005/8/layout/radial6"/>
    <dgm:cxn modelId="{AFEBC7FD-2F79-4D1A-9BEA-38C3809900C1}" type="presOf" srcId="{F07E9AEA-285A-4173-B3A8-BDAF64AC7011}" destId="{0C30325A-3310-4538-B104-668C0C4B0392}" srcOrd="0" destOrd="0" presId="urn:microsoft.com/office/officeart/2005/8/layout/radial6"/>
    <dgm:cxn modelId="{D913E84C-A986-482E-903D-09EC29E93ADA}" type="presParOf" srcId="{A854AE2D-416E-4D0A-A4F5-9E9EF67067EB}" destId="{E7841E99-684C-4DD5-9FA4-C2D56E5CCA17}" srcOrd="0" destOrd="0" presId="urn:microsoft.com/office/officeart/2005/8/layout/radial6"/>
    <dgm:cxn modelId="{807AE1F1-6D45-4032-A4BC-4C2A86C0E4CB}" type="presParOf" srcId="{A854AE2D-416E-4D0A-A4F5-9E9EF67067EB}" destId="{564CF34D-72FD-450B-B12A-191ECE8139C3}" srcOrd="1" destOrd="0" presId="urn:microsoft.com/office/officeart/2005/8/layout/radial6"/>
    <dgm:cxn modelId="{C57A9CB2-D02D-470F-B731-73F97518053E}" type="presParOf" srcId="{A854AE2D-416E-4D0A-A4F5-9E9EF67067EB}" destId="{AB80FA67-6332-4585-88AA-BF0BB8EBF741}" srcOrd="2" destOrd="0" presId="urn:microsoft.com/office/officeart/2005/8/layout/radial6"/>
    <dgm:cxn modelId="{3B0298AB-3A62-408A-B830-02DEB3F08C64}" type="presParOf" srcId="{A854AE2D-416E-4D0A-A4F5-9E9EF67067EB}" destId="{BD6AF841-1EE8-40E5-AFEB-9CC04B8898E6}" srcOrd="3" destOrd="0" presId="urn:microsoft.com/office/officeart/2005/8/layout/radial6"/>
    <dgm:cxn modelId="{478CDAF1-F0F9-4663-A092-D9DE108DB4B0}" type="presParOf" srcId="{A854AE2D-416E-4D0A-A4F5-9E9EF67067EB}" destId="{220C796C-FDE1-413B-BD30-ECE53881A6D2}" srcOrd="4" destOrd="0" presId="urn:microsoft.com/office/officeart/2005/8/layout/radial6"/>
    <dgm:cxn modelId="{DD80698B-CBCC-45D3-8E80-9D4DDFA6304A}" type="presParOf" srcId="{A854AE2D-416E-4D0A-A4F5-9E9EF67067EB}" destId="{10D3888A-0048-44DC-BED6-893F55617C79}" srcOrd="5" destOrd="0" presId="urn:microsoft.com/office/officeart/2005/8/layout/radial6"/>
    <dgm:cxn modelId="{FCF8A54E-F609-4AFA-9A37-3958DF64B701}" type="presParOf" srcId="{A854AE2D-416E-4D0A-A4F5-9E9EF67067EB}" destId="{0C30325A-3310-4538-B104-668C0C4B0392}" srcOrd="6" destOrd="0" presId="urn:microsoft.com/office/officeart/2005/8/layout/radial6"/>
    <dgm:cxn modelId="{1C2B2C9E-0FC1-42A4-93AD-85C03C484196}" type="presParOf" srcId="{A854AE2D-416E-4D0A-A4F5-9E9EF67067EB}" destId="{05277006-652A-4CEC-9C0A-53773C3EF385}" srcOrd="7" destOrd="0" presId="urn:microsoft.com/office/officeart/2005/8/layout/radial6"/>
    <dgm:cxn modelId="{6186C669-B972-492C-ABD8-B3B6826EFDAA}" type="presParOf" srcId="{A854AE2D-416E-4D0A-A4F5-9E9EF67067EB}" destId="{332FD9A9-7532-4241-B51D-453839B1BEFF}" srcOrd="8" destOrd="0" presId="urn:microsoft.com/office/officeart/2005/8/layout/radial6"/>
    <dgm:cxn modelId="{574A5F02-077B-468F-ADE8-67D89A4F4FF5}" type="presParOf" srcId="{A854AE2D-416E-4D0A-A4F5-9E9EF67067EB}" destId="{DA9D1167-7C01-44BF-94FE-A64B977DE669}" srcOrd="9" destOrd="0" presId="urn:microsoft.com/office/officeart/2005/8/layout/radial6"/>
    <dgm:cxn modelId="{FD1DC25D-C2B2-4AC1-8CD7-65632CF06E42}" type="presParOf" srcId="{A854AE2D-416E-4D0A-A4F5-9E9EF67067EB}" destId="{EBA661D5-C2D7-4F3C-828B-A4DB16B4C069}" srcOrd="10" destOrd="0" presId="urn:microsoft.com/office/officeart/2005/8/layout/radial6"/>
    <dgm:cxn modelId="{A2E2579A-42CB-49D1-9C56-E7C3D25C5ABA}" type="presParOf" srcId="{A854AE2D-416E-4D0A-A4F5-9E9EF67067EB}" destId="{3D8DB9C8-5506-4650-9723-59B866429232}" srcOrd="11" destOrd="0" presId="urn:microsoft.com/office/officeart/2005/8/layout/radial6"/>
    <dgm:cxn modelId="{5B47BFA9-A795-4585-8562-0C13E61C7D95}" type="presParOf" srcId="{A854AE2D-416E-4D0A-A4F5-9E9EF67067EB}" destId="{611ED3FC-BC3C-4DBF-826E-2F7191F25474}" srcOrd="12" destOrd="0" presId="urn:microsoft.com/office/officeart/2005/8/layout/radial6"/>
    <dgm:cxn modelId="{8726AD78-AA67-4AC2-A948-0A83412FD2A4}" type="presParOf" srcId="{A854AE2D-416E-4D0A-A4F5-9E9EF67067EB}" destId="{A66F185B-AF88-435D-A9FE-471FCDA76F89}" srcOrd="13" destOrd="0" presId="urn:microsoft.com/office/officeart/2005/8/layout/radial6"/>
    <dgm:cxn modelId="{9720FB84-D919-4388-A5F4-E6B9F83F654A}" type="presParOf" srcId="{A854AE2D-416E-4D0A-A4F5-9E9EF67067EB}" destId="{62C0F12E-462B-44F5-AF0B-3655D7A6CA69}" srcOrd="14" destOrd="0" presId="urn:microsoft.com/office/officeart/2005/8/layout/radial6"/>
    <dgm:cxn modelId="{DBE2D43F-28CF-40B8-8765-3D3398834FE8}" type="presParOf" srcId="{A854AE2D-416E-4D0A-A4F5-9E9EF67067EB}" destId="{52B2D2AB-5555-4C5D-88E6-7322619C9876}" srcOrd="15" destOrd="0" presId="urn:microsoft.com/office/officeart/2005/8/layout/radial6"/>
    <dgm:cxn modelId="{FECD2D84-3955-4F58-A59B-C262BA92AC14}" type="presParOf" srcId="{A854AE2D-416E-4D0A-A4F5-9E9EF67067EB}" destId="{F0348B2E-4B5D-4782-8ED9-A86B267295BD}" srcOrd="16" destOrd="0" presId="urn:microsoft.com/office/officeart/2005/8/layout/radial6"/>
    <dgm:cxn modelId="{FF75E83B-E971-4585-8CFB-4E43C1CF8527}" type="presParOf" srcId="{A854AE2D-416E-4D0A-A4F5-9E9EF67067EB}" destId="{161A0563-86AA-4CED-ABCD-CFEFC385E7DD}" srcOrd="17" destOrd="0" presId="urn:microsoft.com/office/officeart/2005/8/layout/radial6"/>
    <dgm:cxn modelId="{3FDC5F02-DE67-49CF-8456-8C24D5C3D345}" type="presParOf" srcId="{A854AE2D-416E-4D0A-A4F5-9E9EF67067EB}" destId="{0A5CB138-3992-4149-9803-29A206A6E95E}" srcOrd="18" destOrd="0" presId="urn:microsoft.com/office/officeart/2005/8/layout/radial6"/>
    <dgm:cxn modelId="{EE69C3DC-FCDB-4C93-8E62-B228FE784D03}" type="presParOf" srcId="{A854AE2D-416E-4D0A-A4F5-9E9EF67067EB}" destId="{2B74B64A-A340-4AEE-A3F1-B97B08DC0307}" srcOrd="19" destOrd="0" presId="urn:microsoft.com/office/officeart/2005/8/layout/radial6"/>
    <dgm:cxn modelId="{D8B3DAC7-4954-422B-B507-A938E149CD96}" type="presParOf" srcId="{A854AE2D-416E-4D0A-A4F5-9E9EF67067EB}" destId="{C1E15586-D5F8-4185-ADC9-6C11A3F74ADD}" srcOrd="20" destOrd="0" presId="urn:microsoft.com/office/officeart/2005/8/layout/radial6"/>
    <dgm:cxn modelId="{87CE4E32-34D5-415F-9F01-8CAD1B54E446}" type="presParOf" srcId="{A854AE2D-416E-4D0A-A4F5-9E9EF67067EB}" destId="{A1D071F7-AC48-4264-94B4-992AFECA135F}" srcOrd="21" destOrd="0" presId="urn:microsoft.com/office/officeart/2005/8/layout/radial6"/>
    <dgm:cxn modelId="{D8E4CAF3-9518-4995-8953-5BD3B6AF2245}" type="presParOf" srcId="{A854AE2D-416E-4D0A-A4F5-9E9EF67067EB}" destId="{665E0753-01C8-4EB2-BDDF-715EC072905F}" srcOrd="22" destOrd="0" presId="urn:microsoft.com/office/officeart/2005/8/layout/radial6"/>
    <dgm:cxn modelId="{9D921D96-E120-4AF5-91B8-696288D10982}" type="presParOf" srcId="{A854AE2D-416E-4D0A-A4F5-9E9EF67067EB}" destId="{8EAE07C4-D9C5-42B2-AB19-6D986A314043}" srcOrd="23" destOrd="0" presId="urn:microsoft.com/office/officeart/2005/8/layout/radial6"/>
    <dgm:cxn modelId="{AC61C7F7-4813-42DA-BA9A-C8C3C8E63282}" type="presParOf" srcId="{A854AE2D-416E-4D0A-A4F5-9E9EF67067EB}" destId="{215642CD-C3D7-4C30-85B4-498F7E35AA1E}" srcOrd="24" destOrd="0" presId="urn:microsoft.com/office/officeart/2005/8/layout/radial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C07067-85C8-413C-86C2-78EC3B4F8272}">
      <dsp:nvSpPr>
        <dsp:cNvPr id="0" name=""/>
        <dsp:cNvSpPr/>
      </dsp:nvSpPr>
      <dsp:spPr>
        <a:xfrm>
          <a:off x="2528779" y="193598"/>
          <a:ext cx="4005479" cy="4005479"/>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GB" sz="2400" b="1" u="sng" kern="1200" dirty="0"/>
            <a:t>Tier 3</a:t>
          </a:r>
        </a:p>
        <a:p>
          <a:pPr marL="0" lvl="0" indent="0" algn="ctr" defTabSz="1066800">
            <a:lnSpc>
              <a:spcPct val="90000"/>
            </a:lnSpc>
            <a:spcBef>
              <a:spcPct val="0"/>
            </a:spcBef>
            <a:spcAft>
              <a:spcPct val="35000"/>
            </a:spcAft>
            <a:buNone/>
          </a:pPr>
          <a:r>
            <a:rPr lang="en-GB" sz="1800" b="0" u="none" kern="1200" dirty="0"/>
            <a:t>External counselling; Healthy Minds, The Road Centre, Bereavement services</a:t>
          </a:r>
        </a:p>
        <a:p>
          <a:pPr marL="0" lvl="0" indent="0" algn="ctr" defTabSz="1066800">
            <a:lnSpc>
              <a:spcPct val="90000"/>
            </a:lnSpc>
            <a:spcBef>
              <a:spcPct val="0"/>
            </a:spcBef>
            <a:spcAft>
              <a:spcPct val="35000"/>
            </a:spcAft>
            <a:buNone/>
          </a:pPr>
          <a:r>
            <a:rPr lang="en-GB" sz="1800" b="0" u="none" kern="1200" dirty="0"/>
            <a:t>Early Help </a:t>
          </a:r>
        </a:p>
        <a:p>
          <a:pPr marL="0" lvl="0" indent="0" algn="ctr" defTabSz="1066800">
            <a:lnSpc>
              <a:spcPct val="90000"/>
            </a:lnSpc>
            <a:spcBef>
              <a:spcPct val="0"/>
            </a:spcBef>
            <a:spcAft>
              <a:spcPct val="35000"/>
            </a:spcAft>
            <a:buNone/>
          </a:pPr>
          <a:r>
            <a:rPr lang="en-GB" sz="1800" b="0" u="none" kern="1200" dirty="0" err="1"/>
            <a:t>Clennell</a:t>
          </a:r>
          <a:r>
            <a:rPr lang="en-GB" sz="1800" b="0" u="none" kern="1200" dirty="0"/>
            <a:t> </a:t>
          </a:r>
        </a:p>
        <a:p>
          <a:pPr marL="0" lvl="0" indent="0" algn="ctr" defTabSz="1066800">
            <a:lnSpc>
              <a:spcPct val="90000"/>
            </a:lnSpc>
            <a:spcBef>
              <a:spcPct val="0"/>
            </a:spcBef>
            <a:spcAft>
              <a:spcPct val="35000"/>
            </a:spcAft>
            <a:buNone/>
          </a:pPr>
          <a:r>
            <a:rPr lang="en-GB" sz="1800" b="0" u="none" kern="1200" dirty="0"/>
            <a:t>Social Services  </a:t>
          </a:r>
        </a:p>
      </dsp:txBody>
      <dsp:txXfrm>
        <a:off x="3062843" y="894557"/>
        <a:ext cx="2937351" cy="1802465"/>
      </dsp:txXfrm>
    </dsp:sp>
    <dsp:sp modelId="{1E90ACA8-F1DA-4B0F-9151-C20329B000BC}">
      <dsp:nvSpPr>
        <dsp:cNvPr id="0" name=""/>
        <dsp:cNvSpPr/>
      </dsp:nvSpPr>
      <dsp:spPr>
        <a:xfrm>
          <a:off x="3974089" y="2697022"/>
          <a:ext cx="4005479" cy="4005479"/>
        </a:xfrm>
        <a:prstGeom prst="ellipse">
          <a:avLst/>
        </a:prstGeom>
        <a:solidFill>
          <a:schemeClr val="accent4">
            <a:alpha val="50000"/>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b="1" u="sng" kern="1200" dirty="0"/>
            <a:t>Tier 2</a:t>
          </a:r>
        </a:p>
        <a:p>
          <a:pPr marL="0" lvl="0" indent="0" algn="ctr" defTabSz="800100">
            <a:lnSpc>
              <a:spcPct val="90000"/>
            </a:lnSpc>
            <a:spcBef>
              <a:spcPct val="0"/>
            </a:spcBef>
            <a:spcAft>
              <a:spcPct val="35000"/>
            </a:spcAft>
            <a:buNone/>
          </a:pPr>
          <a:r>
            <a:rPr lang="en-GB" sz="1800" b="0" u="none" kern="1200" dirty="0"/>
            <a:t>Additional support with stakeholders needed e.g. PSP, attendance meeting </a:t>
          </a:r>
        </a:p>
        <a:p>
          <a:pPr marL="0" lvl="0" indent="0" algn="ctr" defTabSz="800100">
            <a:lnSpc>
              <a:spcPct val="90000"/>
            </a:lnSpc>
            <a:spcBef>
              <a:spcPct val="0"/>
            </a:spcBef>
            <a:spcAft>
              <a:spcPct val="35000"/>
            </a:spcAft>
            <a:buNone/>
          </a:pPr>
          <a:r>
            <a:rPr lang="en-GB" sz="1800" b="0" u="none" kern="1200" dirty="0"/>
            <a:t>Individual and group intervention with staff and peers </a:t>
          </a:r>
        </a:p>
        <a:p>
          <a:pPr marL="0" lvl="0" indent="0" algn="ctr" defTabSz="800100">
            <a:lnSpc>
              <a:spcPct val="90000"/>
            </a:lnSpc>
            <a:spcBef>
              <a:spcPct val="0"/>
            </a:spcBef>
            <a:spcAft>
              <a:spcPct val="35000"/>
            </a:spcAft>
            <a:buNone/>
          </a:pPr>
          <a:r>
            <a:rPr lang="en-GB" sz="1800" b="0" u="none" kern="1200" dirty="0"/>
            <a:t>Use of graduated response; monitoring and review processes</a:t>
          </a:r>
        </a:p>
        <a:p>
          <a:pPr marL="0" lvl="0" indent="0" algn="ctr" defTabSz="800100">
            <a:lnSpc>
              <a:spcPct val="90000"/>
            </a:lnSpc>
            <a:spcBef>
              <a:spcPct val="0"/>
            </a:spcBef>
            <a:spcAft>
              <a:spcPct val="35000"/>
            </a:spcAft>
            <a:buNone/>
          </a:pPr>
          <a:endParaRPr lang="en-GB" sz="2800" b="1" u="sng" kern="1200" dirty="0"/>
        </a:p>
      </dsp:txBody>
      <dsp:txXfrm>
        <a:off x="5199098" y="3731771"/>
        <a:ext cx="2403287" cy="2203013"/>
      </dsp:txXfrm>
    </dsp:sp>
    <dsp:sp modelId="{EE0D2A25-527F-4E82-8CE9-0FA27C5FB2A9}">
      <dsp:nvSpPr>
        <dsp:cNvPr id="0" name=""/>
        <dsp:cNvSpPr/>
      </dsp:nvSpPr>
      <dsp:spPr>
        <a:xfrm>
          <a:off x="1083468" y="2697022"/>
          <a:ext cx="4005479" cy="4005479"/>
        </a:xfrm>
        <a:prstGeom prst="ellipse">
          <a:avLst/>
        </a:prstGeom>
        <a:solidFill>
          <a:schemeClr val="accent4">
            <a:alpha val="50000"/>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GB" sz="2400" b="1" u="sng" kern="1200" dirty="0"/>
            <a:t>Tier 1</a:t>
          </a:r>
        </a:p>
        <a:p>
          <a:pPr marL="0" lvl="0" indent="0" algn="ctr" defTabSz="1066800">
            <a:lnSpc>
              <a:spcPct val="90000"/>
            </a:lnSpc>
            <a:spcBef>
              <a:spcPct val="0"/>
            </a:spcBef>
            <a:spcAft>
              <a:spcPct val="35000"/>
            </a:spcAft>
            <a:buNone/>
          </a:pPr>
          <a:r>
            <a:rPr lang="en-GB" sz="1600" b="0" kern="1200" dirty="0"/>
            <a:t>Mental Health and Wellbeing via PSHE curriculum/ form time and assemblies </a:t>
          </a:r>
        </a:p>
        <a:p>
          <a:pPr marL="0" lvl="0" indent="0" algn="ctr" defTabSz="1066800">
            <a:lnSpc>
              <a:spcPct val="90000"/>
            </a:lnSpc>
            <a:spcBef>
              <a:spcPct val="0"/>
            </a:spcBef>
            <a:spcAft>
              <a:spcPct val="35000"/>
            </a:spcAft>
            <a:buNone/>
          </a:pPr>
          <a:r>
            <a:rPr lang="en-GB" sz="1600" b="0" kern="1200" dirty="0"/>
            <a:t>Access to self-help material via the school website, </a:t>
          </a:r>
          <a:r>
            <a:rPr lang="en-GB" sz="1600" b="0" kern="1200" dirty="0" err="1"/>
            <a:t>Kooth</a:t>
          </a:r>
          <a:endParaRPr lang="en-GB" sz="1600" b="0" kern="1200" dirty="0"/>
        </a:p>
        <a:p>
          <a:pPr marL="0" lvl="0" indent="0" algn="ctr" defTabSz="1066800">
            <a:lnSpc>
              <a:spcPct val="90000"/>
            </a:lnSpc>
            <a:spcBef>
              <a:spcPct val="0"/>
            </a:spcBef>
            <a:spcAft>
              <a:spcPct val="35000"/>
            </a:spcAft>
            <a:buNone/>
          </a:pPr>
          <a:r>
            <a:rPr lang="en-GB" sz="1600" b="0" kern="1200" dirty="0"/>
            <a:t>Access to Head of House/ Form Tutor </a:t>
          </a:r>
        </a:p>
        <a:p>
          <a:pPr marL="0" lvl="0" indent="0" algn="ctr" defTabSz="1066800">
            <a:lnSpc>
              <a:spcPct val="90000"/>
            </a:lnSpc>
            <a:spcBef>
              <a:spcPct val="0"/>
            </a:spcBef>
            <a:spcAft>
              <a:spcPct val="35000"/>
            </a:spcAft>
            <a:buNone/>
          </a:pPr>
          <a:r>
            <a:rPr lang="en-GB" sz="1600" b="0" kern="1200" dirty="0"/>
            <a:t>Trauma-informed and restorative behaviour policy and practices</a:t>
          </a:r>
        </a:p>
        <a:p>
          <a:pPr marL="0" lvl="0" indent="0" algn="ctr" defTabSz="1066800">
            <a:lnSpc>
              <a:spcPct val="90000"/>
            </a:lnSpc>
            <a:spcBef>
              <a:spcPct val="0"/>
            </a:spcBef>
            <a:spcAft>
              <a:spcPct val="35000"/>
            </a:spcAft>
            <a:buNone/>
          </a:pPr>
          <a:r>
            <a:rPr lang="en-GB" sz="2800" b="1" kern="1200" dirty="0"/>
            <a:t> </a:t>
          </a:r>
        </a:p>
      </dsp:txBody>
      <dsp:txXfrm>
        <a:off x="1460651" y="3731771"/>
        <a:ext cx="2403287" cy="220301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B616CA-B06C-478E-A6F4-97365A6516FA}">
      <dsp:nvSpPr>
        <dsp:cNvPr id="0" name=""/>
        <dsp:cNvSpPr/>
      </dsp:nvSpPr>
      <dsp:spPr>
        <a:xfrm rot="5400000">
          <a:off x="-323269" y="326462"/>
          <a:ext cx="2155132" cy="1508592"/>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GB" sz="2200" kern="1200" dirty="0">
              <a:solidFill>
                <a:schemeClr val="tx1"/>
              </a:solidFill>
            </a:rPr>
            <a:t>Form tutor mentoring</a:t>
          </a:r>
        </a:p>
      </dsp:txBody>
      <dsp:txXfrm rot="-5400000">
        <a:off x="1" y="757488"/>
        <a:ext cx="1508592" cy="646540"/>
      </dsp:txXfrm>
    </dsp:sp>
    <dsp:sp modelId="{ADD801B4-0078-4032-8D14-9338CB039B97}">
      <dsp:nvSpPr>
        <dsp:cNvPr id="0" name=""/>
        <dsp:cNvSpPr/>
      </dsp:nvSpPr>
      <dsp:spPr>
        <a:xfrm rot="5400000">
          <a:off x="2977640" y="-1465854"/>
          <a:ext cx="1400836" cy="4338931"/>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r>
            <a:rPr lang="en-GB" sz="700" kern="1200" dirty="0"/>
            <a:t>What is Form Tutor mentoring? Students to check in with their tutees at agreed times and generally act as a support in the initial instance.</a:t>
          </a:r>
        </a:p>
        <a:p>
          <a:pPr marL="57150" lvl="1" indent="-57150" algn="l" defTabSz="311150">
            <a:lnSpc>
              <a:spcPct val="90000"/>
            </a:lnSpc>
            <a:spcBef>
              <a:spcPct val="0"/>
            </a:spcBef>
            <a:spcAft>
              <a:spcPct val="15000"/>
            </a:spcAft>
            <a:buChar char="•"/>
          </a:pPr>
          <a:r>
            <a:rPr lang="en-GB" sz="700" kern="1200" dirty="0"/>
            <a:t>Why refer? A student is in need of short term support and care. This is initial early stage intervention that can be managed over time. This is suitable in cases of stress, anxiety and sleeping habits.</a:t>
          </a:r>
        </a:p>
        <a:p>
          <a:pPr marL="57150" lvl="1" indent="-57150" algn="l" defTabSz="311150">
            <a:lnSpc>
              <a:spcPct val="90000"/>
            </a:lnSpc>
            <a:spcBef>
              <a:spcPct val="0"/>
            </a:spcBef>
            <a:spcAft>
              <a:spcPct val="15000"/>
            </a:spcAft>
            <a:buChar char="•"/>
          </a:pPr>
          <a:r>
            <a:rPr lang="en-GB" sz="700" kern="1200" dirty="0"/>
            <a:t>How to refer? Heads of House have initial conversation with student, caregiver and form tutor. This is actioned and recorded by the form tutor to feedback to Head of House at appropriate intervals. Head of House to continue to monitor attendance and attainment in Arbor in short term.</a:t>
          </a:r>
        </a:p>
      </dsp:txBody>
      <dsp:txXfrm rot="-5400000">
        <a:off x="1508593" y="71576"/>
        <a:ext cx="4270548" cy="1264070"/>
      </dsp:txXfrm>
    </dsp:sp>
    <dsp:sp modelId="{E9FDA1BD-70B5-46C9-AEDC-BD6BC4AFA423}">
      <dsp:nvSpPr>
        <dsp:cNvPr id="0" name=""/>
        <dsp:cNvSpPr/>
      </dsp:nvSpPr>
      <dsp:spPr>
        <a:xfrm rot="5400000">
          <a:off x="-323269" y="2317072"/>
          <a:ext cx="2155132" cy="1508592"/>
        </a:xfrm>
        <a:prstGeom prst="chevron">
          <a:avLst/>
        </a:prstGeom>
        <a:solidFill>
          <a:schemeClr val="accent4">
            <a:hueOff val="3266964"/>
            <a:satOff val="-13592"/>
            <a:lumOff val="3203"/>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GB" sz="2200" kern="1200" dirty="0">
              <a:solidFill>
                <a:schemeClr val="tx1"/>
              </a:solidFill>
            </a:rPr>
            <a:t>Group Workshops</a:t>
          </a:r>
        </a:p>
      </dsp:txBody>
      <dsp:txXfrm rot="-5400000">
        <a:off x="1" y="2748098"/>
        <a:ext cx="1508592" cy="646540"/>
      </dsp:txXfrm>
    </dsp:sp>
    <dsp:sp modelId="{B1FC4C2E-EA5C-49D2-9B26-8AFC8F0E4E44}">
      <dsp:nvSpPr>
        <dsp:cNvPr id="0" name=""/>
        <dsp:cNvSpPr/>
      </dsp:nvSpPr>
      <dsp:spPr>
        <a:xfrm rot="5400000">
          <a:off x="2977640" y="524754"/>
          <a:ext cx="1400836" cy="4338931"/>
        </a:xfrm>
        <a:prstGeom prst="round2SameRect">
          <a:avLst/>
        </a:prstGeom>
        <a:solidFill>
          <a:schemeClr val="lt1">
            <a:alpha val="90000"/>
            <a:hueOff val="0"/>
            <a:satOff val="0"/>
            <a:lumOff val="0"/>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r>
            <a:rPr lang="en-GB" sz="700" kern="1200" dirty="0"/>
            <a:t>What are group workshops? Group workshops include students who have been suggested and referred to take part in group activities to develop strategies. Groups currently include Living Life to the Full, </a:t>
          </a:r>
          <a:r>
            <a:rPr lang="en-GB" sz="700" kern="1200" dirty="0" err="1"/>
            <a:t>SafeSpace</a:t>
          </a:r>
          <a:r>
            <a:rPr lang="en-GB" sz="700" kern="1200" dirty="0"/>
            <a:t> and Young Carers</a:t>
          </a:r>
        </a:p>
        <a:p>
          <a:pPr marL="57150" lvl="1" indent="-57150" algn="l" defTabSz="311150">
            <a:lnSpc>
              <a:spcPct val="90000"/>
            </a:lnSpc>
            <a:spcBef>
              <a:spcPct val="0"/>
            </a:spcBef>
            <a:spcAft>
              <a:spcPct val="15000"/>
            </a:spcAft>
            <a:buChar char="•"/>
          </a:pPr>
          <a:r>
            <a:rPr lang="en-GB" sz="700" kern="1200" dirty="0"/>
            <a:t>Why refer? This support is appropriate for students who may need a short term intervention with strategies and resources for this. The presenting student will not have a chronic difficulty, but rather something that can be managed over short period of time.</a:t>
          </a:r>
        </a:p>
        <a:p>
          <a:pPr marL="57150" lvl="1" indent="-57150" algn="l" defTabSz="311150">
            <a:lnSpc>
              <a:spcPct val="90000"/>
            </a:lnSpc>
            <a:spcBef>
              <a:spcPct val="0"/>
            </a:spcBef>
            <a:spcAft>
              <a:spcPct val="15000"/>
            </a:spcAft>
            <a:buChar char="•"/>
          </a:pPr>
          <a:r>
            <a:rPr lang="en-GB" sz="700" kern="1200" dirty="0"/>
            <a:t>How to refer? Heads of House work with the Mental Health lead to produce a list of students who may benefit from these groups and interventions. Students are allocated the most appropriate intervention and support is given for 6-8 weeks.</a:t>
          </a:r>
        </a:p>
      </dsp:txBody>
      <dsp:txXfrm rot="-5400000">
        <a:off x="1508593" y="2062185"/>
        <a:ext cx="4270548" cy="1264070"/>
      </dsp:txXfrm>
    </dsp:sp>
    <dsp:sp modelId="{4E134F59-16C0-4EEE-AE50-2072B78A162F}">
      <dsp:nvSpPr>
        <dsp:cNvPr id="0" name=""/>
        <dsp:cNvSpPr/>
      </dsp:nvSpPr>
      <dsp:spPr>
        <a:xfrm rot="5400000">
          <a:off x="-323269" y="4307681"/>
          <a:ext cx="2155132" cy="1508592"/>
        </a:xfrm>
        <a:prstGeom prst="chevron">
          <a:avLst/>
        </a:prstGeom>
        <a:solidFill>
          <a:schemeClr val="accent4">
            <a:hueOff val="6533927"/>
            <a:satOff val="-27185"/>
            <a:lumOff val="6405"/>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GB" sz="2200" kern="1200" dirty="0">
              <a:solidFill>
                <a:schemeClr val="tx1"/>
              </a:solidFill>
            </a:rPr>
            <a:t>Peer support groups</a:t>
          </a:r>
        </a:p>
      </dsp:txBody>
      <dsp:txXfrm rot="-5400000">
        <a:off x="1" y="4738707"/>
        <a:ext cx="1508592" cy="646540"/>
      </dsp:txXfrm>
    </dsp:sp>
    <dsp:sp modelId="{A6121831-D658-41D0-ADFA-7C0E65D5E84B}">
      <dsp:nvSpPr>
        <dsp:cNvPr id="0" name=""/>
        <dsp:cNvSpPr/>
      </dsp:nvSpPr>
      <dsp:spPr>
        <a:xfrm rot="5400000">
          <a:off x="2977640" y="2515364"/>
          <a:ext cx="1400836" cy="4338931"/>
        </a:xfrm>
        <a:prstGeom prst="round2SameRect">
          <a:avLst/>
        </a:prstGeom>
        <a:solidFill>
          <a:schemeClr val="lt1">
            <a:alpha val="90000"/>
            <a:hueOff val="0"/>
            <a:satOff val="0"/>
            <a:lumOff val="0"/>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endParaRPr lang="en-GB" sz="700" kern="1200" dirty="0"/>
        </a:p>
        <a:p>
          <a:pPr marL="57150" lvl="1" indent="-57150" algn="l" defTabSz="311150">
            <a:lnSpc>
              <a:spcPct val="90000"/>
            </a:lnSpc>
            <a:spcBef>
              <a:spcPct val="0"/>
            </a:spcBef>
            <a:spcAft>
              <a:spcPct val="15000"/>
            </a:spcAft>
            <a:buChar char="•"/>
          </a:pPr>
          <a:r>
            <a:rPr lang="en-GB" sz="700" kern="1200" dirty="0"/>
            <a:t>What are Peer Support groups? Students referred by the Pastoral team are able to work with other students on mental health and wellbeing issues. They are able to discuss and develop strategies as a group to feedback. Currently, groups in school include Mental Health Ambassadors, </a:t>
          </a:r>
          <a:r>
            <a:rPr lang="en-GB" sz="700" kern="1200" dirty="0" err="1"/>
            <a:t>SafeSpace</a:t>
          </a:r>
          <a:r>
            <a:rPr lang="en-GB" sz="700" kern="1200" dirty="0"/>
            <a:t> and Young Carers.</a:t>
          </a:r>
        </a:p>
        <a:p>
          <a:pPr marL="57150" lvl="1" indent="-57150" algn="l" defTabSz="311150">
            <a:lnSpc>
              <a:spcPct val="90000"/>
            </a:lnSpc>
            <a:spcBef>
              <a:spcPct val="0"/>
            </a:spcBef>
            <a:spcAft>
              <a:spcPct val="15000"/>
            </a:spcAft>
            <a:buChar char="•"/>
          </a:pPr>
          <a:r>
            <a:rPr lang="en-GB" sz="700" kern="1200" dirty="0"/>
            <a:t>Why refer? This support is appropriate for students who may need a short term intervention with strategies and resources for this. The presenting student will not have a chronic difficulty, but rather something that can be managed over short period of time.</a:t>
          </a:r>
        </a:p>
        <a:p>
          <a:pPr marL="57150" lvl="1" indent="-57150" algn="l" defTabSz="311150">
            <a:lnSpc>
              <a:spcPct val="90000"/>
            </a:lnSpc>
            <a:spcBef>
              <a:spcPct val="0"/>
            </a:spcBef>
            <a:spcAft>
              <a:spcPct val="15000"/>
            </a:spcAft>
            <a:buChar char="•"/>
          </a:pPr>
          <a:r>
            <a:rPr lang="en-GB" sz="700" kern="1200" dirty="0"/>
            <a:t>How to refer? Heads of House work with the Mental Health lead to produce a list of students who may benefit from these groups and interventions. Students are allocated the most appropriate intervention and support is given on an ongoing basis. This however, is regularly reviewed to ensure this is adequate support for the student.</a:t>
          </a:r>
        </a:p>
        <a:p>
          <a:pPr marL="57150" lvl="1" indent="-57150" algn="l" defTabSz="311150">
            <a:lnSpc>
              <a:spcPct val="90000"/>
            </a:lnSpc>
            <a:spcBef>
              <a:spcPct val="0"/>
            </a:spcBef>
            <a:spcAft>
              <a:spcPct val="15000"/>
            </a:spcAft>
            <a:buChar char="•"/>
          </a:pPr>
          <a:r>
            <a:rPr lang="en-GB" sz="700" kern="1200" dirty="0"/>
            <a:t>. </a:t>
          </a:r>
        </a:p>
      </dsp:txBody>
      <dsp:txXfrm rot="-5400000">
        <a:off x="1508593" y="4052795"/>
        <a:ext cx="4270548" cy="1264070"/>
      </dsp:txXfrm>
    </dsp:sp>
    <dsp:sp modelId="{F59CEA1B-CBAE-4727-85F6-86C7B8F33677}">
      <dsp:nvSpPr>
        <dsp:cNvPr id="0" name=""/>
        <dsp:cNvSpPr/>
      </dsp:nvSpPr>
      <dsp:spPr>
        <a:xfrm rot="5400000">
          <a:off x="-323269" y="6298291"/>
          <a:ext cx="2155132" cy="1508592"/>
        </a:xfrm>
        <a:prstGeom prst="chevron">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GB" sz="2200" kern="1200" dirty="0">
              <a:solidFill>
                <a:schemeClr val="tx1"/>
              </a:solidFill>
            </a:rPr>
            <a:t>The Road Centre</a:t>
          </a:r>
        </a:p>
      </dsp:txBody>
      <dsp:txXfrm rot="-5400000">
        <a:off x="1" y="6729317"/>
        <a:ext cx="1508592" cy="646540"/>
      </dsp:txXfrm>
    </dsp:sp>
    <dsp:sp modelId="{79C56037-6E4C-4C8B-9F9C-60E7AFD0A74A}">
      <dsp:nvSpPr>
        <dsp:cNvPr id="0" name=""/>
        <dsp:cNvSpPr/>
      </dsp:nvSpPr>
      <dsp:spPr>
        <a:xfrm rot="5400000">
          <a:off x="2977640" y="4505974"/>
          <a:ext cx="1400836" cy="4338931"/>
        </a:xfrm>
        <a:prstGeom prst="round2SameRect">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endParaRPr lang="en-GB" sz="700" kern="1200" dirty="0"/>
        </a:p>
        <a:p>
          <a:pPr marL="57150" lvl="1" indent="-57150" algn="l" defTabSz="311150">
            <a:lnSpc>
              <a:spcPct val="90000"/>
            </a:lnSpc>
            <a:spcBef>
              <a:spcPct val="0"/>
            </a:spcBef>
            <a:spcAft>
              <a:spcPct val="15000"/>
            </a:spcAft>
            <a:buChar char="•"/>
          </a:pPr>
          <a:r>
            <a:rPr lang="en-GB" sz="700" kern="1200" dirty="0"/>
            <a:t>What is Road  Centre Counselling? Road Centre Counselling Is a service bought in by St. Wilfrid’s to support students with a variety of ongoing mental health and wellbeing needs such as bereavement, anxiety, stress, self-harm and suicidal ideation. The Road Centre have two different counsellors over four days.</a:t>
          </a:r>
        </a:p>
        <a:p>
          <a:pPr marL="57150" lvl="1" indent="-57150" algn="l" defTabSz="311150">
            <a:lnSpc>
              <a:spcPct val="90000"/>
            </a:lnSpc>
            <a:spcBef>
              <a:spcPct val="0"/>
            </a:spcBef>
            <a:spcAft>
              <a:spcPct val="15000"/>
            </a:spcAft>
            <a:buChar char="•"/>
          </a:pPr>
          <a:r>
            <a:rPr lang="en-GB" sz="700" kern="1200" dirty="0"/>
            <a:t>Why refer? A student is referred for Road Centre support once Tier 1 intervention has been tried and more ongoing support is needed. Students who are referred to Road Centre are often struggling to manage academically, behaviourally and socially in school.</a:t>
          </a:r>
        </a:p>
        <a:p>
          <a:pPr marL="57150" lvl="1" indent="-57150" algn="l" defTabSz="311150">
            <a:lnSpc>
              <a:spcPct val="90000"/>
            </a:lnSpc>
            <a:spcBef>
              <a:spcPct val="0"/>
            </a:spcBef>
            <a:spcAft>
              <a:spcPct val="15000"/>
            </a:spcAft>
            <a:buChar char="•"/>
          </a:pPr>
          <a:r>
            <a:rPr lang="en-GB" sz="700" kern="1200" dirty="0"/>
            <a:t>How to refer? The pastoral team provide details to the Mental Health lead of ongoing and developing needs of the student. The Mental Lead triages the student to the most appropriate mental health support. If this is Road Centre, a referral form is completed and placed securely electronically until an appointment becomes available. A student has between 6-10 sessions with the counsellor then this is reviewed</a:t>
          </a:r>
        </a:p>
        <a:p>
          <a:pPr marL="57150" lvl="1" indent="-57150" algn="l" defTabSz="311150">
            <a:lnSpc>
              <a:spcPct val="90000"/>
            </a:lnSpc>
            <a:spcBef>
              <a:spcPct val="0"/>
            </a:spcBef>
            <a:spcAft>
              <a:spcPct val="15000"/>
            </a:spcAft>
            <a:buChar char="•"/>
          </a:pPr>
          <a:endParaRPr lang="en-GB" sz="700" kern="1200" dirty="0"/>
        </a:p>
      </dsp:txBody>
      <dsp:txXfrm rot="-5400000">
        <a:off x="1508593" y="6043405"/>
        <a:ext cx="4270548" cy="126407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B616CA-B06C-478E-A6F4-97365A6516FA}">
      <dsp:nvSpPr>
        <dsp:cNvPr id="0" name=""/>
        <dsp:cNvSpPr/>
      </dsp:nvSpPr>
      <dsp:spPr>
        <a:xfrm rot="5400000">
          <a:off x="-323269" y="326462"/>
          <a:ext cx="2155132" cy="1508592"/>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GB" sz="2100" kern="1200" dirty="0">
              <a:solidFill>
                <a:schemeClr val="tx1"/>
              </a:solidFill>
            </a:rPr>
            <a:t>Bereavement Counselling</a:t>
          </a:r>
        </a:p>
      </dsp:txBody>
      <dsp:txXfrm rot="-5400000">
        <a:off x="1" y="757488"/>
        <a:ext cx="1508592" cy="646540"/>
      </dsp:txXfrm>
    </dsp:sp>
    <dsp:sp modelId="{ADD801B4-0078-4032-8D14-9338CB039B97}">
      <dsp:nvSpPr>
        <dsp:cNvPr id="0" name=""/>
        <dsp:cNvSpPr/>
      </dsp:nvSpPr>
      <dsp:spPr>
        <a:xfrm rot="5400000">
          <a:off x="2977640" y="-1465854"/>
          <a:ext cx="1400836" cy="4338931"/>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r>
            <a:rPr lang="en-GB" sz="700" kern="1200" dirty="0"/>
            <a:t>What is Bereavement Counselling? Bereavement Counselling is a service that is provided in school by the Local Authority. The support takes place once per week at agreed times. This will be a one-to-one service and their progress will be monitored by the counsellor throughout and a report produced.</a:t>
          </a:r>
        </a:p>
        <a:p>
          <a:pPr marL="57150" lvl="1" indent="-57150" algn="l" defTabSz="311150">
            <a:lnSpc>
              <a:spcPct val="90000"/>
            </a:lnSpc>
            <a:spcBef>
              <a:spcPct val="0"/>
            </a:spcBef>
            <a:spcAft>
              <a:spcPct val="15000"/>
            </a:spcAft>
            <a:buChar char="•"/>
          </a:pPr>
          <a:r>
            <a:rPr lang="en-GB" sz="700" kern="1200"/>
            <a:t>Why refer? A student has been recognised as needing support when close relations or friends have either died or are receiving end of life care.  Students appear to be struggling to cope with what has happened and what is happening. Signs vary from changing behaviours externally or students becoming introverted.</a:t>
          </a:r>
          <a:endParaRPr lang="en-GB" sz="700" kern="1200" dirty="0"/>
        </a:p>
        <a:p>
          <a:pPr marL="57150" lvl="1" indent="-57150" algn="l" defTabSz="311150">
            <a:lnSpc>
              <a:spcPct val="90000"/>
            </a:lnSpc>
            <a:spcBef>
              <a:spcPct val="0"/>
            </a:spcBef>
            <a:spcAft>
              <a:spcPct val="15000"/>
            </a:spcAft>
            <a:buChar char="•"/>
          </a:pPr>
          <a:r>
            <a:rPr lang="en-GB" sz="700" kern="1200" dirty="0"/>
            <a:t>The pastoral team provide details to the Mental Health lead of ongoing and developing needs of the student. The Mental Lead triages the student to the most appropriate mental health support. If this is Bereavement Services, a referral form is completed and sent to the Local Authority who will inform the Mental Health lead when an appointment becomes available.</a:t>
          </a:r>
        </a:p>
      </dsp:txBody>
      <dsp:txXfrm rot="-5400000">
        <a:off x="1508593" y="71576"/>
        <a:ext cx="4270548" cy="1264070"/>
      </dsp:txXfrm>
    </dsp:sp>
    <dsp:sp modelId="{E9FDA1BD-70B5-46C9-AEDC-BD6BC4AFA423}">
      <dsp:nvSpPr>
        <dsp:cNvPr id="0" name=""/>
        <dsp:cNvSpPr/>
      </dsp:nvSpPr>
      <dsp:spPr>
        <a:xfrm rot="5400000">
          <a:off x="-323269" y="2317072"/>
          <a:ext cx="2155132" cy="1508592"/>
        </a:xfrm>
        <a:prstGeom prst="chevron">
          <a:avLst/>
        </a:prstGeom>
        <a:solidFill>
          <a:schemeClr val="accent4">
            <a:hueOff val="3266964"/>
            <a:satOff val="-13592"/>
            <a:lumOff val="3203"/>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GB" sz="2100" kern="1200" dirty="0">
              <a:solidFill>
                <a:schemeClr val="tx1"/>
              </a:solidFill>
            </a:rPr>
            <a:t>School Nursing Team </a:t>
          </a:r>
        </a:p>
      </dsp:txBody>
      <dsp:txXfrm rot="-5400000">
        <a:off x="1" y="2748098"/>
        <a:ext cx="1508592" cy="646540"/>
      </dsp:txXfrm>
    </dsp:sp>
    <dsp:sp modelId="{B1FC4C2E-EA5C-49D2-9B26-8AFC8F0E4E44}">
      <dsp:nvSpPr>
        <dsp:cNvPr id="0" name=""/>
        <dsp:cNvSpPr/>
      </dsp:nvSpPr>
      <dsp:spPr>
        <a:xfrm rot="5400000">
          <a:off x="2977640" y="524754"/>
          <a:ext cx="1400836" cy="4338931"/>
        </a:xfrm>
        <a:prstGeom prst="round2SameRect">
          <a:avLst/>
        </a:prstGeom>
        <a:solidFill>
          <a:schemeClr val="lt1">
            <a:alpha val="90000"/>
            <a:hueOff val="0"/>
            <a:satOff val="0"/>
            <a:lumOff val="0"/>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r>
            <a:rPr lang="en-GB" sz="700" kern="1200" dirty="0"/>
            <a:t>What are the School Nursing Team? School nurses are specialist community nurses who work with school-aged children, young people and their families to improve their wellbeing outcomes and reduce any present or emerging vulnerability. The school nurse team are able to visit school or the student’s home if it is preferred.</a:t>
          </a:r>
        </a:p>
        <a:p>
          <a:pPr marL="57150" lvl="1" indent="-57150" algn="l" defTabSz="311150">
            <a:lnSpc>
              <a:spcPct val="90000"/>
            </a:lnSpc>
            <a:spcBef>
              <a:spcPct val="0"/>
            </a:spcBef>
            <a:spcAft>
              <a:spcPct val="15000"/>
            </a:spcAft>
            <a:buChar char="•"/>
          </a:pPr>
          <a:r>
            <a:rPr lang="en-GB" sz="700" kern="1200" dirty="0"/>
            <a:t>Why refer? The school nursing team can support with the following; sexual health, sleep hygiene, personal hygiene, puberty, headlice, emotional wellbeing and smoking.</a:t>
          </a:r>
        </a:p>
        <a:p>
          <a:pPr marL="57150" lvl="1" indent="-57150" algn="l" defTabSz="311150">
            <a:lnSpc>
              <a:spcPct val="90000"/>
            </a:lnSpc>
            <a:spcBef>
              <a:spcPct val="0"/>
            </a:spcBef>
            <a:spcAft>
              <a:spcPct val="15000"/>
            </a:spcAft>
            <a:buChar char="•"/>
          </a:pPr>
          <a:r>
            <a:rPr lang="en-GB" sz="700" kern="1200" dirty="0"/>
            <a:t>How to refer? Heads of House and SEND team can refer to the school nursing service via an NHS referral form. The school nursing team then contact home and school with the most appropriate time to visit the student and give strategies and support. Updates regarding the school nursing team are logged on CPOMS and actioned where updates are given.</a:t>
          </a:r>
        </a:p>
      </dsp:txBody>
      <dsp:txXfrm rot="-5400000">
        <a:off x="1508593" y="2062185"/>
        <a:ext cx="4270548" cy="1264070"/>
      </dsp:txXfrm>
    </dsp:sp>
    <dsp:sp modelId="{F59CEA1B-CBAE-4727-85F6-86C7B8F33677}">
      <dsp:nvSpPr>
        <dsp:cNvPr id="0" name=""/>
        <dsp:cNvSpPr/>
      </dsp:nvSpPr>
      <dsp:spPr>
        <a:xfrm rot="5400000">
          <a:off x="-323269" y="4307681"/>
          <a:ext cx="2155132" cy="1508592"/>
        </a:xfrm>
        <a:prstGeom prst="chevron">
          <a:avLst/>
        </a:prstGeom>
        <a:solidFill>
          <a:schemeClr val="accent4">
            <a:hueOff val="6533927"/>
            <a:satOff val="-27185"/>
            <a:lumOff val="6405"/>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GB" sz="2100" kern="1200" dirty="0">
              <a:solidFill>
                <a:schemeClr val="tx1"/>
              </a:solidFill>
            </a:rPr>
            <a:t>Healthy Minds</a:t>
          </a:r>
        </a:p>
      </dsp:txBody>
      <dsp:txXfrm rot="-5400000">
        <a:off x="1" y="4738707"/>
        <a:ext cx="1508592" cy="646540"/>
      </dsp:txXfrm>
    </dsp:sp>
    <dsp:sp modelId="{79C56037-6E4C-4C8B-9F9C-60E7AFD0A74A}">
      <dsp:nvSpPr>
        <dsp:cNvPr id="0" name=""/>
        <dsp:cNvSpPr/>
      </dsp:nvSpPr>
      <dsp:spPr>
        <a:xfrm rot="5400000">
          <a:off x="2977640" y="2515364"/>
          <a:ext cx="1400836" cy="4338931"/>
        </a:xfrm>
        <a:prstGeom prst="round2SameRect">
          <a:avLst/>
        </a:prstGeom>
        <a:solidFill>
          <a:schemeClr val="lt1">
            <a:alpha val="90000"/>
            <a:hueOff val="0"/>
            <a:satOff val="0"/>
            <a:lumOff val="0"/>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r>
            <a:rPr lang="en-GB" sz="700" kern="1200" dirty="0"/>
            <a:t>What is Healthy Minds? Healthy Minds is a service run by the NHS and is made up initially under the Healthy Minds service of mental health professionals. Should a student’s need be greater than the short term intervention provided by Healthy Minds or they need additional support following Healthy Minds involvement, they can be transferred to Lifecycle then CYPS.</a:t>
          </a:r>
        </a:p>
        <a:p>
          <a:pPr marL="57150" lvl="1" indent="-57150" algn="l" defTabSz="311150">
            <a:lnSpc>
              <a:spcPct val="90000"/>
            </a:lnSpc>
            <a:spcBef>
              <a:spcPct val="0"/>
            </a:spcBef>
            <a:spcAft>
              <a:spcPct val="15000"/>
            </a:spcAft>
            <a:buChar char="•"/>
          </a:pPr>
          <a:r>
            <a:rPr lang="en-GB" sz="700" kern="1200" dirty="0"/>
            <a:t>Why refer? Healthy Minds provides initial short term intervention focused on Cognitive Behavioural Therapy (CBT) or additional counselling. Students work with Healthy Minds around emotions, bullying and low-mood.</a:t>
          </a:r>
        </a:p>
        <a:p>
          <a:pPr marL="57150" lvl="1" indent="-57150" algn="l" defTabSz="311150">
            <a:lnSpc>
              <a:spcPct val="90000"/>
            </a:lnSpc>
            <a:spcBef>
              <a:spcPct val="0"/>
            </a:spcBef>
            <a:spcAft>
              <a:spcPct val="15000"/>
            </a:spcAft>
            <a:buChar char="•"/>
          </a:pPr>
          <a:r>
            <a:rPr lang="en-GB" sz="700" kern="1200" dirty="0"/>
            <a:t>How to refer? The pastoral team provide details to the Mental Health lead of ongoing and developing needs of the student. The Mental Lead triages the student to the most appropriate mental health support. If this is Healthy Minds, a referral form is completed and sent to the NHS who will inform the Mental Health lead when an appointment becomes available. The Healthy Minds link has a weekly meeting with the Mental Health lead to discuss student progress and upcoming appointments.</a:t>
          </a:r>
        </a:p>
      </dsp:txBody>
      <dsp:txXfrm rot="-5400000">
        <a:off x="1508593" y="4052795"/>
        <a:ext cx="4270548" cy="1264070"/>
      </dsp:txXfrm>
    </dsp:sp>
    <dsp:sp modelId="{9E018BBB-E5A1-4199-91B1-F7FF9445683E}">
      <dsp:nvSpPr>
        <dsp:cNvPr id="0" name=""/>
        <dsp:cNvSpPr/>
      </dsp:nvSpPr>
      <dsp:spPr>
        <a:xfrm rot="5400000">
          <a:off x="-323269" y="6298291"/>
          <a:ext cx="2155132" cy="1508592"/>
        </a:xfrm>
        <a:prstGeom prst="chevron">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GB" sz="2100" kern="1200" dirty="0" err="1"/>
            <a:t>Clennell</a:t>
          </a:r>
          <a:endParaRPr lang="en-GB" sz="2100" kern="1200" dirty="0"/>
        </a:p>
      </dsp:txBody>
      <dsp:txXfrm rot="-5400000">
        <a:off x="1" y="6729317"/>
        <a:ext cx="1508592" cy="646540"/>
      </dsp:txXfrm>
    </dsp:sp>
    <dsp:sp modelId="{F31D199B-EC2A-4F17-BDCF-5619D8D8063B}">
      <dsp:nvSpPr>
        <dsp:cNvPr id="0" name=""/>
        <dsp:cNvSpPr/>
      </dsp:nvSpPr>
      <dsp:spPr>
        <a:xfrm rot="5400000">
          <a:off x="2977640" y="4505974"/>
          <a:ext cx="1400836" cy="4338931"/>
        </a:xfrm>
        <a:prstGeom prst="round2SameRect">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r>
            <a:rPr lang="en-GB" sz="700" kern="1200" dirty="0"/>
            <a:t>What is </a:t>
          </a:r>
          <a:r>
            <a:rPr lang="en-GB" sz="700" kern="1200" dirty="0" err="1"/>
            <a:t>Clennell</a:t>
          </a:r>
          <a:r>
            <a:rPr lang="en-GB" sz="700" kern="1200" dirty="0"/>
            <a:t>? </a:t>
          </a:r>
          <a:r>
            <a:rPr lang="en-GB" sz="700" kern="1200" dirty="0" err="1"/>
            <a:t>Clennell</a:t>
          </a:r>
          <a:r>
            <a:rPr lang="en-GB" sz="700" kern="1200" dirty="0"/>
            <a:t> provide safeguarding advice and additional support to students in need of significant intervention.</a:t>
          </a:r>
        </a:p>
        <a:p>
          <a:pPr marL="57150" lvl="1" indent="-57150" algn="l" defTabSz="311150">
            <a:lnSpc>
              <a:spcPct val="90000"/>
            </a:lnSpc>
            <a:spcBef>
              <a:spcPct val="0"/>
            </a:spcBef>
            <a:spcAft>
              <a:spcPct val="15000"/>
            </a:spcAft>
            <a:buChar char="•"/>
          </a:pPr>
          <a:r>
            <a:rPr lang="en-GB" sz="700" kern="1200" dirty="0"/>
            <a:t>Why refer? </a:t>
          </a:r>
          <a:r>
            <a:rPr lang="en-GB" sz="700" kern="1200" dirty="0" err="1"/>
            <a:t>Clennell</a:t>
          </a:r>
          <a:r>
            <a:rPr lang="en-GB" sz="700" kern="1200" dirty="0"/>
            <a:t> provide safeguarding advice to senior members of the pastoral team and provide intervention for students for significant events such as domestic violence, sexual assault and behaviour. Counselling support for students via </a:t>
          </a:r>
          <a:r>
            <a:rPr lang="en-GB" sz="700" kern="1200" dirty="0" err="1"/>
            <a:t>Clennell</a:t>
          </a:r>
          <a:r>
            <a:rPr lang="en-GB" sz="700" kern="1200" dirty="0"/>
            <a:t> is completed on a 1:1 basis in rare instances of significant need.</a:t>
          </a:r>
        </a:p>
        <a:p>
          <a:pPr marL="57150" lvl="1" indent="-57150" algn="l" defTabSz="311150">
            <a:lnSpc>
              <a:spcPct val="90000"/>
            </a:lnSpc>
            <a:spcBef>
              <a:spcPct val="0"/>
            </a:spcBef>
            <a:spcAft>
              <a:spcPct val="15000"/>
            </a:spcAft>
            <a:buChar char="•"/>
          </a:pPr>
          <a:r>
            <a:rPr lang="en-GB" sz="700" kern="1200" dirty="0"/>
            <a:t>How to refer? Heads of House and the Designated Safeguarding Lead refer students in need directly to </a:t>
          </a:r>
          <a:r>
            <a:rPr lang="en-GB" sz="700" kern="1200" dirty="0" err="1"/>
            <a:t>Clennell</a:t>
          </a:r>
          <a:r>
            <a:rPr lang="en-GB" sz="700" kern="1200" dirty="0"/>
            <a:t>. </a:t>
          </a:r>
          <a:r>
            <a:rPr lang="en-GB" sz="700" kern="1200" dirty="0" err="1"/>
            <a:t>Clennell</a:t>
          </a:r>
          <a:r>
            <a:rPr lang="en-GB" sz="700" kern="1200" dirty="0"/>
            <a:t> will then come into school to work with the student.</a:t>
          </a:r>
        </a:p>
        <a:p>
          <a:pPr marL="57150" lvl="1" indent="-57150" algn="l" defTabSz="311150">
            <a:lnSpc>
              <a:spcPct val="90000"/>
            </a:lnSpc>
            <a:spcBef>
              <a:spcPct val="0"/>
            </a:spcBef>
            <a:spcAft>
              <a:spcPct val="15000"/>
            </a:spcAft>
            <a:buChar char="•"/>
          </a:pPr>
          <a:endParaRPr lang="en-GB" sz="700" kern="1200" dirty="0"/>
        </a:p>
        <a:p>
          <a:pPr marL="57150" lvl="1" indent="-57150" algn="l" defTabSz="311150">
            <a:lnSpc>
              <a:spcPct val="90000"/>
            </a:lnSpc>
            <a:spcBef>
              <a:spcPct val="0"/>
            </a:spcBef>
            <a:spcAft>
              <a:spcPct val="15000"/>
            </a:spcAft>
            <a:buChar char="•"/>
          </a:pPr>
          <a:endParaRPr lang="en-GB" sz="700" kern="1200" dirty="0"/>
        </a:p>
      </dsp:txBody>
      <dsp:txXfrm rot="-5400000">
        <a:off x="1508593" y="6043405"/>
        <a:ext cx="4270548" cy="12640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FDA1BD-70B5-46C9-AEDC-BD6BC4AFA423}">
      <dsp:nvSpPr>
        <dsp:cNvPr id="0" name=""/>
        <dsp:cNvSpPr/>
      </dsp:nvSpPr>
      <dsp:spPr>
        <a:xfrm rot="5400000">
          <a:off x="-323269" y="326462"/>
          <a:ext cx="2155132" cy="1508592"/>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rPr>
            <a:t>CAMHS</a:t>
          </a:r>
        </a:p>
      </dsp:txBody>
      <dsp:txXfrm rot="-5400000">
        <a:off x="1" y="757488"/>
        <a:ext cx="1508592" cy="646540"/>
      </dsp:txXfrm>
    </dsp:sp>
    <dsp:sp modelId="{B1FC4C2E-EA5C-49D2-9B26-8AFC8F0E4E44}">
      <dsp:nvSpPr>
        <dsp:cNvPr id="0" name=""/>
        <dsp:cNvSpPr/>
      </dsp:nvSpPr>
      <dsp:spPr>
        <a:xfrm rot="5400000">
          <a:off x="2977640" y="-1465854"/>
          <a:ext cx="1400836" cy="4338931"/>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r>
            <a:rPr lang="en-GB" sz="700" kern="1200" dirty="0"/>
            <a:t>What is CAMHS? CAMHs is a service run by the NHS that is made up of medical and mental health professionals.</a:t>
          </a:r>
        </a:p>
        <a:p>
          <a:pPr marL="57150" lvl="1" indent="-57150" algn="l" defTabSz="311150">
            <a:lnSpc>
              <a:spcPct val="90000"/>
            </a:lnSpc>
            <a:spcBef>
              <a:spcPct val="0"/>
            </a:spcBef>
            <a:spcAft>
              <a:spcPct val="15000"/>
            </a:spcAft>
            <a:buChar char="•"/>
          </a:pPr>
          <a:r>
            <a:rPr lang="en-GB" sz="700" kern="1200" dirty="0"/>
            <a:t>Why refer? CAMHS referrals can be made by schools and GP services. In school, students would be referred to Lifecycle for long term issues regarding their mental health such as anxiety, depression, hearing voices, suicidal thoughts and self-harm. Students are usually however referred to additional agencies in the first instance such as Road Centre if awaiting Lifecycle support. If needed students can be referred from Lifecycle to CYPS for further support on the Neurodevelopment pathway or Mental Health. </a:t>
          </a:r>
        </a:p>
        <a:p>
          <a:pPr marL="57150" lvl="1" indent="-57150" algn="l" defTabSz="311150">
            <a:lnSpc>
              <a:spcPct val="90000"/>
            </a:lnSpc>
            <a:spcBef>
              <a:spcPct val="0"/>
            </a:spcBef>
            <a:spcAft>
              <a:spcPct val="15000"/>
            </a:spcAft>
            <a:buChar char="•"/>
          </a:pPr>
          <a:r>
            <a:rPr lang="en-GB" sz="700" kern="1200" dirty="0"/>
            <a:t>How to refer? Heads of House and SEND team can refer to the school nursing service via an NHS referral form. Lifecycle then contact home and school with the most appropriate time to visit the student and give strategies and support. Updates regarding the school nursing team are logged on CPOMS and actioned where updates are given.</a:t>
          </a:r>
        </a:p>
      </dsp:txBody>
      <dsp:txXfrm rot="-5400000">
        <a:off x="1508593" y="71576"/>
        <a:ext cx="4270548" cy="1264070"/>
      </dsp:txXfrm>
    </dsp:sp>
    <dsp:sp modelId="{4E134F59-16C0-4EEE-AE50-2072B78A162F}">
      <dsp:nvSpPr>
        <dsp:cNvPr id="0" name=""/>
        <dsp:cNvSpPr/>
      </dsp:nvSpPr>
      <dsp:spPr>
        <a:xfrm rot="5400000">
          <a:off x="-323269" y="2317072"/>
          <a:ext cx="2155132" cy="1508592"/>
        </a:xfrm>
        <a:prstGeom prst="chevron">
          <a:avLst/>
        </a:prstGeom>
        <a:solidFill>
          <a:schemeClr val="accent4">
            <a:hueOff val="3266964"/>
            <a:satOff val="-13592"/>
            <a:lumOff val="3203"/>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rPr>
            <a:t>Virtual School  </a:t>
          </a:r>
        </a:p>
      </dsp:txBody>
      <dsp:txXfrm rot="-5400000">
        <a:off x="1" y="2748098"/>
        <a:ext cx="1508592" cy="646540"/>
      </dsp:txXfrm>
    </dsp:sp>
    <dsp:sp modelId="{A6121831-D658-41D0-ADFA-7C0E65D5E84B}">
      <dsp:nvSpPr>
        <dsp:cNvPr id="0" name=""/>
        <dsp:cNvSpPr/>
      </dsp:nvSpPr>
      <dsp:spPr>
        <a:xfrm rot="5400000">
          <a:off x="2977640" y="524754"/>
          <a:ext cx="1400836" cy="4338931"/>
        </a:xfrm>
        <a:prstGeom prst="round2SameRect">
          <a:avLst/>
        </a:prstGeom>
        <a:solidFill>
          <a:schemeClr val="lt1">
            <a:alpha val="90000"/>
            <a:hueOff val="0"/>
            <a:satOff val="0"/>
            <a:lumOff val="0"/>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endParaRPr lang="en-GB" sz="700" kern="1200" dirty="0"/>
        </a:p>
        <a:p>
          <a:pPr marL="57150" lvl="1" indent="-57150" algn="l" defTabSz="311150">
            <a:lnSpc>
              <a:spcPct val="90000"/>
            </a:lnSpc>
            <a:spcBef>
              <a:spcPct val="0"/>
            </a:spcBef>
            <a:spcAft>
              <a:spcPct val="15000"/>
            </a:spcAft>
            <a:buChar char="•"/>
          </a:pPr>
          <a:r>
            <a:rPr lang="en-GB" sz="700" kern="1200" dirty="0"/>
            <a:t>What is Virtual School? This is a Local Authority support service with oversight for vulnerable students and has a statutory responsibility for “Looked After Children” and those who are “Home Educated”. </a:t>
          </a:r>
        </a:p>
        <a:p>
          <a:pPr marL="57150" lvl="1" indent="-57150" algn="l" defTabSz="311150">
            <a:lnSpc>
              <a:spcPct val="90000"/>
            </a:lnSpc>
            <a:spcBef>
              <a:spcPct val="0"/>
            </a:spcBef>
            <a:spcAft>
              <a:spcPct val="15000"/>
            </a:spcAft>
            <a:buChar char="•"/>
          </a:pPr>
          <a:r>
            <a:rPr lang="en-GB" sz="700" kern="1200" dirty="0"/>
            <a:t>Why refer? Referrals are completed by the Local Authority and they provide advice and guidance to school as a additional method of support.</a:t>
          </a:r>
        </a:p>
        <a:p>
          <a:pPr marL="57150" lvl="1" indent="-57150" algn="l" defTabSz="311150">
            <a:lnSpc>
              <a:spcPct val="90000"/>
            </a:lnSpc>
            <a:spcBef>
              <a:spcPct val="0"/>
            </a:spcBef>
            <a:spcAft>
              <a:spcPct val="15000"/>
            </a:spcAft>
            <a:buChar char="•"/>
          </a:pPr>
          <a:r>
            <a:rPr lang="en-GB" sz="700" kern="1200" dirty="0"/>
            <a:t>How to refer? Referrals are completed at Local Authority level, but anyone can contact the service for advice and support about an existing student. The leader of the service is Helen Hall.</a:t>
          </a:r>
        </a:p>
      </dsp:txBody>
      <dsp:txXfrm rot="-5400000">
        <a:off x="1508593" y="2062185"/>
        <a:ext cx="4270548" cy="1264070"/>
      </dsp:txXfrm>
    </dsp:sp>
    <dsp:sp modelId="{F59CEA1B-CBAE-4727-85F6-86C7B8F33677}">
      <dsp:nvSpPr>
        <dsp:cNvPr id="0" name=""/>
        <dsp:cNvSpPr/>
      </dsp:nvSpPr>
      <dsp:spPr>
        <a:xfrm rot="5400000">
          <a:off x="-323269" y="4307681"/>
          <a:ext cx="2155132" cy="1508592"/>
        </a:xfrm>
        <a:prstGeom prst="chevron">
          <a:avLst/>
        </a:prstGeom>
        <a:solidFill>
          <a:schemeClr val="accent4">
            <a:hueOff val="6533927"/>
            <a:satOff val="-27185"/>
            <a:lumOff val="6405"/>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err="1">
              <a:solidFill>
                <a:schemeClr val="tx1"/>
              </a:solidFill>
            </a:rPr>
            <a:t>Kooth</a:t>
          </a:r>
          <a:endParaRPr lang="en-GB" sz="1400" kern="1200" dirty="0">
            <a:solidFill>
              <a:schemeClr val="tx1"/>
            </a:solidFill>
          </a:endParaRPr>
        </a:p>
      </dsp:txBody>
      <dsp:txXfrm rot="-5400000">
        <a:off x="1" y="4738707"/>
        <a:ext cx="1508592" cy="646540"/>
      </dsp:txXfrm>
    </dsp:sp>
    <dsp:sp modelId="{79C56037-6E4C-4C8B-9F9C-60E7AFD0A74A}">
      <dsp:nvSpPr>
        <dsp:cNvPr id="0" name=""/>
        <dsp:cNvSpPr/>
      </dsp:nvSpPr>
      <dsp:spPr>
        <a:xfrm rot="5400000">
          <a:off x="2977640" y="2515364"/>
          <a:ext cx="1400836" cy="4338931"/>
        </a:xfrm>
        <a:prstGeom prst="round2SameRect">
          <a:avLst/>
        </a:prstGeom>
        <a:solidFill>
          <a:schemeClr val="lt1">
            <a:alpha val="90000"/>
            <a:hueOff val="0"/>
            <a:satOff val="0"/>
            <a:lumOff val="0"/>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endParaRPr lang="en-GB" sz="700" kern="1200" dirty="0"/>
        </a:p>
        <a:p>
          <a:pPr marL="57150" lvl="1" indent="-57150" algn="l" defTabSz="311150">
            <a:lnSpc>
              <a:spcPct val="90000"/>
            </a:lnSpc>
            <a:spcBef>
              <a:spcPct val="0"/>
            </a:spcBef>
            <a:spcAft>
              <a:spcPct val="15000"/>
            </a:spcAft>
            <a:buChar char="•"/>
          </a:pPr>
          <a:r>
            <a:rPr lang="en-GB" sz="700" kern="1200" dirty="0"/>
            <a:t>What is </a:t>
          </a:r>
          <a:r>
            <a:rPr lang="en-GB" sz="700" kern="1200" dirty="0" err="1"/>
            <a:t>Kooth</a:t>
          </a:r>
          <a:r>
            <a:rPr lang="en-GB" sz="700" kern="1200" dirty="0"/>
            <a:t>? The </a:t>
          </a:r>
          <a:r>
            <a:rPr lang="en-GB" sz="700" kern="1200" dirty="0" err="1"/>
            <a:t>Kooth</a:t>
          </a:r>
          <a:r>
            <a:rPr lang="en-GB" sz="700" kern="1200" dirty="0"/>
            <a:t> team provides free, safe and anonymous advice online. The team are made up of welcoming advisors who want to help young people. Students have to join and may need some support doing this which their Head of House can do.</a:t>
          </a:r>
        </a:p>
        <a:p>
          <a:pPr marL="57150" lvl="1" indent="-57150" algn="l" defTabSz="311150">
            <a:lnSpc>
              <a:spcPct val="90000"/>
            </a:lnSpc>
            <a:spcBef>
              <a:spcPct val="0"/>
            </a:spcBef>
            <a:spcAft>
              <a:spcPct val="15000"/>
            </a:spcAft>
            <a:buChar char="•"/>
          </a:pPr>
          <a:r>
            <a:rPr lang="en-GB" sz="700" kern="1200" dirty="0"/>
            <a:t>Why refer? Students who feel more comfortable speaking to someone online at their own pace are able to access the service. Heads of House can give students </a:t>
          </a:r>
          <a:r>
            <a:rPr lang="en-GB" sz="700" kern="1200" dirty="0" err="1"/>
            <a:t>Kooth</a:t>
          </a:r>
          <a:r>
            <a:rPr lang="en-GB" sz="700" kern="1200" dirty="0"/>
            <a:t> support cards and can help them to join whilst they are awaiting support from additional services too.</a:t>
          </a:r>
        </a:p>
        <a:p>
          <a:pPr marL="57150" lvl="1" indent="-57150" algn="l" defTabSz="311150">
            <a:lnSpc>
              <a:spcPct val="90000"/>
            </a:lnSpc>
            <a:spcBef>
              <a:spcPct val="0"/>
            </a:spcBef>
            <a:spcAft>
              <a:spcPct val="15000"/>
            </a:spcAft>
            <a:buChar char="•"/>
          </a:pPr>
          <a:r>
            <a:rPr lang="en-GB" sz="700" kern="1200" dirty="0"/>
            <a:t>How to refer? Students need to join </a:t>
          </a:r>
          <a:r>
            <a:rPr lang="en-GB" sz="700" kern="1200" dirty="0" err="1"/>
            <a:t>Kooth</a:t>
          </a:r>
          <a:r>
            <a:rPr lang="en-GB" sz="700" kern="1200" dirty="0"/>
            <a:t> on their own device- the website for this is </a:t>
          </a:r>
          <a:r>
            <a:rPr lang="en-GB" sz="700" kern="1200" dirty="0">
              <a:hlinkClick xmlns:r="http://schemas.openxmlformats.org/officeDocument/2006/relationships" r:id="rId1"/>
            </a:rPr>
            <a:t>www.kooth.com</a:t>
          </a:r>
          <a:r>
            <a:rPr lang="en-GB" sz="700" kern="1200" dirty="0"/>
            <a:t>. Once joined students can access resources including chatting via a variety of means to professionals that can provide some support.</a:t>
          </a:r>
        </a:p>
        <a:p>
          <a:pPr marL="57150" lvl="1" indent="-57150" algn="l" defTabSz="311150">
            <a:lnSpc>
              <a:spcPct val="90000"/>
            </a:lnSpc>
            <a:spcBef>
              <a:spcPct val="0"/>
            </a:spcBef>
            <a:spcAft>
              <a:spcPct val="15000"/>
            </a:spcAft>
            <a:buChar char="•"/>
          </a:pPr>
          <a:endParaRPr lang="en-GB" sz="700" kern="1200" dirty="0"/>
        </a:p>
      </dsp:txBody>
      <dsp:txXfrm rot="-5400000">
        <a:off x="1508593" y="4052795"/>
        <a:ext cx="4270548" cy="1264070"/>
      </dsp:txXfrm>
    </dsp:sp>
    <dsp:sp modelId="{3E8560C8-5E94-4879-9253-6A859D8BCFF0}">
      <dsp:nvSpPr>
        <dsp:cNvPr id="0" name=""/>
        <dsp:cNvSpPr/>
      </dsp:nvSpPr>
      <dsp:spPr>
        <a:xfrm rot="5400000">
          <a:off x="-323269" y="6298291"/>
          <a:ext cx="2155132" cy="1508592"/>
        </a:xfrm>
        <a:prstGeom prst="chevron">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solidFill>
                <a:schemeClr val="tx1"/>
              </a:solidFill>
            </a:rPr>
            <a:t>Children’s</a:t>
          </a:r>
          <a:r>
            <a:rPr lang="en-GB" sz="1400" kern="1200" dirty="0"/>
            <a:t> </a:t>
          </a:r>
          <a:r>
            <a:rPr lang="en-GB" sz="1400" kern="1200" dirty="0">
              <a:solidFill>
                <a:schemeClr val="tx1"/>
              </a:solidFill>
            </a:rPr>
            <a:t>Services- Early Help</a:t>
          </a:r>
          <a:r>
            <a:rPr lang="en-GB" sz="1400" kern="1200" dirty="0"/>
            <a:t> </a:t>
          </a:r>
        </a:p>
      </dsp:txBody>
      <dsp:txXfrm rot="-5400000">
        <a:off x="1" y="6729317"/>
        <a:ext cx="1508592" cy="646540"/>
      </dsp:txXfrm>
    </dsp:sp>
    <dsp:sp modelId="{0CFD0982-0A6F-457B-B050-7D7CB274D222}">
      <dsp:nvSpPr>
        <dsp:cNvPr id="0" name=""/>
        <dsp:cNvSpPr/>
      </dsp:nvSpPr>
      <dsp:spPr>
        <a:xfrm rot="5400000">
          <a:off x="2977640" y="4505974"/>
          <a:ext cx="1400836" cy="4338931"/>
        </a:xfrm>
        <a:prstGeom prst="round2SameRect">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784" tIns="4445" rIns="4445" bIns="4445" numCol="1" spcCol="1270" anchor="ctr" anchorCtr="0">
          <a:noAutofit/>
        </a:bodyPr>
        <a:lstStyle/>
        <a:p>
          <a:pPr marL="57150" lvl="1" indent="-57150" algn="l" defTabSz="311150">
            <a:lnSpc>
              <a:spcPct val="90000"/>
            </a:lnSpc>
            <a:spcBef>
              <a:spcPct val="0"/>
            </a:spcBef>
            <a:spcAft>
              <a:spcPct val="15000"/>
            </a:spcAft>
            <a:buChar char="•"/>
          </a:pPr>
          <a:r>
            <a:rPr lang="en-GB" sz="700" kern="1200" dirty="0"/>
            <a:t>What is Early Help? They provide support for students and families to resolve a number of issues.</a:t>
          </a:r>
        </a:p>
        <a:p>
          <a:pPr marL="57150" lvl="1" indent="-57150" algn="l" defTabSz="311150">
            <a:lnSpc>
              <a:spcPct val="90000"/>
            </a:lnSpc>
            <a:spcBef>
              <a:spcPct val="0"/>
            </a:spcBef>
            <a:spcAft>
              <a:spcPct val="15000"/>
            </a:spcAft>
            <a:buChar char="•"/>
          </a:pPr>
          <a:r>
            <a:rPr lang="en-GB" sz="700" kern="1200" dirty="0"/>
            <a:t>Why refer? They provide support to resolve issues so that they do not escalate. The referral, entered by the Head of House or member of the pastoral team can be for a number of reasons such as routines and boundaries, financial difficulties, substance misuse, or mental health issues.</a:t>
          </a:r>
        </a:p>
        <a:p>
          <a:pPr marL="57150" lvl="1" indent="-57150" algn="l" defTabSz="311150">
            <a:lnSpc>
              <a:spcPct val="90000"/>
            </a:lnSpc>
            <a:spcBef>
              <a:spcPct val="0"/>
            </a:spcBef>
            <a:spcAft>
              <a:spcPct val="15000"/>
            </a:spcAft>
            <a:buChar char="•"/>
          </a:pPr>
          <a:r>
            <a:rPr lang="en-GB" sz="700" kern="1200" dirty="0"/>
            <a:t>How to refer? Pastoral staff can complete a MASH referral form and send it to </a:t>
          </a:r>
          <a:r>
            <a:rPr lang="en-GB" sz="700" kern="1200" dirty="0">
              <a:hlinkClick xmlns:r="http://schemas.openxmlformats.org/officeDocument/2006/relationships" r:id="rId2"/>
            </a:rPr>
            <a:t>frontdoor@southtyneside.gov.uk</a:t>
          </a:r>
          <a:r>
            <a:rPr lang="en-GB" sz="700" kern="1200" dirty="0"/>
            <a:t> . Alternatively caregivers can contact the Early Help team directly on </a:t>
          </a:r>
          <a:r>
            <a:rPr lang="en-GB" sz="700" b="0" i="0" kern="1200" dirty="0"/>
            <a:t>0191 424 6210</a:t>
          </a:r>
          <a:endParaRPr lang="en-GB" sz="700" kern="1200" dirty="0"/>
        </a:p>
      </dsp:txBody>
      <dsp:txXfrm rot="-5400000">
        <a:off x="1508593" y="6043405"/>
        <a:ext cx="4270548" cy="12640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5F38C3-5EFB-4EF9-B6B7-6997B5C55017}">
      <dsp:nvSpPr>
        <dsp:cNvPr id="0" name=""/>
        <dsp:cNvSpPr/>
      </dsp:nvSpPr>
      <dsp:spPr>
        <a:xfrm>
          <a:off x="17992" y="1585860"/>
          <a:ext cx="1335574" cy="109949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44500">
            <a:lnSpc>
              <a:spcPct val="90000"/>
            </a:lnSpc>
            <a:spcBef>
              <a:spcPct val="0"/>
            </a:spcBef>
            <a:spcAft>
              <a:spcPct val="15000"/>
            </a:spcAft>
            <a:buChar char="•"/>
          </a:pPr>
          <a:r>
            <a:rPr lang="en-GB" sz="1000" kern="1200" dirty="0"/>
            <a:t>Identify school Mental Health Lead and wellbeing team</a:t>
          </a:r>
        </a:p>
      </dsp:txBody>
      <dsp:txXfrm>
        <a:off x="43294" y="1611162"/>
        <a:ext cx="1284970" cy="813281"/>
      </dsp:txXfrm>
    </dsp:sp>
    <dsp:sp modelId="{1C5081E6-256E-4346-9E48-3DC114CFFA1E}">
      <dsp:nvSpPr>
        <dsp:cNvPr id="0" name=""/>
        <dsp:cNvSpPr/>
      </dsp:nvSpPr>
      <dsp:spPr>
        <a:xfrm>
          <a:off x="785229" y="1891836"/>
          <a:ext cx="1434168" cy="1434168"/>
        </a:xfrm>
        <a:prstGeom prst="leftCircularArrow">
          <a:avLst>
            <a:gd name="adj1" fmla="val 2621"/>
            <a:gd name="adj2" fmla="val 318516"/>
            <a:gd name="adj3" fmla="val 2094027"/>
            <a:gd name="adj4" fmla="val 9024489"/>
            <a:gd name="adj5" fmla="val 3058"/>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AFF79C7-C791-4162-99B1-4054D278D642}">
      <dsp:nvSpPr>
        <dsp:cNvPr id="0" name=""/>
        <dsp:cNvSpPr/>
      </dsp:nvSpPr>
      <dsp:spPr>
        <a:xfrm>
          <a:off x="305129" y="2458532"/>
          <a:ext cx="1218080" cy="48439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GB" sz="2700" kern="1200" dirty="0">
              <a:solidFill>
                <a:schemeClr val="tx1"/>
              </a:solidFill>
            </a:rPr>
            <a:t>Step 1 </a:t>
          </a:r>
        </a:p>
      </dsp:txBody>
      <dsp:txXfrm>
        <a:off x="319316" y="2472719"/>
        <a:ext cx="1189706" cy="456016"/>
      </dsp:txXfrm>
    </dsp:sp>
    <dsp:sp modelId="{118111B1-FA49-475B-A586-253C1667C5A8}">
      <dsp:nvSpPr>
        <dsp:cNvPr id="0" name=""/>
        <dsp:cNvSpPr/>
      </dsp:nvSpPr>
      <dsp:spPr>
        <a:xfrm>
          <a:off x="1702194" y="1570483"/>
          <a:ext cx="1370340" cy="113024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44500">
            <a:lnSpc>
              <a:spcPct val="90000"/>
            </a:lnSpc>
            <a:spcBef>
              <a:spcPct val="0"/>
            </a:spcBef>
            <a:spcAft>
              <a:spcPct val="15000"/>
            </a:spcAft>
            <a:buChar char="•"/>
          </a:pPr>
          <a:r>
            <a:rPr lang="en-GB" sz="1000" kern="1200" dirty="0"/>
            <a:t>Gather information on Mental Health and Wellbeing issues using a variety of data </a:t>
          </a:r>
        </a:p>
      </dsp:txBody>
      <dsp:txXfrm>
        <a:off x="1728204" y="1838688"/>
        <a:ext cx="1318320" cy="836029"/>
      </dsp:txXfrm>
    </dsp:sp>
    <dsp:sp modelId="{F2464BFA-633C-4740-B651-569E1BF65CFF}">
      <dsp:nvSpPr>
        <dsp:cNvPr id="0" name=""/>
        <dsp:cNvSpPr/>
      </dsp:nvSpPr>
      <dsp:spPr>
        <a:xfrm>
          <a:off x="2475394" y="900889"/>
          <a:ext cx="1609267" cy="1609267"/>
        </a:xfrm>
        <a:prstGeom prst="circularArrow">
          <a:avLst>
            <a:gd name="adj1" fmla="val 2336"/>
            <a:gd name="adj2" fmla="val 281990"/>
            <a:gd name="adj3" fmla="val 19542499"/>
            <a:gd name="adj4" fmla="val 12575511"/>
            <a:gd name="adj5" fmla="val 2725"/>
          </a:avLst>
        </a:prstGeom>
        <a:solidFill>
          <a:schemeClr val="accent4">
            <a:hueOff val="4900445"/>
            <a:satOff val="-20388"/>
            <a:lumOff val="480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841D8B-BAB5-4B8D-B5C0-ED17AB06AAF3}">
      <dsp:nvSpPr>
        <dsp:cNvPr id="0" name=""/>
        <dsp:cNvSpPr/>
      </dsp:nvSpPr>
      <dsp:spPr>
        <a:xfrm>
          <a:off x="2006714" y="1328288"/>
          <a:ext cx="1218080" cy="484390"/>
        </a:xfrm>
        <a:prstGeom prst="roundRect">
          <a:avLst>
            <a:gd name="adj" fmla="val 10000"/>
          </a:avLst>
        </a:prstGeom>
        <a:solidFill>
          <a:schemeClr val="accent4">
            <a:hueOff val="3266964"/>
            <a:satOff val="-13592"/>
            <a:lumOff val="32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GB" sz="2700" kern="1200" dirty="0">
              <a:solidFill>
                <a:schemeClr val="tx1"/>
              </a:solidFill>
            </a:rPr>
            <a:t>Step 2</a:t>
          </a:r>
        </a:p>
      </dsp:txBody>
      <dsp:txXfrm>
        <a:off x="2020901" y="1342475"/>
        <a:ext cx="1189706" cy="456016"/>
      </dsp:txXfrm>
    </dsp:sp>
    <dsp:sp modelId="{7C553EF5-B254-4888-B81D-5969E53A2EE5}">
      <dsp:nvSpPr>
        <dsp:cNvPr id="0" name=""/>
        <dsp:cNvSpPr/>
      </dsp:nvSpPr>
      <dsp:spPr>
        <a:xfrm>
          <a:off x="3403779" y="1570483"/>
          <a:ext cx="1370340" cy="113024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44500">
            <a:lnSpc>
              <a:spcPct val="90000"/>
            </a:lnSpc>
            <a:spcBef>
              <a:spcPct val="0"/>
            </a:spcBef>
            <a:spcAft>
              <a:spcPct val="15000"/>
            </a:spcAft>
            <a:buChar char="•"/>
          </a:pPr>
          <a:r>
            <a:rPr lang="en-GB" sz="1000" kern="1200" dirty="0"/>
            <a:t>Gather necessary information and develop procedure for managing internal and external referrals.</a:t>
          </a:r>
        </a:p>
      </dsp:txBody>
      <dsp:txXfrm>
        <a:off x="3429789" y="1596493"/>
        <a:ext cx="1318320" cy="836029"/>
      </dsp:txXfrm>
    </dsp:sp>
    <dsp:sp modelId="{E0CD3ECE-6600-4573-9F36-C17F0C43611D}">
      <dsp:nvSpPr>
        <dsp:cNvPr id="0" name=""/>
        <dsp:cNvSpPr/>
      </dsp:nvSpPr>
      <dsp:spPr>
        <a:xfrm>
          <a:off x="4188398" y="1891836"/>
          <a:ext cx="1434168" cy="1434168"/>
        </a:xfrm>
        <a:prstGeom prst="leftCircularArrow">
          <a:avLst>
            <a:gd name="adj1" fmla="val 2621"/>
            <a:gd name="adj2" fmla="val 318516"/>
            <a:gd name="adj3" fmla="val 2094027"/>
            <a:gd name="adj4" fmla="val 9024489"/>
            <a:gd name="adj5" fmla="val 3058"/>
          </a:avLst>
        </a:prstGeom>
        <a:solidFill>
          <a:schemeClr val="accent4">
            <a:hueOff val="9800891"/>
            <a:satOff val="-40777"/>
            <a:lumOff val="960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4107618-1747-4D66-9129-4BE612CADEDC}">
      <dsp:nvSpPr>
        <dsp:cNvPr id="0" name=""/>
        <dsp:cNvSpPr/>
      </dsp:nvSpPr>
      <dsp:spPr>
        <a:xfrm>
          <a:off x="3708299" y="2458532"/>
          <a:ext cx="1218080" cy="484390"/>
        </a:xfrm>
        <a:prstGeom prst="roundRect">
          <a:avLst>
            <a:gd name="adj" fmla="val 10000"/>
          </a:avLst>
        </a:prstGeom>
        <a:solidFill>
          <a:schemeClr val="accent4">
            <a:hueOff val="6533927"/>
            <a:satOff val="-27185"/>
            <a:lumOff val="64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GB" sz="2700" kern="1200" dirty="0">
              <a:solidFill>
                <a:schemeClr val="tx1"/>
              </a:solidFill>
            </a:rPr>
            <a:t>Step 3</a:t>
          </a:r>
        </a:p>
      </dsp:txBody>
      <dsp:txXfrm>
        <a:off x="3722486" y="2472719"/>
        <a:ext cx="1189706" cy="456016"/>
      </dsp:txXfrm>
    </dsp:sp>
    <dsp:sp modelId="{5B424C78-3056-41BA-86F2-D1316973C235}">
      <dsp:nvSpPr>
        <dsp:cNvPr id="0" name=""/>
        <dsp:cNvSpPr/>
      </dsp:nvSpPr>
      <dsp:spPr>
        <a:xfrm>
          <a:off x="5105364" y="1570483"/>
          <a:ext cx="1370340" cy="113024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44500">
            <a:lnSpc>
              <a:spcPct val="90000"/>
            </a:lnSpc>
            <a:spcBef>
              <a:spcPct val="0"/>
            </a:spcBef>
            <a:spcAft>
              <a:spcPct val="15000"/>
            </a:spcAft>
            <a:buChar char="•"/>
          </a:pPr>
          <a:r>
            <a:rPr lang="en-GB" sz="1000" kern="1200" dirty="0"/>
            <a:t>Utilise a secure student record management system </a:t>
          </a:r>
        </a:p>
      </dsp:txBody>
      <dsp:txXfrm>
        <a:off x="5131374" y="1838688"/>
        <a:ext cx="1318320" cy="836029"/>
      </dsp:txXfrm>
    </dsp:sp>
    <dsp:sp modelId="{C9C65140-B7FA-47B7-965D-F1591C2146C3}">
      <dsp:nvSpPr>
        <dsp:cNvPr id="0" name=""/>
        <dsp:cNvSpPr/>
      </dsp:nvSpPr>
      <dsp:spPr>
        <a:xfrm>
          <a:off x="5409884" y="1328288"/>
          <a:ext cx="1218080" cy="484390"/>
        </a:xfrm>
        <a:prstGeom prst="roundRect">
          <a:avLst>
            <a:gd name="adj" fmla="val 1000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GB" sz="2700" kern="1200" dirty="0">
              <a:solidFill>
                <a:schemeClr val="tx1"/>
              </a:solidFill>
            </a:rPr>
            <a:t>Step 4</a:t>
          </a:r>
        </a:p>
      </dsp:txBody>
      <dsp:txXfrm>
        <a:off x="5424071" y="1342475"/>
        <a:ext cx="1189706" cy="4560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5F38C3-5EFB-4EF9-B6B7-6997B5C55017}">
      <dsp:nvSpPr>
        <dsp:cNvPr id="0" name=""/>
        <dsp:cNvSpPr/>
      </dsp:nvSpPr>
      <dsp:spPr>
        <a:xfrm>
          <a:off x="22623" y="1009404"/>
          <a:ext cx="1731258" cy="142523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n-GB" sz="1400" kern="1200" dirty="0"/>
            <a:t>Outline available resources and interventions</a:t>
          </a:r>
        </a:p>
      </dsp:txBody>
      <dsp:txXfrm>
        <a:off x="55421" y="1042202"/>
        <a:ext cx="1665662" cy="1054227"/>
      </dsp:txXfrm>
    </dsp:sp>
    <dsp:sp modelId="{1C5081E6-256E-4346-9E48-3DC114CFFA1E}">
      <dsp:nvSpPr>
        <dsp:cNvPr id="0" name=""/>
        <dsp:cNvSpPr/>
      </dsp:nvSpPr>
      <dsp:spPr>
        <a:xfrm>
          <a:off x="1002205" y="1352299"/>
          <a:ext cx="1938439" cy="1938439"/>
        </a:xfrm>
        <a:prstGeom prst="leftCircularArrow">
          <a:avLst>
            <a:gd name="adj1" fmla="val 3049"/>
            <a:gd name="adj2" fmla="val 374323"/>
            <a:gd name="adj3" fmla="val 2149834"/>
            <a:gd name="adj4" fmla="val 9024489"/>
            <a:gd name="adj5" fmla="val 3557"/>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AFF79C7-C791-4162-99B1-4054D278D642}">
      <dsp:nvSpPr>
        <dsp:cNvPr id="0" name=""/>
        <dsp:cNvSpPr/>
      </dsp:nvSpPr>
      <dsp:spPr>
        <a:xfrm>
          <a:off x="394829" y="2140618"/>
          <a:ext cx="1578954" cy="62789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en-GB" sz="3500" kern="1200" dirty="0">
              <a:solidFill>
                <a:schemeClr val="tx1"/>
              </a:solidFill>
            </a:rPr>
            <a:t>Step 5</a:t>
          </a:r>
        </a:p>
      </dsp:txBody>
      <dsp:txXfrm>
        <a:off x="413220" y="2159009"/>
        <a:ext cx="1542172" cy="591116"/>
      </dsp:txXfrm>
    </dsp:sp>
    <dsp:sp modelId="{118111B1-FA49-475B-A586-253C1667C5A8}">
      <dsp:nvSpPr>
        <dsp:cNvPr id="0" name=""/>
        <dsp:cNvSpPr/>
      </dsp:nvSpPr>
      <dsp:spPr>
        <a:xfrm>
          <a:off x="2255251" y="989471"/>
          <a:ext cx="1776323" cy="1465095"/>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n-GB" sz="1400" kern="1200" dirty="0"/>
            <a:t>Create decision making criteria to determine most appropriate intervention route </a:t>
          </a:r>
        </a:p>
      </dsp:txBody>
      <dsp:txXfrm>
        <a:off x="2288967" y="1337136"/>
        <a:ext cx="1708891" cy="1083714"/>
      </dsp:txXfrm>
    </dsp:sp>
    <dsp:sp modelId="{F2464BFA-633C-4740-B651-569E1BF65CFF}">
      <dsp:nvSpPr>
        <dsp:cNvPr id="0" name=""/>
        <dsp:cNvSpPr/>
      </dsp:nvSpPr>
      <dsp:spPr>
        <a:xfrm>
          <a:off x="3242562" y="95855"/>
          <a:ext cx="2165413" cy="2165413"/>
        </a:xfrm>
        <a:prstGeom prst="circularArrow">
          <a:avLst>
            <a:gd name="adj1" fmla="val 2730"/>
            <a:gd name="adj2" fmla="val 332586"/>
            <a:gd name="adj3" fmla="val 19491903"/>
            <a:gd name="adj4" fmla="val 12575511"/>
            <a:gd name="adj5" fmla="val 3185"/>
          </a:avLst>
        </a:prstGeom>
        <a:solidFill>
          <a:schemeClr val="accent4">
            <a:hueOff val="9800891"/>
            <a:satOff val="-40777"/>
            <a:lumOff val="960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841D8B-BAB5-4B8D-B5C0-ED17AB06AAF3}">
      <dsp:nvSpPr>
        <dsp:cNvPr id="0" name=""/>
        <dsp:cNvSpPr/>
      </dsp:nvSpPr>
      <dsp:spPr>
        <a:xfrm>
          <a:off x="2649989" y="675522"/>
          <a:ext cx="1578954" cy="627898"/>
        </a:xfrm>
        <a:prstGeom prst="roundRect">
          <a:avLst>
            <a:gd name="adj" fmla="val 10000"/>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en-GB" sz="3500" kern="1200" dirty="0">
              <a:solidFill>
                <a:schemeClr val="tx1"/>
              </a:solidFill>
            </a:rPr>
            <a:t>Step 6</a:t>
          </a:r>
        </a:p>
      </dsp:txBody>
      <dsp:txXfrm>
        <a:off x="2668380" y="693913"/>
        <a:ext cx="1542172" cy="591116"/>
      </dsp:txXfrm>
    </dsp:sp>
    <dsp:sp modelId="{7C553EF5-B254-4888-B81D-5969E53A2EE5}">
      <dsp:nvSpPr>
        <dsp:cNvPr id="0" name=""/>
        <dsp:cNvSpPr/>
      </dsp:nvSpPr>
      <dsp:spPr>
        <a:xfrm>
          <a:off x="4510411" y="989471"/>
          <a:ext cx="1776323" cy="1465095"/>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n-GB" sz="1400" kern="1200" dirty="0"/>
            <a:t>Ensure school based monitoring of effectiveness of intervention</a:t>
          </a:r>
        </a:p>
      </dsp:txBody>
      <dsp:txXfrm>
        <a:off x="4544127" y="1023187"/>
        <a:ext cx="1708891" cy="1083714"/>
      </dsp:txXfrm>
    </dsp:sp>
    <dsp:sp modelId="{24107618-1747-4D66-9129-4BE612CADEDC}">
      <dsp:nvSpPr>
        <dsp:cNvPr id="0" name=""/>
        <dsp:cNvSpPr/>
      </dsp:nvSpPr>
      <dsp:spPr>
        <a:xfrm>
          <a:off x="4905149" y="2140618"/>
          <a:ext cx="1578954" cy="627898"/>
        </a:xfrm>
        <a:prstGeom prst="roundRect">
          <a:avLst>
            <a:gd name="adj" fmla="val 1000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lang="en-GB" sz="3500" kern="1200" dirty="0">
              <a:solidFill>
                <a:schemeClr val="tx1"/>
              </a:solidFill>
            </a:rPr>
            <a:t>Step 7</a:t>
          </a:r>
        </a:p>
      </dsp:txBody>
      <dsp:txXfrm>
        <a:off x="4923540" y="2159009"/>
        <a:ext cx="1542172" cy="5911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D1D272-D92E-41A0-891C-BA2865685255}">
      <dsp:nvSpPr>
        <dsp:cNvPr id="0" name=""/>
        <dsp:cNvSpPr/>
      </dsp:nvSpPr>
      <dsp:spPr>
        <a:xfrm rot="5400000">
          <a:off x="-361883" y="366054"/>
          <a:ext cx="2412556" cy="1688789"/>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rPr>
            <a:t>Step 1- School wellbeing team</a:t>
          </a:r>
        </a:p>
      </dsp:txBody>
      <dsp:txXfrm rot="-5400000">
        <a:off x="1" y="848566"/>
        <a:ext cx="1688789" cy="723767"/>
      </dsp:txXfrm>
    </dsp:sp>
    <dsp:sp modelId="{6272238D-358C-414F-9323-6CCA777B391D}">
      <dsp:nvSpPr>
        <dsp:cNvPr id="0" name=""/>
        <dsp:cNvSpPr/>
      </dsp:nvSpPr>
      <dsp:spPr>
        <a:xfrm rot="5400000">
          <a:off x="3242253" y="-1549292"/>
          <a:ext cx="1568161" cy="4675089"/>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dirty="0"/>
            <a:t>Identify members of the team responsible for escalation of Mental Health and wellbeing issues </a:t>
          </a:r>
        </a:p>
        <a:p>
          <a:pPr marL="171450" lvl="1" indent="-171450" algn="l" defTabSz="711200">
            <a:lnSpc>
              <a:spcPct val="90000"/>
            </a:lnSpc>
            <a:spcBef>
              <a:spcPct val="0"/>
            </a:spcBef>
            <a:spcAft>
              <a:spcPct val="15000"/>
            </a:spcAft>
            <a:buChar char="•"/>
          </a:pPr>
          <a:r>
            <a:rPr lang="en-GB" sz="1600" kern="1200" dirty="0"/>
            <a:t>Meetings at regular intervals </a:t>
          </a:r>
        </a:p>
        <a:p>
          <a:pPr marL="171450" lvl="1" indent="-171450" algn="l" defTabSz="711200">
            <a:lnSpc>
              <a:spcPct val="90000"/>
            </a:lnSpc>
            <a:spcBef>
              <a:spcPct val="0"/>
            </a:spcBef>
            <a:spcAft>
              <a:spcPct val="15000"/>
            </a:spcAft>
            <a:buChar char="•"/>
          </a:pPr>
          <a:r>
            <a:rPr lang="en-GB" sz="1600" kern="1200" dirty="0"/>
            <a:t>Assessment and monitoring of understanding of team</a:t>
          </a:r>
        </a:p>
      </dsp:txBody>
      <dsp:txXfrm rot="-5400000">
        <a:off x="1688790" y="80722"/>
        <a:ext cx="4598538" cy="1415059"/>
      </dsp:txXfrm>
    </dsp:sp>
    <dsp:sp modelId="{FBDBD2F0-51C9-4E92-A374-09BF6824E925}">
      <dsp:nvSpPr>
        <dsp:cNvPr id="0" name=""/>
        <dsp:cNvSpPr/>
      </dsp:nvSpPr>
      <dsp:spPr>
        <a:xfrm rot="5400000">
          <a:off x="-361883" y="2609380"/>
          <a:ext cx="2412556" cy="1688789"/>
        </a:xfrm>
        <a:prstGeom prst="chevron">
          <a:avLst/>
        </a:prstGeom>
        <a:solidFill>
          <a:schemeClr val="accent4">
            <a:hueOff val="3266964"/>
            <a:satOff val="-13592"/>
            <a:lumOff val="3203"/>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rPr>
            <a:t>Step 2- Mental Health referral procedure </a:t>
          </a:r>
        </a:p>
      </dsp:txBody>
      <dsp:txXfrm rot="-5400000">
        <a:off x="1" y="3091892"/>
        <a:ext cx="1688789" cy="723767"/>
      </dsp:txXfrm>
    </dsp:sp>
    <dsp:sp modelId="{A243599E-8F5B-4B39-9D19-3AED9B92F1D6}">
      <dsp:nvSpPr>
        <dsp:cNvPr id="0" name=""/>
        <dsp:cNvSpPr/>
      </dsp:nvSpPr>
      <dsp:spPr>
        <a:xfrm rot="5400000">
          <a:off x="3242253" y="694033"/>
          <a:ext cx="1568161" cy="4675089"/>
        </a:xfrm>
        <a:prstGeom prst="round2SameRect">
          <a:avLst/>
        </a:prstGeom>
        <a:solidFill>
          <a:schemeClr val="lt1">
            <a:alpha val="90000"/>
            <a:hueOff val="0"/>
            <a:satOff val="0"/>
            <a:lumOff val="0"/>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dirty="0"/>
            <a:t>Referral pathway adopted- triage system</a:t>
          </a:r>
        </a:p>
        <a:p>
          <a:pPr marL="171450" lvl="1" indent="-171450" algn="l" defTabSz="711200">
            <a:lnSpc>
              <a:spcPct val="90000"/>
            </a:lnSpc>
            <a:spcBef>
              <a:spcPct val="0"/>
            </a:spcBef>
            <a:spcAft>
              <a:spcPct val="15000"/>
            </a:spcAft>
            <a:buChar char="•"/>
          </a:pPr>
          <a:r>
            <a:rPr lang="en-GB" sz="1600" kern="1200" dirty="0"/>
            <a:t>Consideration of how the referrals are accessed</a:t>
          </a:r>
        </a:p>
        <a:p>
          <a:pPr marL="171450" lvl="1" indent="-171450" algn="l" defTabSz="711200">
            <a:lnSpc>
              <a:spcPct val="90000"/>
            </a:lnSpc>
            <a:spcBef>
              <a:spcPct val="0"/>
            </a:spcBef>
            <a:spcAft>
              <a:spcPct val="15000"/>
            </a:spcAft>
            <a:buChar char="•"/>
          </a:pPr>
          <a:r>
            <a:rPr lang="en-GB" sz="1600" kern="1200" dirty="0"/>
            <a:t>Determination of reviewing of referral forms</a:t>
          </a:r>
        </a:p>
        <a:p>
          <a:pPr marL="171450" lvl="1" indent="-171450" algn="l" defTabSz="711200">
            <a:lnSpc>
              <a:spcPct val="90000"/>
            </a:lnSpc>
            <a:spcBef>
              <a:spcPct val="0"/>
            </a:spcBef>
            <a:spcAft>
              <a:spcPct val="15000"/>
            </a:spcAft>
            <a:buChar char="•"/>
          </a:pPr>
          <a:r>
            <a:rPr lang="en-GB" sz="1600" kern="1200" dirty="0"/>
            <a:t>Identify contacts for external agencies </a:t>
          </a:r>
        </a:p>
        <a:p>
          <a:pPr marL="171450" lvl="1" indent="-171450" algn="l" defTabSz="711200">
            <a:lnSpc>
              <a:spcPct val="90000"/>
            </a:lnSpc>
            <a:spcBef>
              <a:spcPct val="0"/>
            </a:spcBef>
            <a:spcAft>
              <a:spcPct val="15000"/>
            </a:spcAft>
            <a:buChar char="•"/>
          </a:pPr>
          <a:r>
            <a:rPr lang="en-GB" sz="1600" kern="1200" dirty="0"/>
            <a:t>Referral procedures shared with key stakeholders</a:t>
          </a:r>
        </a:p>
      </dsp:txBody>
      <dsp:txXfrm rot="-5400000">
        <a:off x="1688790" y="2324048"/>
        <a:ext cx="4598538" cy="1415059"/>
      </dsp:txXfrm>
    </dsp:sp>
    <dsp:sp modelId="{8C62DDDF-8877-4457-9244-A0F96FB9557C}">
      <dsp:nvSpPr>
        <dsp:cNvPr id="0" name=""/>
        <dsp:cNvSpPr/>
      </dsp:nvSpPr>
      <dsp:spPr>
        <a:xfrm rot="5400000">
          <a:off x="-361883" y="4852706"/>
          <a:ext cx="2412556" cy="1688789"/>
        </a:xfrm>
        <a:prstGeom prst="chevron">
          <a:avLst/>
        </a:prstGeom>
        <a:solidFill>
          <a:schemeClr val="accent4">
            <a:hueOff val="6533927"/>
            <a:satOff val="-27185"/>
            <a:lumOff val="6405"/>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rPr>
            <a:t>Step 3- Information gathering</a:t>
          </a:r>
        </a:p>
      </dsp:txBody>
      <dsp:txXfrm rot="-5400000">
        <a:off x="1" y="5335218"/>
        <a:ext cx="1688789" cy="723767"/>
      </dsp:txXfrm>
    </dsp:sp>
    <dsp:sp modelId="{E426B2C6-4101-475F-B979-A6B8C6A4FB53}">
      <dsp:nvSpPr>
        <dsp:cNvPr id="0" name=""/>
        <dsp:cNvSpPr/>
      </dsp:nvSpPr>
      <dsp:spPr>
        <a:xfrm rot="5400000">
          <a:off x="3242253" y="2937358"/>
          <a:ext cx="1568161" cy="4675089"/>
        </a:xfrm>
        <a:prstGeom prst="round2SameRect">
          <a:avLst/>
        </a:prstGeom>
        <a:solidFill>
          <a:schemeClr val="lt1">
            <a:alpha val="90000"/>
            <a:hueOff val="0"/>
            <a:satOff val="0"/>
            <a:lumOff val="0"/>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dirty="0"/>
            <a:t>Contextual information collected regarding relevant information related to mental health referral</a:t>
          </a:r>
        </a:p>
        <a:p>
          <a:pPr marL="171450" lvl="1" indent="-171450" algn="l" defTabSz="711200">
            <a:lnSpc>
              <a:spcPct val="90000"/>
            </a:lnSpc>
            <a:spcBef>
              <a:spcPct val="0"/>
            </a:spcBef>
            <a:spcAft>
              <a:spcPct val="15000"/>
            </a:spcAft>
            <a:buChar char="•"/>
          </a:pPr>
          <a:r>
            <a:rPr lang="en-GB" sz="1600" kern="1200" dirty="0"/>
            <a:t>Communication with relevant stakeholders- pastoral team, teachers, caregiver (s), external agencies where appropriate </a:t>
          </a:r>
        </a:p>
      </dsp:txBody>
      <dsp:txXfrm rot="-5400000">
        <a:off x="1688790" y="4567373"/>
        <a:ext cx="4598538" cy="1415059"/>
      </dsp:txXfrm>
    </dsp:sp>
    <dsp:sp modelId="{BD36CB03-9523-45F2-9635-FF6B1BD96060}">
      <dsp:nvSpPr>
        <dsp:cNvPr id="0" name=""/>
        <dsp:cNvSpPr/>
      </dsp:nvSpPr>
      <dsp:spPr>
        <a:xfrm rot="5400000">
          <a:off x="-361883" y="7096031"/>
          <a:ext cx="2412556" cy="1688789"/>
        </a:xfrm>
        <a:prstGeom prst="chevron">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rPr>
            <a:t>Step 4- Student management system</a:t>
          </a:r>
        </a:p>
      </dsp:txBody>
      <dsp:txXfrm rot="-5400000">
        <a:off x="1" y="7578543"/>
        <a:ext cx="1688789" cy="723767"/>
      </dsp:txXfrm>
    </dsp:sp>
    <dsp:sp modelId="{AEE0E5EA-17A7-4A95-ACDB-10E6A822739D}">
      <dsp:nvSpPr>
        <dsp:cNvPr id="0" name=""/>
        <dsp:cNvSpPr/>
      </dsp:nvSpPr>
      <dsp:spPr>
        <a:xfrm rot="5400000">
          <a:off x="3242253" y="5180684"/>
          <a:ext cx="1568161" cy="4675089"/>
        </a:xfrm>
        <a:prstGeom prst="round2SameRect">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dirty="0"/>
            <a:t>Determine secure location for storing records </a:t>
          </a:r>
        </a:p>
        <a:p>
          <a:pPr marL="171450" lvl="1" indent="-171450" algn="l" defTabSz="711200">
            <a:lnSpc>
              <a:spcPct val="90000"/>
            </a:lnSpc>
            <a:spcBef>
              <a:spcPct val="0"/>
            </a:spcBef>
            <a:spcAft>
              <a:spcPct val="15000"/>
            </a:spcAft>
            <a:buChar char="•"/>
          </a:pPr>
          <a:r>
            <a:rPr lang="en-GB" sz="1600" kern="1200" dirty="0"/>
            <a:t>Determine levels of permission for appropriate team members to access files.</a:t>
          </a:r>
        </a:p>
      </dsp:txBody>
      <dsp:txXfrm rot="-5400000">
        <a:off x="1688790" y="6810699"/>
        <a:ext cx="4598538" cy="14150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D1D272-D92E-41A0-891C-BA2865685255}">
      <dsp:nvSpPr>
        <dsp:cNvPr id="0" name=""/>
        <dsp:cNvSpPr/>
      </dsp:nvSpPr>
      <dsp:spPr>
        <a:xfrm rot="5400000">
          <a:off x="-479901" y="480748"/>
          <a:ext cx="3199340" cy="2239538"/>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rPr>
            <a:t>Step 5- Resources and intervention</a:t>
          </a:r>
        </a:p>
      </dsp:txBody>
      <dsp:txXfrm rot="-5400000">
        <a:off x="0" y="1120616"/>
        <a:ext cx="2239538" cy="959802"/>
      </dsp:txXfrm>
    </dsp:sp>
    <dsp:sp modelId="{6272238D-358C-414F-9323-6CCA777B391D}">
      <dsp:nvSpPr>
        <dsp:cNvPr id="0" name=""/>
        <dsp:cNvSpPr/>
      </dsp:nvSpPr>
      <dsp:spPr>
        <a:xfrm rot="5400000">
          <a:off x="3261923" y="-1021536"/>
          <a:ext cx="2079571" cy="4124340"/>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Identify team member responsible for mapping available resources and intervention </a:t>
          </a:r>
        </a:p>
        <a:p>
          <a:pPr marL="114300" lvl="1" indent="-114300" algn="l" defTabSz="622300">
            <a:lnSpc>
              <a:spcPct val="90000"/>
            </a:lnSpc>
            <a:spcBef>
              <a:spcPct val="0"/>
            </a:spcBef>
            <a:spcAft>
              <a:spcPct val="15000"/>
            </a:spcAft>
            <a:buChar char="•"/>
          </a:pPr>
          <a:r>
            <a:rPr lang="en-GB" sz="1400" kern="1200" dirty="0"/>
            <a:t>Identify resources available within St. Wilfrid’s R.C. College to support students. This can range from extracurricular activities to individual counselling. </a:t>
          </a:r>
        </a:p>
      </dsp:txBody>
      <dsp:txXfrm rot="-5400000">
        <a:off x="2239539" y="102364"/>
        <a:ext cx="4022824" cy="1876539"/>
      </dsp:txXfrm>
    </dsp:sp>
    <dsp:sp modelId="{FBDBD2F0-51C9-4E92-A374-09BF6824E925}">
      <dsp:nvSpPr>
        <dsp:cNvPr id="0" name=""/>
        <dsp:cNvSpPr/>
      </dsp:nvSpPr>
      <dsp:spPr>
        <a:xfrm rot="5400000">
          <a:off x="-479901" y="3455668"/>
          <a:ext cx="3199340" cy="2239538"/>
        </a:xfrm>
        <a:prstGeom prst="chevron">
          <a:avLst/>
        </a:prstGeom>
        <a:solidFill>
          <a:schemeClr val="accent4">
            <a:hueOff val="4900445"/>
            <a:satOff val="-20388"/>
            <a:lumOff val="4804"/>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rPr>
            <a:t>Step 6- Determine most suitable intervention</a:t>
          </a:r>
        </a:p>
      </dsp:txBody>
      <dsp:txXfrm rot="-5400000">
        <a:off x="0" y="4095536"/>
        <a:ext cx="2239538" cy="959802"/>
      </dsp:txXfrm>
    </dsp:sp>
    <dsp:sp modelId="{A243599E-8F5B-4B39-9D19-3AED9B92F1D6}">
      <dsp:nvSpPr>
        <dsp:cNvPr id="0" name=""/>
        <dsp:cNvSpPr/>
      </dsp:nvSpPr>
      <dsp:spPr>
        <a:xfrm rot="5400000">
          <a:off x="3261923" y="1953383"/>
          <a:ext cx="2079571" cy="4124340"/>
        </a:xfrm>
        <a:prstGeom prst="round2SameRect">
          <a:avLst/>
        </a:prstGeom>
        <a:solidFill>
          <a:schemeClr val="lt1">
            <a:alpha val="90000"/>
            <a:hueOff val="0"/>
            <a:satOff val="0"/>
            <a:lumOff val="0"/>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Determine a triage system to identify when a student needs tier 1, tier 2 or tier 3 intervention.</a:t>
          </a:r>
        </a:p>
        <a:p>
          <a:pPr marL="114300" lvl="1" indent="-114300" algn="l" defTabSz="622300">
            <a:lnSpc>
              <a:spcPct val="90000"/>
            </a:lnSpc>
            <a:spcBef>
              <a:spcPct val="0"/>
            </a:spcBef>
            <a:spcAft>
              <a:spcPct val="15000"/>
            </a:spcAft>
            <a:buChar char="•"/>
          </a:pPr>
          <a:r>
            <a:rPr lang="en-GB" sz="1400" kern="1200" dirty="0"/>
            <a:t>Ensure clear guidelines to establish when an intervention is complete or should be discontinued</a:t>
          </a:r>
        </a:p>
        <a:p>
          <a:pPr marL="114300" lvl="1" indent="-114300" algn="l" defTabSz="622300">
            <a:lnSpc>
              <a:spcPct val="90000"/>
            </a:lnSpc>
            <a:spcBef>
              <a:spcPct val="0"/>
            </a:spcBef>
            <a:spcAft>
              <a:spcPct val="15000"/>
            </a:spcAft>
            <a:buChar char="•"/>
          </a:pPr>
          <a:r>
            <a:rPr lang="en-GB" sz="1400" kern="1200" dirty="0"/>
            <a:t>Ensure clear identification of positive outcome data. If positive outcome data is not identified, consider appropriate next steps.</a:t>
          </a:r>
        </a:p>
        <a:p>
          <a:pPr marL="114300" lvl="1" indent="-114300" algn="l" defTabSz="622300">
            <a:lnSpc>
              <a:spcPct val="90000"/>
            </a:lnSpc>
            <a:spcBef>
              <a:spcPct val="0"/>
            </a:spcBef>
            <a:spcAft>
              <a:spcPct val="15000"/>
            </a:spcAft>
            <a:buChar char="•"/>
          </a:pPr>
          <a:r>
            <a:rPr lang="en-GB" sz="1400" kern="1200" dirty="0"/>
            <a:t>Ensure clear communication and structure to support and remove, where appropriate referral.</a:t>
          </a:r>
        </a:p>
      </dsp:txBody>
      <dsp:txXfrm rot="-5400000">
        <a:off x="2239539" y="3077283"/>
        <a:ext cx="4022824" cy="1876539"/>
      </dsp:txXfrm>
    </dsp:sp>
    <dsp:sp modelId="{8C62DDDF-8877-4457-9244-A0F96FB9557C}">
      <dsp:nvSpPr>
        <dsp:cNvPr id="0" name=""/>
        <dsp:cNvSpPr/>
      </dsp:nvSpPr>
      <dsp:spPr>
        <a:xfrm rot="5400000">
          <a:off x="-479901" y="6430588"/>
          <a:ext cx="3199340" cy="2239538"/>
        </a:xfrm>
        <a:prstGeom prst="chevron">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chemeClr val="tx1"/>
              </a:solidFill>
            </a:rPr>
            <a:t>Step 7- Development of effective school based monitoring of intervention</a:t>
          </a:r>
        </a:p>
      </dsp:txBody>
      <dsp:txXfrm rot="-5400000">
        <a:off x="0" y="7070456"/>
        <a:ext cx="2239538" cy="959802"/>
      </dsp:txXfrm>
    </dsp:sp>
    <dsp:sp modelId="{E426B2C6-4101-475F-B979-A6B8C6A4FB53}">
      <dsp:nvSpPr>
        <dsp:cNvPr id="0" name=""/>
        <dsp:cNvSpPr/>
      </dsp:nvSpPr>
      <dsp:spPr>
        <a:xfrm rot="5400000">
          <a:off x="3261923" y="4928303"/>
          <a:ext cx="2079571" cy="4124340"/>
        </a:xfrm>
        <a:prstGeom prst="round2SameRect">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Ensure that a system is developed to monitor student receiving intervention and a clear plan should any barriers arise.</a:t>
          </a:r>
        </a:p>
        <a:p>
          <a:pPr marL="114300" lvl="1" indent="-114300" algn="l" defTabSz="622300">
            <a:lnSpc>
              <a:spcPct val="90000"/>
            </a:lnSpc>
            <a:spcBef>
              <a:spcPct val="0"/>
            </a:spcBef>
            <a:spcAft>
              <a:spcPct val="15000"/>
            </a:spcAft>
            <a:buChar char="•"/>
          </a:pPr>
          <a:r>
            <a:rPr lang="en-GB" sz="1400" kern="1200" dirty="0"/>
            <a:t>Ensure a process of feedback from external provider, student and caregiver (s).</a:t>
          </a:r>
        </a:p>
        <a:p>
          <a:pPr marL="114300" lvl="1" indent="-114300" algn="l" defTabSz="622300">
            <a:lnSpc>
              <a:spcPct val="90000"/>
            </a:lnSpc>
            <a:spcBef>
              <a:spcPct val="0"/>
            </a:spcBef>
            <a:spcAft>
              <a:spcPct val="15000"/>
            </a:spcAft>
            <a:buChar char="•"/>
          </a:pPr>
          <a:r>
            <a:rPr lang="en-GB" sz="1400" kern="1200" dirty="0"/>
            <a:t>Ensure a plan for sharing effectiveness of intervention with key stakeholders.</a:t>
          </a:r>
        </a:p>
      </dsp:txBody>
      <dsp:txXfrm rot="-5400000">
        <a:off x="2239539" y="6052203"/>
        <a:ext cx="4022824" cy="187653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C2CDBD-6474-4193-9BBC-4B22429B698F}">
      <dsp:nvSpPr>
        <dsp:cNvPr id="0" name=""/>
        <dsp:cNvSpPr/>
      </dsp:nvSpPr>
      <dsp:spPr>
        <a:xfrm>
          <a:off x="2714896" y="1679067"/>
          <a:ext cx="1537699" cy="1537506"/>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288925">
            <a:lnSpc>
              <a:spcPct val="90000"/>
            </a:lnSpc>
            <a:spcBef>
              <a:spcPct val="0"/>
            </a:spcBef>
            <a:spcAft>
              <a:spcPct val="35000"/>
            </a:spcAft>
            <a:buNone/>
          </a:pPr>
          <a:r>
            <a:rPr lang="en-GB" sz="650" kern="1200" dirty="0">
              <a:solidFill>
                <a:schemeClr val="tx1"/>
              </a:solidFill>
            </a:rPr>
            <a:t>Triage stage- consent to be gained from caregiver for initial pastoral intervention to take place. Observations and conversations to occur. </a:t>
          </a:r>
        </a:p>
        <a:p>
          <a:pPr marL="0" lvl="0" indent="0" algn="ctr" defTabSz="288925">
            <a:lnSpc>
              <a:spcPct val="90000"/>
            </a:lnSpc>
            <a:spcBef>
              <a:spcPct val="0"/>
            </a:spcBef>
            <a:spcAft>
              <a:spcPct val="35000"/>
            </a:spcAft>
            <a:buNone/>
          </a:pPr>
          <a:r>
            <a:rPr lang="en-GB" sz="650" kern="1200" dirty="0">
              <a:solidFill>
                <a:schemeClr val="tx1"/>
              </a:solidFill>
            </a:rPr>
            <a:t>Level of need determines appropriate next steps </a:t>
          </a:r>
        </a:p>
      </dsp:txBody>
      <dsp:txXfrm>
        <a:off x="2940087" y="1904230"/>
        <a:ext cx="1087317" cy="1087180"/>
      </dsp:txXfrm>
    </dsp:sp>
    <dsp:sp modelId="{F459F5CA-FBAD-4A75-8895-9B45BDC99A89}">
      <dsp:nvSpPr>
        <dsp:cNvPr id="0" name=""/>
        <dsp:cNvSpPr/>
      </dsp:nvSpPr>
      <dsp:spPr>
        <a:xfrm rot="16200000">
          <a:off x="3380352" y="1271218"/>
          <a:ext cx="206787" cy="437237"/>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3411370" y="1389683"/>
        <a:ext cx="144751" cy="262343"/>
      </dsp:txXfrm>
    </dsp:sp>
    <dsp:sp modelId="{71A1B77E-BD06-483C-9F94-CEE9DB6420E8}">
      <dsp:nvSpPr>
        <dsp:cNvPr id="0" name=""/>
        <dsp:cNvSpPr/>
      </dsp:nvSpPr>
      <dsp:spPr>
        <a:xfrm>
          <a:off x="2840750" y="2910"/>
          <a:ext cx="1285992" cy="128599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en-GB" sz="700" kern="1200" dirty="0">
              <a:solidFill>
                <a:schemeClr val="tx1"/>
              </a:solidFill>
            </a:rPr>
            <a:t>Student referral</a:t>
          </a:r>
        </a:p>
        <a:p>
          <a:pPr marL="0" lvl="0" indent="0" algn="ctr" defTabSz="311150">
            <a:lnSpc>
              <a:spcPct val="90000"/>
            </a:lnSpc>
            <a:spcBef>
              <a:spcPct val="0"/>
            </a:spcBef>
            <a:spcAft>
              <a:spcPct val="35000"/>
            </a:spcAft>
            <a:buNone/>
          </a:pPr>
          <a:r>
            <a:rPr lang="en-GB" sz="700" kern="1200" dirty="0">
              <a:solidFill>
                <a:schemeClr val="tx1"/>
              </a:solidFill>
            </a:rPr>
            <a:t>Academic, SEMH concerns. Conversation with pastoral team in the first instance to be investigated </a:t>
          </a:r>
          <a:r>
            <a:rPr lang="en-GB" sz="500" kern="1200" dirty="0"/>
            <a:t>	</a:t>
          </a:r>
        </a:p>
      </dsp:txBody>
      <dsp:txXfrm>
        <a:off x="3029079" y="191239"/>
        <a:ext cx="909334" cy="909334"/>
      </dsp:txXfrm>
    </dsp:sp>
    <dsp:sp modelId="{EBFFD0DD-C738-486B-BC15-A2D743FBD704}">
      <dsp:nvSpPr>
        <dsp:cNvPr id="0" name=""/>
        <dsp:cNvSpPr/>
      </dsp:nvSpPr>
      <dsp:spPr>
        <a:xfrm rot="19800000">
          <a:off x="4210042" y="1750191"/>
          <a:ext cx="206748" cy="437237"/>
        </a:xfrm>
        <a:prstGeom prst="rightArrow">
          <a:avLst>
            <a:gd name="adj1" fmla="val 60000"/>
            <a:gd name="adj2" fmla="val 50000"/>
          </a:avLst>
        </a:prstGeom>
        <a:solidFill>
          <a:schemeClr val="accent5">
            <a:hueOff val="-1351709"/>
            <a:satOff val="-3484"/>
            <a:lumOff val="-235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4214197" y="1853144"/>
        <a:ext cx="144724" cy="262343"/>
      </dsp:txXfrm>
    </dsp:sp>
    <dsp:sp modelId="{CFF17890-C171-4C74-A4D6-801118833AAD}">
      <dsp:nvSpPr>
        <dsp:cNvPr id="0" name=""/>
        <dsp:cNvSpPr/>
      </dsp:nvSpPr>
      <dsp:spPr>
        <a:xfrm>
          <a:off x="4401253" y="903867"/>
          <a:ext cx="1285992" cy="1285992"/>
        </a:xfrm>
        <a:prstGeom prst="ellipse">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GB" sz="600" kern="1200" dirty="0">
              <a:solidFill>
                <a:schemeClr val="tx1"/>
              </a:solidFill>
            </a:rPr>
            <a:t>Caregiver referral-Academic, SEMH concerns raised via communication with pastoral team. Pastoral team responsible for logging communication and managing further referral, where needed. </a:t>
          </a:r>
        </a:p>
      </dsp:txBody>
      <dsp:txXfrm>
        <a:off x="4589582" y="1092196"/>
        <a:ext cx="909334" cy="909334"/>
      </dsp:txXfrm>
    </dsp:sp>
    <dsp:sp modelId="{8AE8C3BA-807F-42FC-A0AE-C6C3DE07F7EE}">
      <dsp:nvSpPr>
        <dsp:cNvPr id="0" name=""/>
        <dsp:cNvSpPr/>
      </dsp:nvSpPr>
      <dsp:spPr>
        <a:xfrm rot="1800000">
          <a:off x="4210042" y="2708212"/>
          <a:ext cx="206748" cy="437237"/>
        </a:xfrm>
        <a:prstGeom prst="rightArrow">
          <a:avLst>
            <a:gd name="adj1" fmla="val 60000"/>
            <a:gd name="adj2" fmla="val 50000"/>
          </a:avLst>
        </a:prstGeom>
        <a:solidFill>
          <a:schemeClr val="accent5">
            <a:hueOff val="-2703417"/>
            <a:satOff val="-6968"/>
            <a:lumOff val="-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4214197" y="2780153"/>
        <a:ext cx="144724" cy="262343"/>
      </dsp:txXfrm>
    </dsp:sp>
    <dsp:sp modelId="{51B363B2-F0A7-4D24-98A2-8AA183642E55}">
      <dsp:nvSpPr>
        <dsp:cNvPr id="0" name=""/>
        <dsp:cNvSpPr/>
      </dsp:nvSpPr>
      <dsp:spPr>
        <a:xfrm>
          <a:off x="4401253" y="2705781"/>
          <a:ext cx="1285992" cy="1285992"/>
        </a:xfrm>
        <a:prstGeom prst="ellipse">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44475">
            <a:lnSpc>
              <a:spcPct val="90000"/>
            </a:lnSpc>
            <a:spcBef>
              <a:spcPct val="0"/>
            </a:spcBef>
            <a:spcAft>
              <a:spcPct val="35000"/>
            </a:spcAft>
            <a:buNone/>
          </a:pPr>
          <a:r>
            <a:rPr lang="en-GB" sz="550" kern="1200" dirty="0">
              <a:solidFill>
                <a:schemeClr val="tx1"/>
              </a:solidFill>
            </a:rPr>
            <a:t>Tier 3-More in depth observations and conversations to be had with key stakeholders to arrange a suitable plan for student. </a:t>
          </a:r>
        </a:p>
        <a:p>
          <a:pPr marL="0" lvl="0" indent="0" algn="ctr" defTabSz="244475">
            <a:lnSpc>
              <a:spcPct val="90000"/>
            </a:lnSpc>
            <a:spcBef>
              <a:spcPct val="0"/>
            </a:spcBef>
            <a:spcAft>
              <a:spcPct val="35000"/>
            </a:spcAft>
            <a:buNone/>
          </a:pPr>
          <a:r>
            <a:rPr lang="en-GB" sz="550" kern="1200" dirty="0">
              <a:solidFill>
                <a:schemeClr val="tx1"/>
              </a:solidFill>
            </a:rPr>
            <a:t>Initial conversation to be held between Head of House, caregiver and student. Information gathered from teaching staff, form tutor and external agencies where necessary due to level of need</a:t>
          </a:r>
        </a:p>
      </dsp:txBody>
      <dsp:txXfrm>
        <a:off x="4589582" y="2894110"/>
        <a:ext cx="909334" cy="909334"/>
      </dsp:txXfrm>
    </dsp:sp>
    <dsp:sp modelId="{5D9DE890-9057-4ED2-ACEB-109076904B67}">
      <dsp:nvSpPr>
        <dsp:cNvPr id="0" name=""/>
        <dsp:cNvSpPr/>
      </dsp:nvSpPr>
      <dsp:spPr>
        <a:xfrm rot="5400000">
          <a:off x="3380352" y="3187185"/>
          <a:ext cx="206787" cy="437237"/>
        </a:xfrm>
        <a:prstGeom prst="rightArrow">
          <a:avLst>
            <a:gd name="adj1" fmla="val 60000"/>
            <a:gd name="adj2" fmla="val 50000"/>
          </a:avLst>
        </a:prstGeom>
        <a:solidFill>
          <a:schemeClr val="accent5">
            <a:hueOff val="-4055126"/>
            <a:satOff val="-10451"/>
            <a:lumOff val="-705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a:off x="3411370" y="3243614"/>
        <a:ext cx="144751" cy="262343"/>
      </dsp:txXfrm>
    </dsp:sp>
    <dsp:sp modelId="{356A7873-9574-4FE7-A272-8B6CAEBE817D}">
      <dsp:nvSpPr>
        <dsp:cNvPr id="0" name=""/>
        <dsp:cNvSpPr/>
      </dsp:nvSpPr>
      <dsp:spPr>
        <a:xfrm>
          <a:off x="2840750" y="3606738"/>
          <a:ext cx="1285992" cy="1285992"/>
        </a:xfrm>
        <a:prstGeom prst="ellipse">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GB" sz="600" kern="1200" dirty="0">
              <a:solidFill>
                <a:schemeClr val="tx1"/>
              </a:solidFill>
            </a:rPr>
            <a:t>Tier 2- More in depth observations and conversations to be had with key stakeholders to arrange a suitable plan for student. </a:t>
          </a:r>
        </a:p>
        <a:p>
          <a:pPr marL="0" lvl="0" indent="0" algn="ctr" defTabSz="266700">
            <a:lnSpc>
              <a:spcPct val="90000"/>
            </a:lnSpc>
            <a:spcBef>
              <a:spcPct val="0"/>
            </a:spcBef>
            <a:spcAft>
              <a:spcPct val="35000"/>
            </a:spcAft>
            <a:buNone/>
          </a:pPr>
          <a:r>
            <a:rPr lang="en-GB" sz="600" kern="1200" dirty="0">
              <a:solidFill>
                <a:schemeClr val="tx1"/>
              </a:solidFill>
            </a:rPr>
            <a:t>Initial conversation to be held between Head of House, caregiver and student. Information gathered from teaching staff and form tutor</a:t>
          </a:r>
          <a:r>
            <a:rPr lang="en-GB" sz="500" kern="1200" dirty="0">
              <a:solidFill>
                <a:schemeClr val="tx1"/>
              </a:solidFill>
            </a:rPr>
            <a:t>.</a:t>
          </a:r>
        </a:p>
      </dsp:txBody>
      <dsp:txXfrm>
        <a:off x="3029079" y="3795067"/>
        <a:ext cx="909334" cy="909334"/>
      </dsp:txXfrm>
    </dsp:sp>
    <dsp:sp modelId="{EA4F3EF9-DE97-4D5F-9967-E0E5F56379F4}">
      <dsp:nvSpPr>
        <dsp:cNvPr id="0" name=""/>
        <dsp:cNvSpPr/>
      </dsp:nvSpPr>
      <dsp:spPr>
        <a:xfrm rot="9000000">
          <a:off x="2550701" y="2708212"/>
          <a:ext cx="206748" cy="437237"/>
        </a:xfrm>
        <a:prstGeom prst="rightArrow">
          <a:avLst>
            <a:gd name="adj1" fmla="val 60000"/>
            <a:gd name="adj2" fmla="val 50000"/>
          </a:avLst>
        </a:prstGeom>
        <a:solidFill>
          <a:schemeClr val="accent5">
            <a:hueOff val="-5406834"/>
            <a:satOff val="-13935"/>
            <a:lumOff val="-941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rot="10800000">
        <a:off x="2608570" y="2780153"/>
        <a:ext cx="144724" cy="262343"/>
      </dsp:txXfrm>
    </dsp:sp>
    <dsp:sp modelId="{7DFCF060-8FB7-480E-AC57-E8867A0D2D25}">
      <dsp:nvSpPr>
        <dsp:cNvPr id="0" name=""/>
        <dsp:cNvSpPr/>
      </dsp:nvSpPr>
      <dsp:spPr>
        <a:xfrm>
          <a:off x="1280246" y="2705781"/>
          <a:ext cx="1285992" cy="1285992"/>
        </a:xfrm>
        <a:prstGeom prst="ellipse">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GB" sz="600" kern="1200" dirty="0">
              <a:solidFill>
                <a:schemeClr val="tx1"/>
              </a:solidFill>
            </a:rPr>
            <a:t>Tier 1- No further intervention needed at this stage. </a:t>
          </a:r>
        </a:p>
        <a:p>
          <a:pPr marL="0" lvl="0" indent="0" algn="ctr" defTabSz="266700">
            <a:lnSpc>
              <a:spcPct val="90000"/>
            </a:lnSpc>
            <a:spcBef>
              <a:spcPct val="0"/>
            </a:spcBef>
            <a:spcAft>
              <a:spcPct val="35000"/>
            </a:spcAft>
            <a:buNone/>
          </a:pPr>
          <a:r>
            <a:rPr lang="en-GB" sz="600" b="0" kern="1200" dirty="0">
              <a:solidFill>
                <a:schemeClr val="tx1"/>
              </a:solidFill>
            </a:rPr>
            <a:t>The student will have regular check ins with member of the pastoral team and form tutor.</a:t>
          </a:r>
          <a:endParaRPr lang="en-GB" sz="600" kern="1200" dirty="0">
            <a:solidFill>
              <a:schemeClr val="tx1"/>
            </a:solidFill>
          </a:endParaRPr>
        </a:p>
      </dsp:txBody>
      <dsp:txXfrm>
        <a:off x="1468575" y="2894110"/>
        <a:ext cx="909334" cy="909334"/>
      </dsp:txXfrm>
    </dsp:sp>
    <dsp:sp modelId="{D8B171CB-EE44-433A-888A-095BC6E77500}">
      <dsp:nvSpPr>
        <dsp:cNvPr id="0" name=""/>
        <dsp:cNvSpPr/>
      </dsp:nvSpPr>
      <dsp:spPr>
        <a:xfrm rot="12600000">
          <a:off x="2550701" y="1750191"/>
          <a:ext cx="206748" cy="437237"/>
        </a:xfrm>
        <a:prstGeom prst="rightArrow">
          <a:avLst>
            <a:gd name="adj1" fmla="val 60000"/>
            <a:gd name="adj2" fmla="val 50000"/>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GB" sz="1800" kern="1200"/>
        </a:p>
      </dsp:txBody>
      <dsp:txXfrm rot="10800000">
        <a:off x="2608570" y="1853144"/>
        <a:ext cx="144724" cy="262343"/>
      </dsp:txXfrm>
    </dsp:sp>
    <dsp:sp modelId="{801F59C3-3C4F-4108-A08F-786564FEC25F}">
      <dsp:nvSpPr>
        <dsp:cNvPr id="0" name=""/>
        <dsp:cNvSpPr/>
      </dsp:nvSpPr>
      <dsp:spPr>
        <a:xfrm>
          <a:off x="1280246" y="903867"/>
          <a:ext cx="1285992" cy="1285992"/>
        </a:xfrm>
        <a:prstGeom prst="ellipse">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en-GB" sz="700" kern="1200" dirty="0">
              <a:solidFill>
                <a:schemeClr val="tx1"/>
              </a:solidFill>
            </a:rPr>
            <a:t>Teacher referral- Academic, SEMH concerns. Referred via electronic triage system. Pastoral team responsible for the referral</a:t>
          </a:r>
        </a:p>
      </dsp:txBody>
      <dsp:txXfrm>
        <a:off x="1468575" y="1092196"/>
        <a:ext cx="909334" cy="90933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A7FDA8-8148-4234-8E16-968CA7F857BC}">
      <dsp:nvSpPr>
        <dsp:cNvPr id="0" name=""/>
        <dsp:cNvSpPr/>
      </dsp:nvSpPr>
      <dsp:spPr>
        <a:xfrm>
          <a:off x="1576167" y="1920091"/>
          <a:ext cx="3200428" cy="3268534"/>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9690" tIns="59690" rIns="59690" bIns="59690" numCol="1" spcCol="1270" anchor="ctr" anchorCtr="0">
          <a:noAutofit/>
        </a:bodyPr>
        <a:lstStyle/>
        <a:p>
          <a:pPr marL="0" lvl="0" indent="0" algn="ctr" defTabSz="2089150">
            <a:lnSpc>
              <a:spcPct val="90000"/>
            </a:lnSpc>
            <a:spcBef>
              <a:spcPct val="0"/>
            </a:spcBef>
            <a:spcAft>
              <a:spcPct val="35000"/>
            </a:spcAft>
            <a:buNone/>
          </a:pPr>
          <a:r>
            <a:rPr lang="en-GB" sz="4700" kern="1200" dirty="0">
              <a:solidFill>
                <a:schemeClr val="tx1"/>
              </a:solidFill>
            </a:rPr>
            <a:t>Referrals </a:t>
          </a:r>
        </a:p>
      </dsp:txBody>
      <dsp:txXfrm>
        <a:off x="2044859" y="2398757"/>
        <a:ext cx="2263044" cy="231120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D071F7-AC48-4264-94B4-992AFECA135F}">
      <dsp:nvSpPr>
        <dsp:cNvPr id="0" name=""/>
        <dsp:cNvSpPr/>
      </dsp:nvSpPr>
      <dsp:spPr>
        <a:xfrm>
          <a:off x="1113964" y="351964"/>
          <a:ext cx="2344071" cy="2344071"/>
        </a:xfrm>
        <a:prstGeom prst="blockArc">
          <a:avLst>
            <a:gd name="adj1" fmla="val 10800000"/>
            <a:gd name="adj2" fmla="val 16200000"/>
            <a:gd name="adj3" fmla="val 4642"/>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A5CB138-3992-4149-9803-29A206A6E95E}">
      <dsp:nvSpPr>
        <dsp:cNvPr id="0" name=""/>
        <dsp:cNvSpPr/>
      </dsp:nvSpPr>
      <dsp:spPr>
        <a:xfrm>
          <a:off x="1113964" y="351964"/>
          <a:ext cx="2344071" cy="2344071"/>
        </a:xfrm>
        <a:prstGeom prst="blockArc">
          <a:avLst>
            <a:gd name="adj1" fmla="val 5400000"/>
            <a:gd name="adj2" fmla="val 10800000"/>
            <a:gd name="adj3" fmla="val 4642"/>
          </a:avLst>
        </a:prstGeom>
        <a:solidFill>
          <a:schemeClr val="accent5">
            <a:hueOff val="-4505695"/>
            <a:satOff val="-11613"/>
            <a:lumOff val="-784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1ED3FC-BC3C-4DBF-826E-2F7191F25474}">
      <dsp:nvSpPr>
        <dsp:cNvPr id="0" name=""/>
        <dsp:cNvSpPr/>
      </dsp:nvSpPr>
      <dsp:spPr>
        <a:xfrm>
          <a:off x="1113964" y="351964"/>
          <a:ext cx="2344071" cy="2344071"/>
        </a:xfrm>
        <a:prstGeom prst="blockArc">
          <a:avLst>
            <a:gd name="adj1" fmla="val 0"/>
            <a:gd name="adj2" fmla="val 5400000"/>
            <a:gd name="adj3" fmla="val 4642"/>
          </a:avLst>
        </a:prstGeom>
        <a:solidFill>
          <a:schemeClr val="accent5">
            <a:hueOff val="-2252848"/>
            <a:satOff val="-5806"/>
            <a:lumOff val="-392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C30325A-3310-4538-B104-668C0C4B0392}">
      <dsp:nvSpPr>
        <dsp:cNvPr id="0" name=""/>
        <dsp:cNvSpPr/>
      </dsp:nvSpPr>
      <dsp:spPr>
        <a:xfrm>
          <a:off x="1113964" y="351964"/>
          <a:ext cx="2344071" cy="2344071"/>
        </a:xfrm>
        <a:prstGeom prst="blockArc">
          <a:avLst>
            <a:gd name="adj1" fmla="val 16200000"/>
            <a:gd name="adj2" fmla="val 0"/>
            <a:gd name="adj3" fmla="val 464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7841E99-684C-4DD5-9FA4-C2D56E5CCA17}">
      <dsp:nvSpPr>
        <dsp:cNvPr id="0" name=""/>
        <dsp:cNvSpPr/>
      </dsp:nvSpPr>
      <dsp:spPr>
        <a:xfrm>
          <a:off x="1746312" y="984312"/>
          <a:ext cx="1079375" cy="1079375"/>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External Referrals</a:t>
          </a:r>
        </a:p>
      </dsp:txBody>
      <dsp:txXfrm>
        <a:off x="1904383" y="1142383"/>
        <a:ext cx="763233" cy="763233"/>
      </dsp:txXfrm>
    </dsp:sp>
    <dsp:sp modelId="{220C796C-FDE1-413B-BD30-ECE53881A6D2}">
      <dsp:nvSpPr>
        <dsp:cNvPr id="0" name=""/>
        <dsp:cNvSpPr/>
      </dsp:nvSpPr>
      <dsp:spPr>
        <a:xfrm>
          <a:off x="1908218" y="1382"/>
          <a:ext cx="755563" cy="755563"/>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en-GB" sz="700" kern="1200" dirty="0">
              <a:solidFill>
                <a:schemeClr val="tx1"/>
              </a:solidFill>
            </a:rPr>
            <a:t>CAMHS</a:t>
          </a:r>
        </a:p>
      </dsp:txBody>
      <dsp:txXfrm>
        <a:off x="2018868" y="112032"/>
        <a:ext cx="534263" cy="534263"/>
      </dsp:txXfrm>
    </dsp:sp>
    <dsp:sp modelId="{EBA661D5-C2D7-4F3C-828B-A4DB16B4C069}">
      <dsp:nvSpPr>
        <dsp:cNvPr id="0" name=""/>
        <dsp:cNvSpPr/>
      </dsp:nvSpPr>
      <dsp:spPr>
        <a:xfrm>
          <a:off x="3053053" y="1146218"/>
          <a:ext cx="755563" cy="755563"/>
        </a:xfrm>
        <a:prstGeom prst="ellipse">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en-GB" sz="700" kern="1200" dirty="0">
              <a:solidFill>
                <a:schemeClr val="tx1"/>
              </a:solidFill>
            </a:rPr>
            <a:t>Virtual School </a:t>
          </a:r>
        </a:p>
      </dsp:txBody>
      <dsp:txXfrm>
        <a:off x="3163703" y="1256868"/>
        <a:ext cx="534263" cy="534263"/>
      </dsp:txXfrm>
    </dsp:sp>
    <dsp:sp modelId="{F0348B2E-4B5D-4782-8ED9-A86B267295BD}">
      <dsp:nvSpPr>
        <dsp:cNvPr id="0" name=""/>
        <dsp:cNvSpPr/>
      </dsp:nvSpPr>
      <dsp:spPr>
        <a:xfrm>
          <a:off x="1908218" y="2291053"/>
          <a:ext cx="755563" cy="755563"/>
        </a:xfrm>
        <a:prstGeom prst="ellipse">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en-GB" sz="700" kern="1200" dirty="0" err="1">
              <a:solidFill>
                <a:schemeClr val="tx1"/>
              </a:solidFill>
            </a:rPr>
            <a:t>Kooth</a:t>
          </a:r>
          <a:endParaRPr lang="en-GB" sz="700" kern="1200" dirty="0">
            <a:solidFill>
              <a:schemeClr val="tx1"/>
            </a:solidFill>
          </a:endParaRPr>
        </a:p>
      </dsp:txBody>
      <dsp:txXfrm>
        <a:off x="2018868" y="2401703"/>
        <a:ext cx="534263" cy="534263"/>
      </dsp:txXfrm>
    </dsp:sp>
    <dsp:sp modelId="{2B74B64A-A340-4AEE-A3F1-B97B08DC0307}">
      <dsp:nvSpPr>
        <dsp:cNvPr id="0" name=""/>
        <dsp:cNvSpPr/>
      </dsp:nvSpPr>
      <dsp:spPr>
        <a:xfrm>
          <a:off x="763382" y="1146218"/>
          <a:ext cx="755563" cy="755563"/>
        </a:xfrm>
        <a:prstGeom prst="ellipse">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en-GB" sz="700" kern="1200" dirty="0">
              <a:solidFill>
                <a:schemeClr val="tx1"/>
              </a:solidFill>
            </a:rPr>
            <a:t>South Tyneside Children’s Services and Early Help</a:t>
          </a:r>
        </a:p>
      </dsp:txBody>
      <dsp:txXfrm>
        <a:off x="874032" y="1256868"/>
        <a:ext cx="534263" cy="53426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5642CD-C3D7-4C30-85B4-498F7E35AA1E}">
      <dsp:nvSpPr>
        <dsp:cNvPr id="0" name=""/>
        <dsp:cNvSpPr/>
      </dsp:nvSpPr>
      <dsp:spPr>
        <a:xfrm>
          <a:off x="1037464" y="275464"/>
          <a:ext cx="2497071" cy="2497071"/>
        </a:xfrm>
        <a:prstGeom prst="blockArc">
          <a:avLst>
            <a:gd name="adj1" fmla="val 13500000"/>
            <a:gd name="adj2" fmla="val 16200000"/>
            <a:gd name="adj3" fmla="val 3415"/>
          </a:avLst>
        </a:prstGeom>
        <a:solidFill>
          <a:schemeClr val="accent5">
            <a:hueOff val="-6758543"/>
            <a:satOff val="-17419"/>
            <a:lumOff val="-1176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1D071F7-AC48-4264-94B4-992AFECA135F}">
      <dsp:nvSpPr>
        <dsp:cNvPr id="0" name=""/>
        <dsp:cNvSpPr/>
      </dsp:nvSpPr>
      <dsp:spPr>
        <a:xfrm>
          <a:off x="1037464" y="275464"/>
          <a:ext cx="2497071" cy="2497071"/>
        </a:xfrm>
        <a:prstGeom prst="blockArc">
          <a:avLst>
            <a:gd name="adj1" fmla="val 10800000"/>
            <a:gd name="adj2" fmla="val 13500000"/>
            <a:gd name="adj3" fmla="val 3415"/>
          </a:avLst>
        </a:prstGeom>
        <a:solidFill>
          <a:schemeClr val="accent5">
            <a:hueOff val="-5793037"/>
            <a:satOff val="-14931"/>
            <a:lumOff val="-1008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A5CB138-3992-4149-9803-29A206A6E95E}">
      <dsp:nvSpPr>
        <dsp:cNvPr id="0" name=""/>
        <dsp:cNvSpPr/>
      </dsp:nvSpPr>
      <dsp:spPr>
        <a:xfrm>
          <a:off x="1037464" y="275464"/>
          <a:ext cx="2497071" cy="2497071"/>
        </a:xfrm>
        <a:prstGeom prst="blockArc">
          <a:avLst>
            <a:gd name="adj1" fmla="val 8100000"/>
            <a:gd name="adj2" fmla="val 10800000"/>
            <a:gd name="adj3" fmla="val 3415"/>
          </a:avLst>
        </a:prstGeom>
        <a:solidFill>
          <a:schemeClr val="accent5">
            <a:hueOff val="-4827531"/>
            <a:satOff val="-12442"/>
            <a:lumOff val="-840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2B2D2AB-5555-4C5D-88E6-7322619C9876}">
      <dsp:nvSpPr>
        <dsp:cNvPr id="0" name=""/>
        <dsp:cNvSpPr/>
      </dsp:nvSpPr>
      <dsp:spPr>
        <a:xfrm>
          <a:off x="1037464" y="275464"/>
          <a:ext cx="2497071" cy="2497071"/>
        </a:xfrm>
        <a:prstGeom prst="blockArc">
          <a:avLst>
            <a:gd name="adj1" fmla="val 5400000"/>
            <a:gd name="adj2" fmla="val 8100000"/>
            <a:gd name="adj3" fmla="val 3415"/>
          </a:avLst>
        </a:prstGeom>
        <a:solidFill>
          <a:schemeClr val="accent5">
            <a:hueOff val="-3862025"/>
            <a:satOff val="-9954"/>
            <a:lumOff val="-672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1ED3FC-BC3C-4DBF-826E-2F7191F25474}">
      <dsp:nvSpPr>
        <dsp:cNvPr id="0" name=""/>
        <dsp:cNvSpPr/>
      </dsp:nvSpPr>
      <dsp:spPr>
        <a:xfrm>
          <a:off x="1037464" y="275464"/>
          <a:ext cx="2497071" cy="2497071"/>
        </a:xfrm>
        <a:prstGeom prst="blockArc">
          <a:avLst>
            <a:gd name="adj1" fmla="val 2700000"/>
            <a:gd name="adj2" fmla="val 5400000"/>
            <a:gd name="adj3" fmla="val 3415"/>
          </a:avLst>
        </a:prstGeom>
        <a:solidFill>
          <a:schemeClr val="accent5">
            <a:hueOff val="-2896518"/>
            <a:satOff val="-7465"/>
            <a:lumOff val="-504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9D1167-7C01-44BF-94FE-A64B977DE669}">
      <dsp:nvSpPr>
        <dsp:cNvPr id="0" name=""/>
        <dsp:cNvSpPr/>
      </dsp:nvSpPr>
      <dsp:spPr>
        <a:xfrm>
          <a:off x="1037464" y="275464"/>
          <a:ext cx="2497071" cy="2497071"/>
        </a:xfrm>
        <a:prstGeom prst="blockArc">
          <a:avLst>
            <a:gd name="adj1" fmla="val 0"/>
            <a:gd name="adj2" fmla="val 2700000"/>
            <a:gd name="adj3" fmla="val 3415"/>
          </a:avLst>
        </a:prstGeom>
        <a:solidFill>
          <a:schemeClr val="accent5">
            <a:hueOff val="-1931012"/>
            <a:satOff val="-4977"/>
            <a:lumOff val="-336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C30325A-3310-4538-B104-668C0C4B0392}">
      <dsp:nvSpPr>
        <dsp:cNvPr id="0" name=""/>
        <dsp:cNvSpPr/>
      </dsp:nvSpPr>
      <dsp:spPr>
        <a:xfrm>
          <a:off x="1037464" y="275464"/>
          <a:ext cx="2497071" cy="2497071"/>
        </a:xfrm>
        <a:prstGeom prst="blockArc">
          <a:avLst>
            <a:gd name="adj1" fmla="val 18900000"/>
            <a:gd name="adj2" fmla="val 0"/>
            <a:gd name="adj3" fmla="val 3415"/>
          </a:avLst>
        </a:prstGeom>
        <a:solidFill>
          <a:schemeClr val="accent5">
            <a:hueOff val="-965506"/>
            <a:satOff val="-2488"/>
            <a:lumOff val="-168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D6AF841-1EE8-40E5-AFEB-9CC04B8898E6}">
      <dsp:nvSpPr>
        <dsp:cNvPr id="0" name=""/>
        <dsp:cNvSpPr/>
      </dsp:nvSpPr>
      <dsp:spPr>
        <a:xfrm>
          <a:off x="1037464" y="275464"/>
          <a:ext cx="2497071" cy="2497071"/>
        </a:xfrm>
        <a:prstGeom prst="blockArc">
          <a:avLst>
            <a:gd name="adj1" fmla="val 16200000"/>
            <a:gd name="adj2" fmla="val 18900000"/>
            <a:gd name="adj3" fmla="val 3415"/>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7841E99-684C-4DD5-9FA4-C2D56E5CCA17}">
      <dsp:nvSpPr>
        <dsp:cNvPr id="0" name=""/>
        <dsp:cNvSpPr/>
      </dsp:nvSpPr>
      <dsp:spPr>
        <a:xfrm>
          <a:off x="1862956" y="1100956"/>
          <a:ext cx="846087" cy="846087"/>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kern="1200" dirty="0">
              <a:solidFill>
                <a:schemeClr val="tx1"/>
              </a:solidFill>
            </a:rPr>
            <a:t>Internal Referrals</a:t>
          </a:r>
        </a:p>
      </dsp:txBody>
      <dsp:txXfrm>
        <a:off x="1986863" y="1224863"/>
        <a:ext cx="598273" cy="598273"/>
      </dsp:txXfrm>
    </dsp:sp>
    <dsp:sp modelId="{564CF34D-72FD-450B-B12A-191ECE8139C3}">
      <dsp:nvSpPr>
        <dsp:cNvPr id="0" name=""/>
        <dsp:cNvSpPr/>
      </dsp:nvSpPr>
      <dsp:spPr>
        <a:xfrm>
          <a:off x="1989869" y="655"/>
          <a:ext cx="592261" cy="592261"/>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GB" sz="500" kern="1200" dirty="0">
              <a:solidFill>
                <a:schemeClr val="tx1"/>
              </a:solidFill>
            </a:rPr>
            <a:t>School Nursing Team</a:t>
          </a:r>
        </a:p>
      </dsp:txBody>
      <dsp:txXfrm>
        <a:off x="2076604" y="87390"/>
        <a:ext cx="418791" cy="418791"/>
      </dsp:txXfrm>
    </dsp:sp>
    <dsp:sp modelId="{220C796C-FDE1-413B-BD30-ECE53881A6D2}">
      <dsp:nvSpPr>
        <dsp:cNvPr id="0" name=""/>
        <dsp:cNvSpPr/>
      </dsp:nvSpPr>
      <dsp:spPr>
        <a:xfrm>
          <a:off x="2857640" y="360097"/>
          <a:ext cx="592261" cy="592261"/>
        </a:xfrm>
        <a:prstGeom prst="ellipse">
          <a:avLst/>
        </a:prstGeom>
        <a:solidFill>
          <a:schemeClr val="accent5">
            <a:hueOff val="-965506"/>
            <a:satOff val="-2488"/>
            <a:lumOff val="-16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GB" sz="500" kern="1200" dirty="0">
              <a:solidFill>
                <a:schemeClr val="tx1"/>
              </a:solidFill>
            </a:rPr>
            <a:t>Group Workshops</a:t>
          </a:r>
        </a:p>
        <a:p>
          <a:pPr marL="0" lvl="0" indent="0" algn="ctr" defTabSz="222250">
            <a:lnSpc>
              <a:spcPct val="90000"/>
            </a:lnSpc>
            <a:spcBef>
              <a:spcPct val="0"/>
            </a:spcBef>
            <a:spcAft>
              <a:spcPct val="35000"/>
            </a:spcAft>
            <a:buNone/>
          </a:pPr>
          <a:r>
            <a:rPr lang="en-GB" sz="500" kern="1200" dirty="0">
              <a:solidFill>
                <a:schemeClr val="tx1"/>
              </a:solidFill>
            </a:rPr>
            <a:t>Living Life to the Full </a:t>
          </a:r>
        </a:p>
        <a:p>
          <a:pPr marL="0" lvl="0" indent="0" algn="ctr" defTabSz="222250">
            <a:lnSpc>
              <a:spcPct val="90000"/>
            </a:lnSpc>
            <a:spcBef>
              <a:spcPct val="0"/>
            </a:spcBef>
            <a:spcAft>
              <a:spcPct val="35000"/>
            </a:spcAft>
            <a:buNone/>
          </a:pPr>
          <a:r>
            <a:rPr lang="en-GB" sz="500" kern="1200" dirty="0">
              <a:solidFill>
                <a:schemeClr val="tx1"/>
              </a:solidFill>
            </a:rPr>
            <a:t> </a:t>
          </a:r>
        </a:p>
      </dsp:txBody>
      <dsp:txXfrm>
        <a:off x="2944375" y="446832"/>
        <a:ext cx="418791" cy="418791"/>
      </dsp:txXfrm>
    </dsp:sp>
    <dsp:sp modelId="{05277006-652A-4CEC-9C0A-53773C3EF385}">
      <dsp:nvSpPr>
        <dsp:cNvPr id="0" name=""/>
        <dsp:cNvSpPr/>
      </dsp:nvSpPr>
      <dsp:spPr>
        <a:xfrm>
          <a:off x="3217083" y="1227869"/>
          <a:ext cx="592261" cy="592261"/>
        </a:xfrm>
        <a:prstGeom prst="ellipse">
          <a:avLst/>
        </a:prstGeom>
        <a:solidFill>
          <a:schemeClr val="accent5">
            <a:hueOff val="-1931012"/>
            <a:satOff val="-4977"/>
            <a:lumOff val="-33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GB" sz="500" kern="1200" dirty="0" err="1">
              <a:solidFill>
                <a:schemeClr val="tx1"/>
              </a:solidFill>
            </a:rPr>
            <a:t>Clennell</a:t>
          </a:r>
          <a:endParaRPr lang="en-GB" sz="500" kern="1200" dirty="0">
            <a:solidFill>
              <a:schemeClr val="tx1"/>
            </a:solidFill>
          </a:endParaRPr>
        </a:p>
      </dsp:txBody>
      <dsp:txXfrm>
        <a:off x="3303818" y="1314604"/>
        <a:ext cx="418791" cy="418791"/>
      </dsp:txXfrm>
    </dsp:sp>
    <dsp:sp modelId="{EBA661D5-C2D7-4F3C-828B-A4DB16B4C069}">
      <dsp:nvSpPr>
        <dsp:cNvPr id="0" name=""/>
        <dsp:cNvSpPr/>
      </dsp:nvSpPr>
      <dsp:spPr>
        <a:xfrm>
          <a:off x="2857640" y="2095640"/>
          <a:ext cx="592261" cy="592261"/>
        </a:xfrm>
        <a:prstGeom prst="ellipse">
          <a:avLst/>
        </a:prstGeom>
        <a:solidFill>
          <a:schemeClr val="accent5">
            <a:hueOff val="-2896518"/>
            <a:satOff val="-7465"/>
            <a:lumOff val="-50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GB" sz="500" kern="1200" dirty="0">
              <a:solidFill>
                <a:schemeClr val="tx1"/>
              </a:solidFill>
            </a:rPr>
            <a:t>Healthy Minds</a:t>
          </a:r>
        </a:p>
      </dsp:txBody>
      <dsp:txXfrm>
        <a:off x="2944375" y="2182375"/>
        <a:ext cx="418791" cy="418791"/>
      </dsp:txXfrm>
    </dsp:sp>
    <dsp:sp modelId="{A66F185B-AF88-435D-A9FE-471FCDA76F89}">
      <dsp:nvSpPr>
        <dsp:cNvPr id="0" name=""/>
        <dsp:cNvSpPr/>
      </dsp:nvSpPr>
      <dsp:spPr>
        <a:xfrm>
          <a:off x="1989869" y="2455083"/>
          <a:ext cx="592261" cy="592261"/>
        </a:xfrm>
        <a:prstGeom prst="ellipse">
          <a:avLst/>
        </a:prstGeom>
        <a:solidFill>
          <a:schemeClr val="accent5">
            <a:hueOff val="-3862025"/>
            <a:satOff val="-9954"/>
            <a:lumOff val="-67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GB" sz="500" kern="1200" dirty="0">
              <a:solidFill>
                <a:sysClr val="windowText" lastClr="000000"/>
              </a:solidFill>
            </a:rPr>
            <a:t>Peer support group </a:t>
          </a:r>
        </a:p>
        <a:p>
          <a:pPr marL="0" lvl="0" indent="0" algn="ctr" defTabSz="222250">
            <a:lnSpc>
              <a:spcPct val="90000"/>
            </a:lnSpc>
            <a:spcBef>
              <a:spcPct val="0"/>
            </a:spcBef>
            <a:spcAft>
              <a:spcPct val="35000"/>
            </a:spcAft>
            <a:buNone/>
          </a:pPr>
          <a:r>
            <a:rPr lang="en-GB" sz="500" kern="1200" dirty="0">
              <a:solidFill>
                <a:sysClr val="windowText" lastClr="000000"/>
              </a:solidFill>
            </a:rPr>
            <a:t>Young Carers</a:t>
          </a:r>
        </a:p>
        <a:p>
          <a:pPr marL="0" lvl="0" indent="0" algn="ctr" defTabSz="222250">
            <a:lnSpc>
              <a:spcPct val="90000"/>
            </a:lnSpc>
            <a:spcBef>
              <a:spcPct val="0"/>
            </a:spcBef>
            <a:spcAft>
              <a:spcPct val="35000"/>
            </a:spcAft>
            <a:buNone/>
          </a:pPr>
          <a:r>
            <a:rPr lang="en-GB" sz="500" kern="1200" dirty="0">
              <a:solidFill>
                <a:sysClr val="windowText" lastClr="000000"/>
              </a:solidFill>
            </a:rPr>
            <a:t>EAL</a:t>
          </a:r>
        </a:p>
        <a:p>
          <a:pPr marL="0" lvl="0" indent="0" algn="ctr" defTabSz="222250">
            <a:lnSpc>
              <a:spcPct val="90000"/>
            </a:lnSpc>
            <a:spcBef>
              <a:spcPct val="0"/>
            </a:spcBef>
            <a:spcAft>
              <a:spcPct val="35000"/>
            </a:spcAft>
            <a:buNone/>
          </a:pPr>
          <a:r>
            <a:rPr lang="en-GB" sz="500" kern="1200" dirty="0">
              <a:solidFill>
                <a:sysClr val="windowText" lastClr="000000"/>
              </a:solidFill>
            </a:rPr>
            <a:t>Safe Space</a:t>
          </a:r>
        </a:p>
      </dsp:txBody>
      <dsp:txXfrm>
        <a:off x="2076604" y="2541818"/>
        <a:ext cx="418791" cy="418791"/>
      </dsp:txXfrm>
    </dsp:sp>
    <dsp:sp modelId="{F0348B2E-4B5D-4782-8ED9-A86B267295BD}">
      <dsp:nvSpPr>
        <dsp:cNvPr id="0" name=""/>
        <dsp:cNvSpPr/>
      </dsp:nvSpPr>
      <dsp:spPr>
        <a:xfrm>
          <a:off x="1122097" y="2095640"/>
          <a:ext cx="592261" cy="592261"/>
        </a:xfrm>
        <a:prstGeom prst="ellipse">
          <a:avLst/>
        </a:prstGeom>
        <a:solidFill>
          <a:schemeClr val="accent5">
            <a:hueOff val="-4827531"/>
            <a:satOff val="-12442"/>
            <a:lumOff val="-84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GB" sz="500" kern="1200" dirty="0">
              <a:solidFill>
                <a:schemeClr val="tx1"/>
              </a:solidFill>
            </a:rPr>
            <a:t>The Road Centre </a:t>
          </a:r>
        </a:p>
      </dsp:txBody>
      <dsp:txXfrm>
        <a:off x="1208832" y="2182375"/>
        <a:ext cx="418791" cy="418791"/>
      </dsp:txXfrm>
    </dsp:sp>
    <dsp:sp modelId="{2B74B64A-A340-4AEE-A3F1-B97B08DC0307}">
      <dsp:nvSpPr>
        <dsp:cNvPr id="0" name=""/>
        <dsp:cNvSpPr/>
      </dsp:nvSpPr>
      <dsp:spPr>
        <a:xfrm>
          <a:off x="762655" y="1227869"/>
          <a:ext cx="592261" cy="592261"/>
        </a:xfrm>
        <a:prstGeom prst="ellipse">
          <a:avLst/>
        </a:prstGeom>
        <a:solidFill>
          <a:schemeClr val="accent5">
            <a:hueOff val="-5793037"/>
            <a:satOff val="-14931"/>
            <a:lumOff val="-100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GB" sz="500" kern="1200" dirty="0">
              <a:solidFill>
                <a:schemeClr val="tx1"/>
              </a:solidFill>
            </a:rPr>
            <a:t>Bereavement Counselling </a:t>
          </a:r>
        </a:p>
      </dsp:txBody>
      <dsp:txXfrm>
        <a:off x="849390" y="1314604"/>
        <a:ext cx="418791" cy="418791"/>
      </dsp:txXfrm>
    </dsp:sp>
    <dsp:sp modelId="{665E0753-01C8-4EB2-BDDF-715EC072905F}">
      <dsp:nvSpPr>
        <dsp:cNvPr id="0" name=""/>
        <dsp:cNvSpPr/>
      </dsp:nvSpPr>
      <dsp:spPr>
        <a:xfrm>
          <a:off x="1122097" y="360097"/>
          <a:ext cx="592261" cy="592261"/>
        </a:xfrm>
        <a:prstGeom prst="ellipse">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GB" sz="500" kern="1200" dirty="0">
              <a:solidFill>
                <a:schemeClr val="tx1"/>
              </a:solidFill>
            </a:rPr>
            <a:t>Form Tutor Mentoring</a:t>
          </a:r>
        </a:p>
      </dsp:txBody>
      <dsp:txXfrm>
        <a:off x="1208832" y="446832"/>
        <a:ext cx="418791" cy="418791"/>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125" cy="71913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925" y="0"/>
            <a:ext cx="4302125" cy="719138"/>
          </a:xfrm>
          <a:prstGeom prst="rect">
            <a:avLst/>
          </a:prstGeom>
        </p:spPr>
        <p:txBody>
          <a:bodyPr vert="horz" lIns="91440" tIns="45720" rIns="91440" bIns="45720" rtlCol="0"/>
          <a:lstStyle>
            <a:lvl1pPr algn="r">
              <a:defRPr sz="1200"/>
            </a:lvl1pPr>
          </a:lstStyle>
          <a:p>
            <a:fld id="{517E3960-3255-4157-B2BB-F917E16B86FE}" type="datetimeFigureOut">
              <a:rPr lang="en-GB" smtClean="0"/>
              <a:t>04/11/2025</a:t>
            </a:fld>
            <a:endParaRPr lang="en-GB"/>
          </a:p>
        </p:txBody>
      </p:sp>
      <p:sp>
        <p:nvSpPr>
          <p:cNvPr id="4" name="Slide Image Placeholder 3"/>
          <p:cNvSpPr>
            <a:spLocks noGrp="1" noRot="1" noChangeAspect="1"/>
          </p:cNvSpPr>
          <p:nvPr>
            <p:ph type="sldImg" idx="2"/>
          </p:nvPr>
        </p:nvSpPr>
        <p:spPr>
          <a:xfrm>
            <a:off x="3600450" y="1793875"/>
            <a:ext cx="2725738" cy="48450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188" y="6908800"/>
            <a:ext cx="7942262" cy="5653088"/>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13636625"/>
            <a:ext cx="4302125" cy="71913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925" y="13636625"/>
            <a:ext cx="4302125" cy="719138"/>
          </a:xfrm>
          <a:prstGeom prst="rect">
            <a:avLst/>
          </a:prstGeom>
        </p:spPr>
        <p:txBody>
          <a:bodyPr vert="horz" lIns="91440" tIns="45720" rIns="91440" bIns="45720" rtlCol="0" anchor="b"/>
          <a:lstStyle>
            <a:lvl1pPr algn="r">
              <a:defRPr sz="1200"/>
            </a:lvl1pPr>
          </a:lstStyle>
          <a:p>
            <a:fld id="{805CDB8C-251E-4E8D-9571-06F49111D855}" type="slidenum">
              <a:rPr lang="en-GB" smtClean="0"/>
              <a:t>‹#›</a:t>
            </a:fld>
            <a:endParaRPr lang="en-GB"/>
          </a:p>
        </p:txBody>
      </p:sp>
    </p:spTree>
    <p:extLst>
      <p:ext uri="{BB962C8B-B14F-4D97-AF65-F5344CB8AC3E}">
        <p14:creationId xmlns:p14="http://schemas.microsoft.com/office/powerpoint/2010/main" val="39987275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60A88-9CE3-490C-9A7D-B4C65B9FFCA4}"/>
              </a:ext>
            </a:extLst>
          </p:cNvPr>
          <p:cNvSpPr>
            <a:spLocks noGrp="1"/>
          </p:cNvSpPr>
          <p:nvPr>
            <p:ph type="ctrTitle"/>
          </p:nvPr>
        </p:nvSpPr>
        <p:spPr>
          <a:xfrm>
            <a:off x="857250" y="1995312"/>
            <a:ext cx="5143500" cy="4244622"/>
          </a:xfrm>
        </p:spPr>
        <p:txBody>
          <a:bodyPr anchor="b"/>
          <a:lstStyle>
            <a:lvl1pPr algn="ctr">
              <a:defRPr sz="3375"/>
            </a:lvl1pPr>
          </a:lstStyle>
          <a:p>
            <a:r>
              <a:rPr lang="en-US"/>
              <a:t>Click to edit Master title style</a:t>
            </a:r>
            <a:endParaRPr lang="en-GB"/>
          </a:p>
        </p:txBody>
      </p:sp>
      <p:sp>
        <p:nvSpPr>
          <p:cNvPr id="3" name="Subtitle 2">
            <a:extLst>
              <a:ext uri="{FF2B5EF4-FFF2-40B4-BE49-F238E27FC236}">
                <a16:creationId xmlns:a16="http://schemas.microsoft.com/office/drawing/2014/main" id="{01177317-9345-44DF-8015-5234586FF62B}"/>
              </a:ext>
            </a:extLst>
          </p:cNvPr>
          <p:cNvSpPr>
            <a:spLocks noGrp="1"/>
          </p:cNvSpPr>
          <p:nvPr>
            <p:ph type="subTitle" idx="1"/>
          </p:nvPr>
        </p:nvSpPr>
        <p:spPr>
          <a:xfrm>
            <a:off x="857250" y="6403623"/>
            <a:ext cx="5143500" cy="2943577"/>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40F24F7-C920-4CAB-ACC9-B961E6EABA2D}"/>
              </a:ext>
            </a:extLst>
          </p:cNvPr>
          <p:cNvSpPr>
            <a:spLocks noGrp="1"/>
          </p:cNvSpPr>
          <p:nvPr>
            <p:ph type="dt" sz="half" idx="10"/>
          </p:nvPr>
        </p:nvSpPr>
        <p:spPr/>
        <p:txBody>
          <a:bodyPr/>
          <a:lstStyle/>
          <a:p>
            <a:fld id="{11D0B8E0-E65D-4729-8BC9-3F63D050995E}" type="datetime1">
              <a:rPr lang="en-GB" smtClean="0"/>
              <a:t>04/11/2025</a:t>
            </a:fld>
            <a:endParaRPr lang="en-GB"/>
          </a:p>
        </p:txBody>
      </p:sp>
      <p:sp>
        <p:nvSpPr>
          <p:cNvPr id="5" name="Footer Placeholder 4">
            <a:extLst>
              <a:ext uri="{FF2B5EF4-FFF2-40B4-BE49-F238E27FC236}">
                <a16:creationId xmlns:a16="http://schemas.microsoft.com/office/drawing/2014/main" id="{3C925DAB-DED8-49FB-941B-EC55DE79A8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3CE969-7504-4621-855B-0771C1C02EE2}"/>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3026716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0251D-B3B4-4FDF-B43A-707DAA29289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B990C5-9F79-4BC2-90A0-27B88B327EC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7D562D-BE34-4DC4-8A8F-D64FF8871143}"/>
              </a:ext>
            </a:extLst>
          </p:cNvPr>
          <p:cNvSpPr>
            <a:spLocks noGrp="1"/>
          </p:cNvSpPr>
          <p:nvPr>
            <p:ph type="dt" sz="half" idx="10"/>
          </p:nvPr>
        </p:nvSpPr>
        <p:spPr/>
        <p:txBody>
          <a:bodyPr/>
          <a:lstStyle/>
          <a:p>
            <a:fld id="{96FF1105-FC35-4258-96A5-AEC49107B909}" type="datetime1">
              <a:rPr lang="en-GB" smtClean="0"/>
              <a:t>04/11/2025</a:t>
            </a:fld>
            <a:endParaRPr lang="en-GB"/>
          </a:p>
        </p:txBody>
      </p:sp>
      <p:sp>
        <p:nvSpPr>
          <p:cNvPr id="5" name="Footer Placeholder 4">
            <a:extLst>
              <a:ext uri="{FF2B5EF4-FFF2-40B4-BE49-F238E27FC236}">
                <a16:creationId xmlns:a16="http://schemas.microsoft.com/office/drawing/2014/main" id="{6D7861E0-D102-4C5E-A19B-0EFEB61043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5973BF-9D35-41FD-9FA5-9D333AFCDD2C}"/>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237338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0D9AFE-AA3C-4FB3-8B63-1B3FD8C1A902}"/>
              </a:ext>
            </a:extLst>
          </p:cNvPr>
          <p:cNvSpPr>
            <a:spLocks noGrp="1"/>
          </p:cNvSpPr>
          <p:nvPr>
            <p:ph type="title" orient="vert"/>
          </p:nvPr>
        </p:nvSpPr>
        <p:spPr>
          <a:xfrm>
            <a:off x="4907756" y="649111"/>
            <a:ext cx="1478756" cy="10332156"/>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BC45D0-0C19-4197-8853-6C7B50BC9E9B}"/>
              </a:ext>
            </a:extLst>
          </p:cNvPr>
          <p:cNvSpPr>
            <a:spLocks noGrp="1"/>
          </p:cNvSpPr>
          <p:nvPr>
            <p:ph type="body" orient="vert" idx="1"/>
          </p:nvPr>
        </p:nvSpPr>
        <p:spPr>
          <a:xfrm>
            <a:off x="471487" y="649111"/>
            <a:ext cx="4350544" cy="1033215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455F1C-169A-47B2-8F7C-24CA501AEF6B}"/>
              </a:ext>
            </a:extLst>
          </p:cNvPr>
          <p:cNvSpPr>
            <a:spLocks noGrp="1"/>
          </p:cNvSpPr>
          <p:nvPr>
            <p:ph type="dt" sz="half" idx="10"/>
          </p:nvPr>
        </p:nvSpPr>
        <p:spPr/>
        <p:txBody>
          <a:bodyPr/>
          <a:lstStyle/>
          <a:p>
            <a:fld id="{4F470DEE-97C8-4A15-95E7-4DA4F0501927}" type="datetime1">
              <a:rPr lang="en-GB" smtClean="0"/>
              <a:t>04/11/2025</a:t>
            </a:fld>
            <a:endParaRPr lang="en-GB"/>
          </a:p>
        </p:txBody>
      </p:sp>
      <p:sp>
        <p:nvSpPr>
          <p:cNvPr id="5" name="Footer Placeholder 4">
            <a:extLst>
              <a:ext uri="{FF2B5EF4-FFF2-40B4-BE49-F238E27FC236}">
                <a16:creationId xmlns:a16="http://schemas.microsoft.com/office/drawing/2014/main" id="{4347A498-58EF-4659-8C01-CBF17FDECC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071472-DDA7-4059-A9DB-69A62791ED6A}"/>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3236783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09310-D167-4B51-8CE0-B4C68969E6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CC0902-74BD-4859-B9AB-9940FD53D23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C86A4B-FF38-4E56-90A7-02AD3923BC67}"/>
              </a:ext>
            </a:extLst>
          </p:cNvPr>
          <p:cNvSpPr>
            <a:spLocks noGrp="1"/>
          </p:cNvSpPr>
          <p:nvPr>
            <p:ph type="dt" sz="half" idx="10"/>
          </p:nvPr>
        </p:nvSpPr>
        <p:spPr/>
        <p:txBody>
          <a:bodyPr/>
          <a:lstStyle/>
          <a:p>
            <a:fld id="{14AA15F5-3993-4C15-B02B-DA53E45E6F93}" type="datetime1">
              <a:rPr lang="en-GB" smtClean="0"/>
              <a:t>04/11/2025</a:t>
            </a:fld>
            <a:endParaRPr lang="en-GB"/>
          </a:p>
        </p:txBody>
      </p:sp>
      <p:sp>
        <p:nvSpPr>
          <p:cNvPr id="5" name="Footer Placeholder 4">
            <a:extLst>
              <a:ext uri="{FF2B5EF4-FFF2-40B4-BE49-F238E27FC236}">
                <a16:creationId xmlns:a16="http://schemas.microsoft.com/office/drawing/2014/main" id="{8DB00313-374D-4A9F-BC07-E0300D8E4A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14B9E2-C8A1-4A09-BD86-9D8D1AEEF016}"/>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3465700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466AF-E4A7-4124-B31B-C5C26270529E}"/>
              </a:ext>
            </a:extLst>
          </p:cNvPr>
          <p:cNvSpPr>
            <a:spLocks noGrp="1"/>
          </p:cNvSpPr>
          <p:nvPr>
            <p:ph type="title"/>
          </p:nvPr>
        </p:nvSpPr>
        <p:spPr>
          <a:xfrm>
            <a:off x="467916" y="3039535"/>
            <a:ext cx="5915025" cy="5071532"/>
          </a:xfrm>
        </p:spPr>
        <p:txBody>
          <a:bodyPr anchor="b"/>
          <a:lstStyle>
            <a:lvl1pPr>
              <a:defRPr sz="3375"/>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15C92F0-8CFF-4FEC-AC18-B7AE5141D490}"/>
              </a:ext>
            </a:extLst>
          </p:cNvPr>
          <p:cNvSpPr>
            <a:spLocks noGrp="1"/>
          </p:cNvSpPr>
          <p:nvPr>
            <p:ph type="body" idx="1"/>
          </p:nvPr>
        </p:nvSpPr>
        <p:spPr>
          <a:xfrm>
            <a:off x="467916" y="8159046"/>
            <a:ext cx="5915025" cy="266699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A859666-0896-4BB1-AC03-7C27F6B41639}"/>
              </a:ext>
            </a:extLst>
          </p:cNvPr>
          <p:cNvSpPr>
            <a:spLocks noGrp="1"/>
          </p:cNvSpPr>
          <p:nvPr>
            <p:ph type="dt" sz="half" idx="10"/>
          </p:nvPr>
        </p:nvSpPr>
        <p:spPr/>
        <p:txBody>
          <a:bodyPr/>
          <a:lstStyle/>
          <a:p>
            <a:fld id="{EDBB8A2F-3503-49C1-9E82-E6870ABBE311}" type="datetime1">
              <a:rPr lang="en-GB" smtClean="0"/>
              <a:t>04/11/2025</a:t>
            </a:fld>
            <a:endParaRPr lang="en-GB"/>
          </a:p>
        </p:txBody>
      </p:sp>
      <p:sp>
        <p:nvSpPr>
          <p:cNvPr id="5" name="Footer Placeholder 4">
            <a:extLst>
              <a:ext uri="{FF2B5EF4-FFF2-40B4-BE49-F238E27FC236}">
                <a16:creationId xmlns:a16="http://schemas.microsoft.com/office/drawing/2014/main" id="{9E27C9D5-5D59-458F-A824-EFBB88D96F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D4A81F-2D9F-4709-9DD8-1ED11670BD9E}"/>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246439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94E03-5E40-48C5-AE61-19A9F8FCD23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395F807-860E-411B-A1DC-D65AA467957A}"/>
              </a:ext>
            </a:extLst>
          </p:cNvPr>
          <p:cNvSpPr>
            <a:spLocks noGrp="1"/>
          </p:cNvSpPr>
          <p:nvPr>
            <p:ph sz="half" idx="1"/>
          </p:nvPr>
        </p:nvSpPr>
        <p:spPr>
          <a:xfrm>
            <a:off x="471488" y="3245556"/>
            <a:ext cx="2914650" cy="77357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86CC057-6859-4666-8567-081D58E37653}"/>
              </a:ext>
            </a:extLst>
          </p:cNvPr>
          <p:cNvSpPr>
            <a:spLocks noGrp="1"/>
          </p:cNvSpPr>
          <p:nvPr>
            <p:ph sz="half" idx="2"/>
          </p:nvPr>
        </p:nvSpPr>
        <p:spPr>
          <a:xfrm>
            <a:off x="3471863" y="3245556"/>
            <a:ext cx="2914650" cy="77357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13BBB38-BC00-44EA-BDD6-663F39AFB0E7}"/>
              </a:ext>
            </a:extLst>
          </p:cNvPr>
          <p:cNvSpPr>
            <a:spLocks noGrp="1"/>
          </p:cNvSpPr>
          <p:nvPr>
            <p:ph type="dt" sz="half" idx="10"/>
          </p:nvPr>
        </p:nvSpPr>
        <p:spPr/>
        <p:txBody>
          <a:bodyPr/>
          <a:lstStyle/>
          <a:p>
            <a:fld id="{AF576A53-3D87-4040-98B7-F44F8B5C44AD}" type="datetime1">
              <a:rPr lang="en-GB" smtClean="0"/>
              <a:t>04/11/2025</a:t>
            </a:fld>
            <a:endParaRPr lang="en-GB"/>
          </a:p>
        </p:txBody>
      </p:sp>
      <p:sp>
        <p:nvSpPr>
          <p:cNvPr id="6" name="Footer Placeholder 5">
            <a:extLst>
              <a:ext uri="{FF2B5EF4-FFF2-40B4-BE49-F238E27FC236}">
                <a16:creationId xmlns:a16="http://schemas.microsoft.com/office/drawing/2014/main" id="{D3D86E17-7BA4-49DF-BF25-FF2A717F18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DE5DFFB-9F5A-476A-AAD4-F7D1E524F1DD}"/>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1474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BAB12-FF1F-4E0E-A3FE-2FE481945F1E}"/>
              </a:ext>
            </a:extLst>
          </p:cNvPr>
          <p:cNvSpPr>
            <a:spLocks noGrp="1"/>
          </p:cNvSpPr>
          <p:nvPr>
            <p:ph type="title"/>
          </p:nvPr>
        </p:nvSpPr>
        <p:spPr>
          <a:xfrm>
            <a:off x="472381" y="649112"/>
            <a:ext cx="5915025" cy="2356556"/>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1F654B2-784C-489F-8BFB-DE26311DC1F8}"/>
              </a:ext>
            </a:extLst>
          </p:cNvPr>
          <p:cNvSpPr>
            <a:spLocks noGrp="1"/>
          </p:cNvSpPr>
          <p:nvPr>
            <p:ph type="body" idx="1"/>
          </p:nvPr>
        </p:nvSpPr>
        <p:spPr>
          <a:xfrm>
            <a:off x="472381" y="2988734"/>
            <a:ext cx="2901255"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4" name="Content Placeholder 3">
            <a:extLst>
              <a:ext uri="{FF2B5EF4-FFF2-40B4-BE49-F238E27FC236}">
                <a16:creationId xmlns:a16="http://schemas.microsoft.com/office/drawing/2014/main" id="{85F44ACD-23A6-40B7-A73D-998C833D6ABC}"/>
              </a:ext>
            </a:extLst>
          </p:cNvPr>
          <p:cNvSpPr>
            <a:spLocks noGrp="1"/>
          </p:cNvSpPr>
          <p:nvPr>
            <p:ph sz="half" idx="2"/>
          </p:nvPr>
        </p:nvSpPr>
        <p:spPr>
          <a:xfrm>
            <a:off x="472381" y="4453467"/>
            <a:ext cx="2901255" cy="65503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973F3CF-C847-4D09-8170-968E26E869B9}"/>
              </a:ext>
            </a:extLst>
          </p:cNvPr>
          <p:cNvSpPr>
            <a:spLocks noGrp="1"/>
          </p:cNvSpPr>
          <p:nvPr>
            <p:ph type="body" sz="quarter" idx="3"/>
          </p:nvPr>
        </p:nvSpPr>
        <p:spPr>
          <a:xfrm>
            <a:off x="3471863" y="2988734"/>
            <a:ext cx="2915543" cy="146473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6" name="Content Placeholder 5">
            <a:extLst>
              <a:ext uri="{FF2B5EF4-FFF2-40B4-BE49-F238E27FC236}">
                <a16:creationId xmlns:a16="http://schemas.microsoft.com/office/drawing/2014/main" id="{74DEE69B-3560-4D93-A000-D29E381B2580}"/>
              </a:ext>
            </a:extLst>
          </p:cNvPr>
          <p:cNvSpPr>
            <a:spLocks noGrp="1"/>
          </p:cNvSpPr>
          <p:nvPr>
            <p:ph sz="quarter" idx="4"/>
          </p:nvPr>
        </p:nvSpPr>
        <p:spPr>
          <a:xfrm>
            <a:off x="3471863" y="4453467"/>
            <a:ext cx="2915543" cy="65503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A7AD5A1-E463-40F1-A5B5-91D60CAB01BE}"/>
              </a:ext>
            </a:extLst>
          </p:cNvPr>
          <p:cNvSpPr>
            <a:spLocks noGrp="1"/>
          </p:cNvSpPr>
          <p:nvPr>
            <p:ph type="dt" sz="half" idx="10"/>
          </p:nvPr>
        </p:nvSpPr>
        <p:spPr/>
        <p:txBody>
          <a:bodyPr/>
          <a:lstStyle/>
          <a:p>
            <a:fld id="{C8A32443-BEFD-4F55-8127-C593F0DFC6D1}" type="datetime1">
              <a:rPr lang="en-GB" smtClean="0"/>
              <a:t>04/11/2025</a:t>
            </a:fld>
            <a:endParaRPr lang="en-GB"/>
          </a:p>
        </p:txBody>
      </p:sp>
      <p:sp>
        <p:nvSpPr>
          <p:cNvPr id="8" name="Footer Placeholder 7">
            <a:extLst>
              <a:ext uri="{FF2B5EF4-FFF2-40B4-BE49-F238E27FC236}">
                <a16:creationId xmlns:a16="http://schemas.microsoft.com/office/drawing/2014/main" id="{FEDA7853-5CAD-4138-B295-F8F55928AAE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04B58EE-12EF-434D-AF11-A8E56CD62A25}"/>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4273882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DDB41-8A6B-4F73-943A-138778AE9AF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3506EC-A918-4E65-90A2-C6CCD9640958}"/>
              </a:ext>
            </a:extLst>
          </p:cNvPr>
          <p:cNvSpPr>
            <a:spLocks noGrp="1"/>
          </p:cNvSpPr>
          <p:nvPr>
            <p:ph type="dt" sz="half" idx="10"/>
          </p:nvPr>
        </p:nvSpPr>
        <p:spPr/>
        <p:txBody>
          <a:bodyPr/>
          <a:lstStyle/>
          <a:p>
            <a:fld id="{416E10B2-0C6B-46C9-A55D-EA20F979EB71}" type="datetime1">
              <a:rPr lang="en-GB" smtClean="0"/>
              <a:t>04/11/2025</a:t>
            </a:fld>
            <a:endParaRPr lang="en-GB"/>
          </a:p>
        </p:txBody>
      </p:sp>
      <p:sp>
        <p:nvSpPr>
          <p:cNvPr id="4" name="Footer Placeholder 3">
            <a:extLst>
              <a:ext uri="{FF2B5EF4-FFF2-40B4-BE49-F238E27FC236}">
                <a16:creationId xmlns:a16="http://schemas.microsoft.com/office/drawing/2014/main" id="{332D747F-F3B5-4067-AB7F-A68D9A25D39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FA59F9-296C-4CD6-82A2-E218EDE675D6}"/>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2283216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3BE5EE-9547-40C5-8605-4A0961527431}"/>
              </a:ext>
            </a:extLst>
          </p:cNvPr>
          <p:cNvSpPr>
            <a:spLocks noGrp="1"/>
          </p:cNvSpPr>
          <p:nvPr>
            <p:ph type="dt" sz="half" idx="10"/>
          </p:nvPr>
        </p:nvSpPr>
        <p:spPr/>
        <p:txBody>
          <a:bodyPr/>
          <a:lstStyle/>
          <a:p>
            <a:fld id="{B29BF437-7D96-458E-94BE-60C06F78E8BE}" type="datetime1">
              <a:rPr lang="en-GB" smtClean="0"/>
              <a:t>04/11/2025</a:t>
            </a:fld>
            <a:endParaRPr lang="en-GB"/>
          </a:p>
        </p:txBody>
      </p:sp>
      <p:sp>
        <p:nvSpPr>
          <p:cNvPr id="3" name="Footer Placeholder 2">
            <a:extLst>
              <a:ext uri="{FF2B5EF4-FFF2-40B4-BE49-F238E27FC236}">
                <a16:creationId xmlns:a16="http://schemas.microsoft.com/office/drawing/2014/main" id="{ACE6DC85-7F0C-46AE-B485-358A14E1C3F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230AF7F-C785-40FA-934B-8531D0AE4C5A}"/>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350855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D7B10-7702-48C6-A651-69C2CAD2A2C8}"/>
              </a:ext>
            </a:extLst>
          </p:cNvPr>
          <p:cNvSpPr>
            <a:spLocks noGrp="1"/>
          </p:cNvSpPr>
          <p:nvPr>
            <p:ph type="title"/>
          </p:nvPr>
        </p:nvSpPr>
        <p:spPr>
          <a:xfrm>
            <a:off x="472381" y="812800"/>
            <a:ext cx="2211883" cy="2844800"/>
          </a:xfrm>
        </p:spPr>
        <p:txBody>
          <a:bodyPr anchor="b"/>
          <a:lstStyle>
            <a:lvl1pPr>
              <a:defRPr sz="1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B55DA97-7903-4032-B07A-DEC11F5C2E3B}"/>
              </a:ext>
            </a:extLst>
          </p:cNvPr>
          <p:cNvSpPr>
            <a:spLocks noGrp="1"/>
          </p:cNvSpPr>
          <p:nvPr>
            <p:ph idx="1"/>
          </p:nvPr>
        </p:nvSpPr>
        <p:spPr>
          <a:xfrm>
            <a:off x="2915543" y="1755423"/>
            <a:ext cx="3471863" cy="8664222"/>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BB11D4F-EE34-4D4C-9993-BA9D5089E241}"/>
              </a:ext>
            </a:extLst>
          </p:cNvPr>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a:extLst>
              <a:ext uri="{FF2B5EF4-FFF2-40B4-BE49-F238E27FC236}">
                <a16:creationId xmlns:a16="http://schemas.microsoft.com/office/drawing/2014/main" id="{BD9FE13B-EAE3-4A5D-A8CA-0E52DAE3C5C9}"/>
              </a:ext>
            </a:extLst>
          </p:cNvPr>
          <p:cNvSpPr>
            <a:spLocks noGrp="1"/>
          </p:cNvSpPr>
          <p:nvPr>
            <p:ph type="dt" sz="half" idx="10"/>
          </p:nvPr>
        </p:nvSpPr>
        <p:spPr/>
        <p:txBody>
          <a:bodyPr/>
          <a:lstStyle/>
          <a:p>
            <a:fld id="{2C0296D0-2885-4899-BAA0-528186EA1F4B}" type="datetime1">
              <a:rPr lang="en-GB" smtClean="0"/>
              <a:t>04/11/2025</a:t>
            </a:fld>
            <a:endParaRPr lang="en-GB"/>
          </a:p>
        </p:txBody>
      </p:sp>
      <p:sp>
        <p:nvSpPr>
          <p:cNvPr id="6" name="Footer Placeholder 5">
            <a:extLst>
              <a:ext uri="{FF2B5EF4-FFF2-40B4-BE49-F238E27FC236}">
                <a16:creationId xmlns:a16="http://schemas.microsoft.com/office/drawing/2014/main" id="{856529F6-335D-4132-B800-2F9841A063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AD7B848-0EDB-457F-BC34-DE426DA610BD}"/>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2924579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F7DEC-9382-4924-8CB9-21D8450FF0A8}"/>
              </a:ext>
            </a:extLst>
          </p:cNvPr>
          <p:cNvSpPr>
            <a:spLocks noGrp="1"/>
          </p:cNvSpPr>
          <p:nvPr>
            <p:ph type="title"/>
          </p:nvPr>
        </p:nvSpPr>
        <p:spPr>
          <a:xfrm>
            <a:off x="472381" y="812800"/>
            <a:ext cx="2211883" cy="2844800"/>
          </a:xfrm>
        </p:spPr>
        <p:txBody>
          <a:bodyPr anchor="b"/>
          <a:lstStyle>
            <a:lvl1pPr>
              <a:defRPr sz="18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C0F2880-972E-4B29-B961-1669F841E0B4}"/>
              </a:ext>
            </a:extLst>
          </p:cNvPr>
          <p:cNvSpPr>
            <a:spLocks noGrp="1"/>
          </p:cNvSpPr>
          <p:nvPr>
            <p:ph type="pic" idx="1"/>
          </p:nvPr>
        </p:nvSpPr>
        <p:spPr>
          <a:xfrm>
            <a:off x="2915543" y="1755423"/>
            <a:ext cx="3471863" cy="8664222"/>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GB"/>
          </a:p>
        </p:txBody>
      </p:sp>
      <p:sp>
        <p:nvSpPr>
          <p:cNvPr id="4" name="Text Placeholder 3">
            <a:extLst>
              <a:ext uri="{FF2B5EF4-FFF2-40B4-BE49-F238E27FC236}">
                <a16:creationId xmlns:a16="http://schemas.microsoft.com/office/drawing/2014/main" id="{4784C1AD-9811-49C6-BDA3-C9ED58CCDB70}"/>
              </a:ext>
            </a:extLst>
          </p:cNvPr>
          <p:cNvSpPr>
            <a:spLocks noGrp="1"/>
          </p:cNvSpPr>
          <p:nvPr>
            <p:ph type="body" sz="half" idx="2"/>
          </p:nvPr>
        </p:nvSpPr>
        <p:spPr>
          <a:xfrm>
            <a:off x="472381" y="3657600"/>
            <a:ext cx="2211883" cy="677615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a:extLst>
              <a:ext uri="{FF2B5EF4-FFF2-40B4-BE49-F238E27FC236}">
                <a16:creationId xmlns:a16="http://schemas.microsoft.com/office/drawing/2014/main" id="{EEC725E4-B5D3-48E3-951A-74E150F882A3}"/>
              </a:ext>
            </a:extLst>
          </p:cNvPr>
          <p:cNvSpPr>
            <a:spLocks noGrp="1"/>
          </p:cNvSpPr>
          <p:nvPr>
            <p:ph type="dt" sz="half" idx="10"/>
          </p:nvPr>
        </p:nvSpPr>
        <p:spPr/>
        <p:txBody>
          <a:bodyPr/>
          <a:lstStyle/>
          <a:p>
            <a:fld id="{1D15FEC1-0BD7-4487-87A4-A8136CBF3EA1}" type="datetime1">
              <a:rPr lang="en-GB" smtClean="0"/>
              <a:t>04/11/2025</a:t>
            </a:fld>
            <a:endParaRPr lang="en-GB"/>
          </a:p>
        </p:txBody>
      </p:sp>
      <p:sp>
        <p:nvSpPr>
          <p:cNvPr id="6" name="Footer Placeholder 5">
            <a:extLst>
              <a:ext uri="{FF2B5EF4-FFF2-40B4-BE49-F238E27FC236}">
                <a16:creationId xmlns:a16="http://schemas.microsoft.com/office/drawing/2014/main" id="{2A4A0AD0-962A-47E2-855F-63CE53E247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CC5EC4-2C4A-467E-A8B9-D0D80F09B541}"/>
              </a:ext>
            </a:extLst>
          </p:cNvPr>
          <p:cNvSpPr>
            <a:spLocks noGrp="1"/>
          </p:cNvSpPr>
          <p:nvPr>
            <p:ph type="sldNum" sz="quarter" idx="12"/>
          </p:nvPr>
        </p:nvSpPr>
        <p:spPr/>
        <p:txBody>
          <a:bodyPr/>
          <a:lstStyle/>
          <a:p>
            <a:fld id="{9F115B45-9374-4C75-A90A-71CFCEC1E1EF}" type="slidenum">
              <a:rPr lang="en-GB" smtClean="0"/>
              <a:t>‹#›</a:t>
            </a:fld>
            <a:endParaRPr lang="en-GB"/>
          </a:p>
        </p:txBody>
      </p:sp>
    </p:spTree>
    <p:extLst>
      <p:ext uri="{BB962C8B-B14F-4D97-AF65-F5344CB8AC3E}">
        <p14:creationId xmlns:p14="http://schemas.microsoft.com/office/powerpoint/2010/main" val="1173920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CA61A7-9C9B-4B90-870A-87F99DED8400}"/>
              </a:ext>
            </a:extLst>
          </p:cNvPr>
          <p:cNvSpPr>
            <a:spLocks noGrp="1"/>
          </p:cNvSpPr>
          <p:nvPr>
            <p:ph type="title"/>
          </p:nvPr>
        </p:nvSpPr>
        <p:spPr>
          <a:xfrm>
            <a:off x="471488" y="649112"/>
            <a:ext cx="5915025" cy="2356556"/>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1F59FC-7FFB-4705-AC86-67411D703199}"/>
              </a:ext>
            </a:extLst>
          </p:cNvPr>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E6B960-B363-4FF3-8857-378F7EE1FA45}"/>
              </a:ext>
            </a:extLst>
          </p:cNvPr>
          <p:cNvSpPr>
            <a:spLocks noGrp="1"/>
          </p:cNvSpPr>
          <p:nvPr>
            <p:ph type="dt" sz="half" idx="2"/>
          </p:nvPr>
        </p:nvSpPr>
        <p:spPr>
          <a:xfrm>
            <a:off x="471488" y="11300179"/>
            <a:ext cx="1543050" cy="649111"/>
          </a:xfrm>
          <a:prstGeom prst="rect">
            <a:avLst/>
          </a:prstGeom>
        </p:spPr>
        <p:txBody>
          <a:bodyPr vert="horz" lIns="91440" tIns="45720" rIns="91440" bIns="45720" rtlCol="0" anchor="ctr"/>
          <a:lstStyle>
            <a:lvl1pPr algn="l">
              <a:defRPr sz="675">
                <a:solidFill>
                  <a:schemeClr val="tx1">
                    <a:tint val="75000"/>
                  </a:schemeClr>
                </a:solidFill>
              </a:defRPr>
            </a:lvl1pPr>
          </a:lstStyle>
          <a:p>
            <a:fld id="{9D259870-1816-4A0E-B25B-B0FC75566FDF}" type="datetime1">
              <a:rPr lang="en-GB" smtClean="0"/>
              <a:t>04/11/2025</a:t>
            </a:fld>
            <a:endParaRPr lang="en-GB"/>
          </a:p>
        </p:txBody>
      </p:sp>
      <p:sp>
        <p:nvSpPr>
          <p:cNvPr id="5" name="Footer Placeholder 4">
            <a:extLst>
              <a:ext uri="{FF2B5EF4-FFF2-40B4-BE49-F238E27FC236}">
                <a16:creationId xmlns:a16="http://schemas.microsoft.com/office/drawing/2014/main" id="{89238118-5E84-4A06-B69A-F5A7B97F935B}"/>
              </a:ext>
            </a:extLst>
          </p:cNvPr>
          <p:cNvSpPr>
            <a:spLocks noGrp="1"/>
          </p:cNvSpPr>
          <p:nvPr>
            <p:ph type="ftr" sz="quarter" idx="3"/>
          </p:nvPr>
        </p:nvSpPr>
        <p:spPr>
          <a:xfrm>
            <a:off x="2271713" y="11300179"/>
            <a:ext cx="2314575" cy="649111"/>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FF1B6D-D021-4504-ABB9-8086DE890578}"/>
              </a:ext>
            </a:extLst>
          </p:cNvPr>
          <p:cNvSpPr>
            <a:spLocks noGrp="1"/>
          </p:cNvSpPr>
          <p:nvPr>
            <p:ph type="sldNum" sz="quarter" idx="4"/>
          </p:nvPr>
        </p:nvSpPr>
        <p:spPr>
          <a:xfrm>
            <a:off x="4843463" y="11300179"/>
            <a:ext cx="1543050" cy="649111"/>
          </a:xfrm>
          <a:prstGeom prst="rect">
            <a:avLst/>
          </a:prstGeom>
        </p:spPr>
        <p:txBody>
          <a:bodyPr vert="horz" lIns="91440" tIns="45720" rIns="91440" bIns="45720" rtlCol="0" anchor="ctr"/>
          <a:lstStyle>
            <a:lvl1pPr algn="r">
              <a:defRPr sz="675">
                <a:solidFill>
                  <a:schemeClr val="tx1">
                    <a:tint val="75000"/>
                  </a:schemeClr>
                </a:solidFill>
              </a:defRPr>
            </a:lvl1pPr>
          </a:lstStyle>
          <a:p>
            <a:fld id="{9F115B45-9374-4C75-A90A-71CFCEC1E1EF}" type="slidenum">
              <a:rPr lang="en-GB" smtClean="0"/>
              <a:t>‹#›</a:t>
            </a:fld>
            <a:endParaRPr lang="en-GB"/>
          </a:p>
        </p:txBody>
      </p:sp>
    </p:spTree>
    <p:extLst>
      <p:ext uri="{BB962C8B-B14F-4D97-AF65-F5344CB8AC3E}">
        <p14:creationId xmlns:p14="http://schemas.microsoft.com/office/powerpoint/2010/main" val="37586549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8.xml"/><Relationship Id="rId13" Type="http://schemas.openxmlformats.org/officeDocument/2006/relationships/diagramData" Target="../diagrams/data9.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17" Type="http://schemas.microsoft.com/office/2007/relationships/diagramDrawing" Target="../diagrams/drawing9.xml"/><Relationship Id="rId2" Type="http://schemas.openxmlformats.org/officeDocument/2006/relationships/image" Target="../media/image1.png"/><Relationship Id="rId16" Type="http://schemas.openxmlformats.org/officeDocument/2006/relationships/diagramColors" Target="../diagrams/colors9.xml"/><Relationship Id="rId1" Type="http://schemas.openxmlformats.org/officeDocument/2006/relationships/slideLayout" Target="../slideLayouts/slideLayout2.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5" Type="http://schemas.openxmlformats.org/officeDocument/2006/relationships/diagramQuickStyle" Target="../diagrams/quickStyle9.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 Id="rId1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77A9C-AF86-4F7C-A3F2-84DADFAC4498}"/>
              </a:ext>
            </a:extLst>
          </p:cNvPr>
          <p:cNvSpPr>
            <a:spLocks noGrp="1"/>
          </p:cNvSpPr>
          <p:nvPr>
            <p:ph type="ctrTitle"/>
          </p:nvPr>
        </p:nvSpPr>
        <p:spPr>
          <a:xfrm>
            <a:off x="1241375" y="4027617"/>
            <a:ext cx="5143500" cy="4244622"/>
          </a:xfrm>
        </p:spPr>
        <p:txBody>
          <a:bodyPr>
            <a:normAutofit/>
          </a:bodyPr>
          <a:lstStyle/>
          <a:p>
            <a:r>
              <a:rPr lang="en-GB" sz="5400" b="1" u="sng" dirty="0">
                <a:solidFill>
                  <a:srgbClr val="4B732F"/>
                </a:solidFill>
                <a:latin typeface="Arial" panose="020B0604020202020204" pitchFamily="34" charset="0"/>
                <a:cs typeface="Arial" panose="020B0604020202020204" pitchFamily="34" charset="0"/>
              </a:rPr>
              <a:t>Welcome</a:t>
            </a:r>
            <a:r>
              <a:rPr lang="en-GB" sz="5400" u="sng" dirty="0">
                <a:solidFill>
                  <a:srgbClr val="4B732F"/>
                </a:solidFill>
              </a:rPr>
              <a:t> </a:t>
            </a:r>
          </a:p>
        </p:txBody>
      </p:sp>
      <p:sp>
        <p:nvSpPr>
          <p:cNvPr id="3" name="Subtitle 2">
            <a:extLst>
              <a:ext uri="{FF2B5EF4-FFF2-40B4-BE49-F238E27FC236}">
                <a16:creationId xmlns:a16="http://schemas.microsoft.com/office/drawing/2014/main" id="{C99A1225-0723-45ED-90A1-7C0D2482D0CB}"/>
              </a:ext>
            </a:extLst>
          </p:cNvPr>
          <p:cNvSpPr>
            <a:spLocks noGrp="1"/>
          </p:cNvSpPr>
          <p:nvPr>
            <p:ph type="subTitle" idx="1"/>
          </p:nvPr>
        </p:nvSpPr>
        <p:spPr>
          <a:xfrm>
            <a:off x="1241375" y="7897406"/>
            <a:ext cx="4524153" cy="3866567"/>
          </a:xfrm>
        </p:spPr>
        <p:txBody>
          <a:bodyPr>
            <a:normAutofit/>
          </a:bodyPr>
          <a:lstStyle/>
          <a:p>
            <a:pPr algn="l"/>
            <a:endParaRPr lang="en-GB" sz="1600" dirty="0">
              <a:solidFill>
                <a:schemeClr val="tx1"/>
              </a:solidFill>
            </a:endParaRPr>
          </a:p>
          <a:p>
            <a:r>
              <a:rPr lang="en-GB" sz="1600" dirty="0">
                <a:solidFill>
                  <a:schemeClr val="tx1"/>
                </a:solidFill>
              </a:rPr>
              <a:t>Mental health and wellbeing services at St. Wilfrid’s provide effective strategies and support for students, families and staff to improve the wellbeing and progress of the school environment. </a:t>
            </a:r>
          </a:p>
          <a:p>
            <a:endParaRPr lang="en-GB" sz="1600" dirty="0">
              <a:solidFill>
                <a:schemeClr val="tx1"/>
              </a:solidFill>
            </a:endParaRPr>
          </a:p>
          <a:p>
            <a:r>
              <a:rPr lang="en-GB" sz="1600" dirty="0">
                <a:solidFill>
                  <a:schemeClr val="tx1"/>
                </a:solidFill>
              </a:rPr>
              <a:t>Secondary School mental health services allow St. Wilfrid’s to follow a graduated response to crises. This document outlines how processes are formalised for identifying and providing students with the most appropriate mental health and wellbeing support.</a:t>
            </a:r>
          </a:p>
        </p:txBody>
      </p:sp>
      <p:sp>
        <p:nvSpPr>
          <p:cNvPr id="4" name="Rectangle 3">
            <a:extLst>
              <a:ext uri="{FF2B5EF4-FFF2-40B4-BE49-F238E27FC236}">
                <a16:creationId xmlns:a16="http://schemas.microsoft.com/office/drawing/2014/main" id="{ADFCC1DD-33F3-4C1D-ABE4-763E677F4F2C}"/>
              </a:ext>
            </a:extLst>
          </p:cNvPr>
          <p:cNvSpPr/>
          <p:nvPr/>
        </p:nvSpPr>
        <p:spPr>
          <a:xfrm>
            <a:off x="362776" y="1152215"/>
            <a:ext cx="6132448" cy="1077218"/>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Mental Health Toolkit</a:t>
            </a:r>
            <a:endParaRPr lang="en-GB" sz="1000" dirty="0"/>
          </a:p>
        </p:txBody>
      </p:sp>
      <p:pic>
        <p:nvPicPr>
          <p:cNvPr id="5" name="Picture 2" descr="St Wilfrid's R.C College">
            <a:extLst>
              <a:ext uri="{FF2B5EF4-FFF2-40B4-BE49-F238E27FC236}">
                <a16:creationId xmlns:a16="http://schemas.microsoft.com/office/drawing/2014/main" id="{C3A2A2B6-D6F9-4733-9349-E5F9FDE104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2003" y="2229433"/>
            <a:ext cx="4244622" cy="4244622"/>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304B29E0-A6B6-4358-A281-4E6A4489DD46}"/>
              </a:ext>
            </a:extLst>
          </p:cNvPr>
          <p:cNvSpPr>
            <a:spLocks noGrp="1"/>
          </p:cNvSpPr>
          <p:nvPr>
            <p:ph type="sldNum" sz="quarter" idx="12"/>
          </p:nvPr>
        </p:nvSpPr>
        <p:spPr/>
        <p:txBody>
          <a:bodyPr/>
          <a:lstStyle/>
          <a:p>
            <a:fld id="{9F115B45-9374-4C75-A90A-71CFCEC1E1EF}" type="slidenum">
              <a:rPr lang="en-GB" smtClean="0"/>
              <a:t>1</a:t>
            </a:fld>
            <a:endParaRPr lang="en-GB"/>
          </a:p>
        </p:txBody>
      </p:sp>
    </p:spTree>
    <p:extLst>
      <p:ext uri="{BB962C8B-B14F-4D97-AF65-F5344CB8AC3E}">
        <p14:creationId xmlns:p14="http://schemas.microsoft.com/office/powerpoint/2010/main" val="2793197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F13D133-7DE1-43E5-AF43-CD1F5ABD4A28}"/>
              </a:ext>
            </a:extLst>
          </p:cNvPr>
          <p:cNvSpPr/>
          <p:nvPr/>
        </p:nvSpPr>
        <p:spPr>
          <a:xfrm>
            <a:off x="1010476" y="1058519"/>
            <a:ext cx="5847524" cy="1077218"/>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Referrals </a:t>
            </a:r>
            <a:endParaRPr lang="en-GB" sz="1000" dirty="0"/>
          </a:p>
        </p:txBody>
      </p:sp>
      <p:pic>
        <p:nvPicPr>
          <p:cNvPr id="11" name="Picture 2" descr="St Wilfrid's R.C College">
            <a:extLst>
              <a:ext uri="{FF2B5EF4-FFF2-40B4-BE49-F238E27FC236}">
                <a16:creationId xmlns:a16="http://schemas.microsoft.com/office/drawing/2014/main" id="{5AEA61DA-571A-4CFF-A66A-1B186B7C98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618" y="909790"/>
            <a:ext cx="1071562" cy="10715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Diagram 11">
            <a:extLst>
              <a:ext uri="{FF2B5EF4-FFF2-40B4-BE49-F238E27FC236}">
                <a16:creationId xmlns:a16="http://schemas.microsoft.com/office/drawing/2014/main" id="{716C4C39-4719-4521-AF88-6C47B20BC884}"/>
              </a:ext>
            </a:extLst>
          </p:cNvPr>
          <p:cNvGraphicFramePr/>
          <p:nvPr>
            <p:extLst>
              <p:ext uri="{D42A27DB-BD31-4B8C-83A1-F6EECF244321}">
                <p14:modId xmlns:p14="http://schemas.microsoft.com/office/powerpoint/2010/main" val="2550740900"/>
              </p:ext>
            </p:extLst>
          </p:nvPr>
        </p:nvGraphicFramePr>
        <p:xfrm>
          <a:off x="252618" y="3212543"/>
          <a:ext cx="6352763" cy="5281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6" name="Diagram 15">
            <a:extLst>
              <a:ext uri="{FF2B5EF4-FFF2-40B4-BE49-F238E27FC236}">
                <a16:creationId xmlns:a16="http://schemas.microsoft.com/office/drawing/2014/main" id="{45ABCD04-0768-4778-A05A-ED5F4DBF24D5}"/>
              </a:ext>
            </a:extLst>
          </p:cNvPr>
          <p:cNvGraphicFramePr/>
          <p:nvPr>
            <p:extLst>
              <p:ext uri="{D42A27DB-BD31-4B8C-83A1-F6EECF244321}">
                <p14:modId xmlns:p14="http://schemas.microsoft.com/office/powerpoint/2010/main" val="4293987444"/>
              </p:ext>
            </p:extLst>
          </p:nvPr>
        </p:nvGraphicFramePr>
        <p:xfrm>
          <a:off x="1142999" y="8201208"/>
          <a:ext cx="4572000" cy="3048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7" name="Diagram 16">
            <a:extLst>
              <a:ext uri="{FF2B5EF4-FFF2-40B4-BE49-F238E27FC236}">
                <a16:creationId xmlns:a16="http://schemas.microsoft.com/office/drawing/2014/main" id="{BE3B3680-09E7-4587-8F4C-6DE541653347}"/>
              </a:ext>
            </a:extLst>
          </p:cNvPr>
          <p:cNvGraphicFramePr/>
          <p:nvPr>
            <p:extLst>
              <p:ext uri="{D42A27DB-BD31-4B8C-83A1-F6EECF244321}">
                <p14:modId xmlns:p14="http://schemas.microsoft.com/office/powerpoint/2010/main" val="3553883686"/>
              </p:ext>
            </p:extLst>
          </p:nvPr>
        </p:nvGraphicFramePr>
        <p:xfrm>
          <a:off x="1142999" y="2284466"/>
          <a:ext cx="4572000" cy="30480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2" name="Slide Number Placeholder 1">
            <a:extLst>
              <a:ext uri="{FF2B5EF4-FFF2-40B4-BE49-F238E27FC236}">
                <a16:creationId xmlns:a16="http://schemas.microsoft.com/office/drawing/2014/main" id="{058D4314-2593-E34F-BC6D-E57DE8B1CC6A}"/>
              </a:ext>
            </a:extLst>
          </p:cNvPr>
          <p:cNvSpPr>
            <a:spLocks noGrp="1"/>
          </p:cNvSpPr>
          <p:nvPr>
            <p:ph type="sldNum" sz="quarter" idx="12"/>
          </p:nvPr>
        </p:nvSpPr>
        <p:spPr/>
        <p:txBody>
          <a:bodyPr/>
          <a:lstStyle/>
          <a:p>
            <a:fld id="{9F115B45-9374-4C75-A90A-71CFCEC1E1EF}" type="slidenum">
              <a:rPr lang="en-GB" smtClean="0"/>
              <a:t>10</a:t>
            </a:fld>
            <a:endParaRPr lang="en-GB"/>
          </a:p>
        </p:txBody>
      </p:sp>
    </p:spTree>
    <p:extLst>
      <p:ext uri="{BB962C8B-B14F-4D97-AF65-F5344CB8AC3E}">
        <p14:creationId xmlns:p14="http://schemas.microsoft.com/office/powerpoint/2010/main" val="3585949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432264E-CC3A-4EFF-8C25-6BF91ECD3123}"/>
              </a:ext>
            </a:extLst>
          </p:cNvPr>
          <p:cNvSpPr/>
          <p:nvPr/>
        </p:nvSpPr>
        <p:spPr>
          <a:xfrm>
            <a:off x="1010476" y="1076738"/>
            <a:ext cx="5847524" cy="1077218"/>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Internal Referrals</a:t>
            </a:r>
            <a:endParaRPr lang="en-GB" sz="1000" dirty="0"/>
          </a:p>
        </p:txBody>
      </p:sp>
      <p:pic>
        <p:nvPicPr>
          <p:cNvPr id="5" name="Picture 2" descr="St Wilfrid's R.C College">
            <a:extLst>
              <a:ext uri="{FF2B5EF4-FFF2-40B4-BE49-F238E27FC236}">
                <a16:creationId xmlns:a16="http://schemas.microsoft.com/office/drawing/2014/main" id="{179B3E9E-D129-4138-87DC-272FC60F30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695" y="1073015"/>
            <a:ext cx="1071562" cy="10715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Diagram 6">
            <a:extLst>
              <a:ext uri="{FF2B5EF4-FFF2-40B4-BE49-F238E27FC236}">
                <a16:creationId xmlns:a16="http://schemas.microsoft.com/office/drawing/2014/main" id="{55039B2B-153A-43F7-AA42-E65146684401}"/>
              </a:ext>
            </a:extLst>
          </p:cNvPr>
          <p:cNvGraphicFramePr/>
          <p:nvPr>
            <p:extLst>
              <p:ext uri="{D42A27DB-BD31-4B8C-83A1-F6EECF244321}">
                <p14:modId xmlns:p14="http://schemas.microsoft.com/office/powerpoint/2010/main" val="3685982327"/>
              </p:ext>
            </p:extLst>
          </p:nvPr>
        </p:nvGraphicFramePr>
        <p:xfrm>
          <a:off x="505238" y="2449857"/>
          <a:ext cx="5847524" cy="8133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a:extLst>
              <a:ext uri="{FF2B5EF4-FFF2-40B4-BE49-F238E27FC236}">
                <a16:creationId xmlns:a16="http://schemas.microsoft.com/office/drawing/2014/main" id="{7B7E0872-FFB6-5FE2-D395-CE3B39CE5232}"/>
              </a:ext>
            </a:extLst>
          </p:cNvPr>
          <p:cNvSpPr>
            <a:spLocks noGrp="1"/>
          </p:cNvSpPr>
          <p:nvPr>
            <p:ph type="sldNum" sz="quarter" idx="12"/>
          </p:nvPr>
        </p:nvSpPr>
        <p:spPr/>
        <p:txBody>
          <a:bodyPr/>
          <a:lstStyle/>
          <a:p>
            <a:fld id="{9F115B45-9374-4C75-A90A-71CFCEC1E1EF}" type="slidenum">
              <a:rPr lang="en-GB" smtClean="0"/>
              <a:t>11</a:t>
            </a:fld>
            <a:endParaRPr lang="en-GB"/>
          </a:p>
        </p:txBody>
      </p:sp>
    </p:spTree>
    <p:extLst>
      <p:ext uri="{BB962C8B-B14F-4D97-AF65-F5344CB8AC3E}">
        <p14:creationId xmlns:p14="http://schemas.microsoft.com/office/powerpoint/2010/main" val="3554963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432264E-CC3A-4EFF-8C25-6BF91ECD3123}"/>
              </a:ext>
            </a:extLst>
          </p:cNvPr>
          <p:cNvSpPr/>
          <p:nvPr/>
        </p:nvSpPr>
        <p:spPr>
          <a:xfrm>
            <a:off x="1010476" y="1272682"/>
            <a:ext cx="5847524" cy="1077218"/>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Internal Referrals</a:t>
            </a:r>
            <a:endParaRPr lang="en-GB" sz="1000" dirty="0"/>
          </a:p>
        </p:txBody>
      </p:sp>
      <p:pic>
        <p:nvPicPr>
          <p:cNvPr id="5" name="Picture 2" descr="St Wilfrid's R.C College">
            <a:extLst>
              <a:ext uri="{FF2B5EF4-FFF2-40B4-BE49-F238E27FC236}">
                <a16:creationId xmlns:a16="http://schemas.microsoft.com/office/drawing/2014/main" id="{179B3E9E-D129-4138-87DC-272FC60F30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876" y="1278338"/>
            <a:ext cx="1071562" cy="10715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Diagram 6">
            <a:extLst>
              <a:ext uri="{FF2B5EF4-FFF2-40B4-BE49-F238E27FC236}">
                <a16:creationId xmlns:a16="http://schemas.microsoft.com/office/drawing/2014/main" id="{55039B2B-153A-43F7-AA42-E65146684401}"/>
              </a:ext>
            </a:extLst>
          </p:cNvPr>
          <p:cNvGraphicFramePr/>
          <p:nvPr>
            <p:extLst>
              <p:ext uri="{D42A27DB-BD31-4B8C-83A1-F6EECF244321}">
                <p14:modId xmlns:p14="http://schemas.microsoft.com/office/powerpoint/2010/main" val="1141433216"/>
              </p:ext>
            </p:extLst>
          </p:nvPr>
        </p:nvGraphicFramePr>
        <p:xfrm>
          <a:off x="505238" y="2645801"/>
          <a:ext cx="5847524" cy="8133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a:extLst>
              <a:ext uri="{FF2B5EF4-FFF2-40B4-BE49-F238E27FC236}">
                <a16:creationId xmlns:a16="http://schemas.microsoft.com/office/drawing/2014/main" id="{2C84EBBB-46AD-F26F-BE51-4C8105232835}"/>
              </a:ext>
            </a:extLst>
          </p:cNvPr>
          <p:cNvSpPr>
            <a:spLocks noGrp="1"/>
          </p:cNvSpPr>
          <p:nvPr>
            <p:ph type="sldNum" sz="quarter" idx="12"/>
          </p:nvPr>
        </p:nvSpPr>
        <p:spPr/>
        <p:txBody>
          <a:bodyPr/>
          <a:lstStyle/>
          <a:p>
            <a:fld id="{9F115B45-9374-4C75-A90A-71CFCEC1E1EF}" type="slidenum">
              <a:rPr lang="en-GB" smtClean="0"/>
              <a:t>12</a:t>
            </a:fld>
            <a:endParaRPr lang="en-GB"/>
          </a:p>
        </p:txBody>
      </p:sp>
    </p:spTree>
    <p:extLst>
      <p:ext uri="{BB962C8B-B14F-4D97-AF65-F5344CB8AC3E}">
        <p14:creationId xmlns:p14="http://schemas.microsoft.com/office/powerpoint/2010/main" val="617549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1C65A28-4A24-4A2D-9C77-91501AEB0E2A}"/>
              </a:ext>
            </a:extLst>
          </p:cNvPr>
          <p:cNvSpPr/>
          <p:nvPr/>
        </p:nvSpPr>
        <p:spPr>
          <a:xfrm>
            <a:off x="1010476" y="946111"/>
            <a:ext cx="5847524" cy="1077218"/>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External Referrals</a:t>
            </a:r>
            <a:endParaRPr lang="en-GB" sz="1000" dirty="0"/>
          </a:p>
        </p:txBody>
      </p:sp>
      <p:pic>
        <p:nvPicPr>
          <p:cNvPr id="5" name="Picture 2" descr="St Wilfrid's R.C College">
            <a:extLst>
              <a:ext uri="{FF2B5EF4-FFF2-40B4-BE49-F238E27FC236}">
                <a16:creationId xmlns:a16="http://schemas.microsoft.com/office/drawing/2014/main" id="{D3411ED9-B3B6-419D-B6E3-6CD62F1402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245" y="899507"/>
            <a:ext cx="1071562" cy="10715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Diagram 5">
            <a:extLst>
              <a:ext uri="{FF2B5EF4-FFF2-40B4-BE49-F238E27FC236}">
                <a16:creationId xmlns:a16="http://schemas.microsoft.com/office/drawing/2014/main" id="{A5DD789B-EBDC-4A2A-ACD4-A9F2EB4ABB2A}"/>
              </a:ext>
            </a:extLst>
          </p:cNvPr>
          <p:cNvGraphicFramePr/>
          <p:nvPr>
            <p:extLst>
              <p:ext uri="{D42A27DB-BD31-4B8C-83A1-F6EECF244321}">
                <p14:modId xmlns:p14="http://schemas.microsoft.com/office/powerpoint/2010/main" val="1460185327"/>
              </p:ext>
            </p:extLst>
          </p:nvPr>
        </p:nvGraphicFramePr>
        <p:xfrm>
          <a:off x="505238" y="2319230"/>
          <a:ext cx="5847524" cy="8133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a:extLst>
              <a:ext uri="{FF2B5EF4-FFF2-40B4-BE49-F238E27FC236}">
                <a16:creationId xmlns:a16="http://schemas.microsoft.com/office/drawing/2014/main" id="{0C9E7EBA-9FDE-67DB-AE30-F6660187AF5B}"/>
              </a:ext>
            </a:extLst>
          </p:cNvPr>
          <p:cNvSpPr>
            <a:spLocks noGrp="1"/>
          </p:cNvSpPr>
          <p:nvPr>
            <p:ph type="sldNum" sz="quarter" idx="12"/>
          </p:nvPr>
        </p:nvSpPr>
        <p:spPr/>
        <p:txBody>
          <a:bodyPr/>
          <a:lstStyle/>
          <a:p>
            <a:fld id="{9F115B45-9374-4C75-A90A-71CFCEC1E1EF}" type="slidenum">
              <a:rPr lang="en-GB" smtClean="0"/>
              <a:t>13</a:t>
            </a:fld>
            <a:endParaRPr lang="en-GB"/>
          </a:p>
        </p:txBody>
      </p:sp>
    </p:spTree>
    <p:extLst>
      <p:ext uri="{BB962C8B-B14F-4D97-AF65-F5344CB8AC3E}">
        <p14:creationId xmlns:p14="http://schemas.microsoft.com/office/powerpoint/2010/main" val="1074043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B279E1-D6AE-4F95-86F5-57C5964276B7}"/>
              </a:ext>
            </a:extLst>
          </p:cNvPr>
          <p:cNvSpPr>
            <a:spLocks noGrp="1"/>
          </p:cNvSpPr>
          <p:nvPr>
            <p:ph idx="1"/>
          </p:nvPr>
        </p:nvSpPr>
        <p:spPr>
          <a:xfrm>
            <a:off x="471488" y="1873956"/>
            <a:ext cx="5915025" cy="7735712"/>
          </a:xfrm>
        </p:spPr>
        <p:txBody>
          <a:bodyPr/>
          <a:lstStyle/>
          <a:p>
            <a:pPr marL="0" indent="0" fontAlgn="base">
              <a:buNone/>
            </a:pPr>
            <a:endParaRPr lang="en-GB" dirty="0"/>
          </a:p>
          <a:p>
            <a:pPr fontAlgn="base"/>
            <a:r>
              <a:rPr lang="en-GB" sz="1800" dirty="0"/>
              <a:t>If you have any queries or your child requires any support, please do not hesitate to get in touch with our Heads of House:  </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dirty="0"/>
              <a:t>If in immediate danger please contact </a:t>
            </a:r>
            <a:r>
              <a:rPr lang="en-GB" b="1" dirty="0"/>
              <a:t>999</a:t>
            </a:r>
          </a:p>
          <a:p>
            <a:pPr marL="0" indent="0">
              <a:buNone/>
            </a:pPr>
            <a:endParaRPr lang="en-GB" dirty="0"/>
          </a:p>
          <a:p>
            <a:pPr marL="0" indent="0">
              <a:buNone/>
            </a:pPr>
            <a:r>
              <a:rPr lang="en-GB" dirty="0"/>
              <a:t>If you or your child is experiencing a mental health crisis, please contact;</a:t>
            </a:r>
          </a:p>
          <a:p>
            <a:pPr marL="0" indent="0">
              <a:buNone/>
            </a:pPr>
            <a:endParaRPr lang="en-GB" dirty="0"/>
          </a:p>
          <a:p>
            <a:r>
              <a:rPr lang="en-GB" b="1" dirty="0"/>
              <a:t>Initial Response (Crisis) Team</a:t>
            </a:r>
            <a:br>
              <a:rPr lang="en-GB" b="1" dirty="0"/>
            </a:br>
            <a:r>
              <a:rPr lang="en-GB" dirty="0"/>
              <a:t>24 hour referral line-0800652 2867</a:t>
            </a:r>
          </a:p>
          <a:p>
            <a:r>
              <a:rPr lang="en-GB" dirty="0"/>
              <a:t>Deaf service users-Please text 07889036280</a:t>
            </a:r>
          </a:p>
          <a:p>
            <a:r>
              <a:rPr lang="en-GB" b="1" dirty="0"/>
              <a:t>Samaritans</a:t>
            </a:r>
            <a:endParaRPr lang="en-GB" dirty="0"/>
          </a:p>
          <a:p>
            <a:r>
              <a:rPr lang="en-GB" dirty="0"/>
              <a:t>Offers 24 hour telephone support</a:t>
            </a:r>
          </a:p>
          <a:p>
            <a:r>
              <a:rPr lang="en-GB" dirty="0"/>
              <a:t>116 123</a:t>
            </a:r>
          </a:p>
          <a:p>
            <a:pPr marL="0" indent="0">
              <a:buNone/>
            </a:pPr>
            <a:endParaRPr lang="en-GB" dirty="0"/>
          </a:p>
        </p:txBody>
      </p:sp>
      <p:sp>
        <p:nvSpPr>
          <p:cNvPr id="4" name="Rectangle 3">
            <a:extLst>
              <a:ext uri="{FF2B5EF4-FFF2-40B4-BE49-F238E27FC236}">
                <a16:creationId xmlns:a16="http://schemas.microsoft.com/office/drawing/2014/main" id="{4814C7C5-4B26-4197-AF8B-EB026F56A6F8}"/>
              </a:ext>
            </a:extLst>
          </p:cNvPr>
          <p:cNvSpPr/>
          <p:nvPr/>
        </p:nvSpPr>
        <p:spPr>
          <a:xfrm>
            <a:off x="505238" y="1289181"/>
            <a:ext cx="5847524" cy="584775"/>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Useful contact details </a:t>
            </a:r>
          </a:p>
        </p:txBody>
      </p:sp>
      <p:graphicFrame>
        <p:nvGraphicFramePr>
          <p:cNvPr id="5" name="Table 4">
            <a:extLst>
              <a:ext uri="{FF2B5EF4-FFF2-40B4-BE49-F238E27FC236}">
                <a16:creationId xmlns:a16="http://schemas.microsoft.com/office/drawing/2014/main" id="{6B414669-48BE-45AC-B605-B9D1A44F94C1}"/>
              </a:ext>
            </a:extLst>
          </p:cNvPr>
          <p:cNvGraphicFramePr>
            <a:graphicFrameLocks noGrp="1"/>
          </p:cNvGraphicFramePr>
          <p:nvPr>
            <p:extLst>
              <p:ext uri="{D42A27DB-BD31-4B8C-83A1-F6EECF244321}">
                <p14:modId xmlns:p14="http://schemas.microsoft.com/office/powerpoint/2010/main" val="3170181829"/>
              </p:ext>
            </p:extLst>
          </p:nvPr>
        </p:nvGraphicFramePr>
        <p:xfrm>
          <a:off x="403987" y="3393541"/>
          <a:ext cx="5915025" cy="734052"/>
        </p:xfrm>
        <a:graphic>
          <a:graphicData uri="http://schemas.openxmlformats.org/drawingml/2006/table">
            <a:tbl>
              <a:tblPr/>
              <a:tblGrid>
                <a:gridCol w="909374">
                  <a:extLst>
                    <a:ext uri="{9D8B030D-6E8A-4147-A177-3AD203B41FA5}">
                      <a16:colId xmlns:a16="http://schemas.microsoft.com/office/drawing/2014/main" val="2280128956"/>
                    </a:ext>
                  </a:extLst>
                </a:gridCol>
                <a:gridCol w="884796">
                  <a:extLst>
                    <a:ext uri="{9D8B030D-6E8A-4147-A177-3AD203B41FA5}">
                      <a16:colId xmlns:a16="http://schemas.microsoft.com/office/drawing/2014/main" val="1182065768"/>
                    </a:ext>
                  </a:extLst>
                </a:gridCol>
                <a:gridCol w="1065032">
                  <a:extLst>
                    <a:ext uri="{9D8B030D-6E8A-4147-A177-3AD203B41FA5}">
                      <a16:colId xmlns:a16="http://schemas.microsoft.com/office/drawing/2014/main" val="3845524539"/>
                    </a:ext>
                  </a:extLst>
                </a:gridCol>
                <a:gridCol w="884796">
                  <a:extLst>
                    <a:ext uri="{9D8B030D-6E8A-4147-A177-3AD203B41FA5}">
                      <a16:colId xmlns:a16="http://schemas.microsoft.com/office/drawing/2014/main" val="4216042405"/>
                    </a:ext>
                  </a:extLst>
                </a:gridCol>
                <a:gridCol w="1105995">
                  <a:extLst>
                    <a:ext uri="{9D8B030D-6E8A-4147-A177-3AD203B41FA5}">
                      <a16:colId xmlns:a16="http://schemas.microsoft.com/office/drawing/2014/main" val="441328657"/>
                    </a:ext>
                  </a:extLst>
                </a:gridCol>
                <a:gridCol w="1065032">
                  <a:extLst>
                    <a:ext uri="{9D8B030D-6E8A-4147-A177-3AD203B41FA5}">
                      <a16:colId xmlns:a16="http://schemas.microsoft.com/office/drawing/2014/main" val="2892052428"/>
                    </a:ext>
                  </a:extLst>
                </a:gridCol>
              </a:tblGrid>
              <a:tr h="367026">
                <a:tc>
                  <a:txBody>
                    <a:bodyPr/>
                    <a:lstStyle/>
                    <a:p>
                      <a:pPr algn="ctr" rtl="0" fontAlgn="base"/>
                      <a:r>
                        <a:rPr lang="en-GB" sz="900" b="1" i="0">
                          <a:effectLst/>
                          <a:latin typeface="Calibri" panose="020F0502020204030204" pitchFamily="34" charset="0"/>
                        </a:rPr>
                        <a:t>Aidan</a:t>
                      </a:r>
                      <a:r>
                        <a:rPr lang="en-GB" sz="900" b="0" i="0">
                          <a:effectLst/>
                          <a:latin typeface="Calibri" panose="020F0502020204030204" pitchFamily="34" charset="0"/>
                        </a:rPr>
                        <a:t>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C1F0C7"/>
                    </a:solidFill>
                  </a:tcPr>
                </a:tc>
                <a:tc>
                  <a:txBody>
                    <a:bodyPr/>
                    <a:lstStyle/>
                    <a:p>
                      <a:pPr algn="ctr" rtl="0" fontAlgn="base"/>
                      <a:r>
                        <a:rPr lang="en-GB" sz="900" b="1" i="0">
                          <a:effectLst/>
                          <a:latin typeface="Calibri" panose="020F0502020204030204" pitchFamily="34" charset="0"/>
                        </a:rPr>
                        <a:t>Bede</a:t>
                      </a:r>
                      <a:r>
                        <a:rPr lang="en-GB" sz="900" b="0" i="0">
                          <a:effectLst/>
                          <a:latin typeface="Calibri" panose="020F0502020204030204" pitchFamily="34" charset="0"/>
                        </a:rPr>
                        <a:t>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C1F0C7"/>
                    </a:solidFill>
                  </a:tcPr>
                </a:tc>
                <a:tc>
                  <a:txBody>
                    <a:bodyPr/>
                    <a:lstStyle/>
                    <a:p>
                      <a:pPr algn="ctr" rtl="0" fontAlgn="base"/>
                      <a:r>
                        <a:rPr lang="en-GB" sz="900" b="1" i="0">
                          <a:effectLst/>
                          <a:latin typeface="Calibri" panose="020F0502020204030204" pitchFamily="34" charset="0"/>
                        </a:rPr>
                        <a:t>Cuthbert</a:t>
                      </a:r>
                      <a:r>
                        <a:rPr lang="en-GB" sz="900" b="0" i="0">
                          <a:effectLst/>
                          <a:latin typeface="Calibri" panose="020F0502020204030204" pitchFamily="34" charset="0"/>
                        </a:rPr>
                        <a:t>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C1F0C7"/>
                    </a:solidFill>
                  </a:tcPr>
                </a:tc>
                <a:tc>
                  <a:txBody>
                    <a:bodyPr/>
                    <a:lstStyle/>
                    <a:p>
                      <a:pPr algn="ctr" rtl="0" fontAlgn="base"/>
                      <a:r>
                        <a:rPr lang="en-GB" sz="900" b="1" i="0">
                          <a:effectLst/>
                          <a:latin typeface="Calibri" panose="020F0502020204030204" pitchFamily="34" charset="0"/>
                        </a:rPr>
                        <a:t>Hilda</a:t>
                      </a:r>
                      <a:r>
                        <a:rPr lang="en-GB" sz="900" b="0" i="0">
                          <a:effectLst/>
                          <a:latin typeface="Calibri" panose="020F0502020204030204" pitchFamily="34" charset="0"/>
                        </a:rPr>
                        <a:t>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C1F0C7"/>
                    </a:solidFill>
                  </a:tcPr>
                </a:tc>
                <a:tc>
                  <a:txBody>
                    <a:bodyPr/>
                    <a:lstStyle/>
                    <a:p>
                      <a:pPr algn="ctr" rtl="0" fontAlgn="base"/>
                      <a:r>
                        <a:rPr lang="en-GB" sz="900" b="1" i="0">
                          <a:effectLst/>
                          <a:latin typeface="Calibri" panose="020F0502020204030204" pitchFamily="34" charset="0"/>
                        </a:rPr>
                        <a:t>Clitherow</a:t>
                      </a:r>
                      <a:r>
                        <a:rPr lang="en-GB" sz="900" b="0" i="0">
                          <a:effectLst/>
                          <a:latin typeface="Calibri" panose="020F0502020204030204" pitchFamily="34" charset="0"/>
                        </a:rPr>
                        <a:t>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C1F0C7"/>
                    </a:solidFill>
                  </a:tcPr>
                </a:tc>
                <a:tc>
                  <a:txBody>
                    <a:bodyPr/>
                    <a:lstStyle/>
                    <a:p>
                      <a:pPr algn="ctr" rtl="0" fontAlgn="base"/>
                      <a:r>
                        <a:rPr lang="en-GB" sz="900" b="1" i="0">
                          <a:effectLst/>
                          <a:latin typeface="Calibri" panose="020F0502020204030204" pitchFamily="34" charset="0"/>
                        </a:rPr>
                        <a:t>Columba </a:t>
                      </a:r>
                      <a:r>
                        <a:rPr lang="en-GB" sz="900" b="0" i="0">
                          <a:effectLst/>
                          <a:latin typeface="Calibri" panose="020F0502020204030204" pitchFamily="34" charset="0"/>
                        </a:rPr>
                        <a:t> </a:t>
                      </a:r>
                      <a:endParaRPr lang="en-GB" sz="900" b="0" i="0">
                        <a:effectLst/>
                      </a:endParaRPr>
                    </a:p>
                    <a:p>
                      <a:pPr algn="ctr" rtl="0" fontAlgn="base"/>
                      <a:r>
                        <a:rPr lang="en-GB" sz="900" b="1" i="0">
                          <a:effectLst/>
                          <a:latin typeface="Calibri" panose="020F0502020204030204" pitchFamily="34" charset="0"/>
                        </a:rPr>
                        <a:t>[6</a:t>
                      </a:r>
                      <a:r>
                        <a:rPr lang="en-GB" sz="700" b="1" i="0" baseline="30000">
                          <a:effectLst/>
                          <a:latin typeface="Calibri" panose="020F0502020204030204" pitchFamily="34" charset="0"/>
                        </a:rPr>
                        <a:t>th</a:t>
                      </a:r>
                      <a:r>
                        <a:rPr lang="en-GB" sz="900" b="1" i="0">
                          <a:effectLst/>
                          <a:latin typeface="Calibri" panose="020F0502020204030204" pitchFamily="34" charset="0"/>
                        </a:rPr>
                        <a:t> Form]</a:t>
                      </a:r>
                      <a:r>
                        <a:rPr lang="en-GB" sz="900" b="0" i="0">
                          <a:effectLst/>
                          <a:latin typeface="Calibri" panose="020F0502020204030204" pitchFamily="34" charset="0"/>
                        </a:rPr>
                        <a:t>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C1F0C7"/>
                    </a:solidFill>
                  </a:tcPr>
                </a:tc>
                <a:extLst>
                  <a:ext uri="{0D108BD9-81ED-4DB2-BD59-A6C34878D82A}">
                    <a16:rowId xmlns:a16="http://schemas.microsoft.com/office/drawing/2014/main" val="217950713"/>
                  </a:ext>
                </a:extLst>
              </a:tr>
              <a:tr h="367026">
                <a:tc>
                  <a:txBody>
                    <a:bodyPr/>
                    <a:lstStyle/>
                    <a:p>
                      <a:pPr algn="l" rtl="0" fontAlgn="base"/>
                      <a:r>
                        <a:rPr lang="en-GB" sz="900" b="0" i="0">
                          <a:effectLst/>
                          <a:latin typeface="Calibri" panose="020F0502020204030204" pitchFamily="34" charset="0"/>
                        </a:rPr>
                        <a:t>aidanhouse@st-wilfrids.org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ase"/>
                      <a:r>
                        <a:rPr lang="en-GB" sz="900" b="0" i="0">
                          <a:effectLst/>
                          <a:latin typeface="Calibri" panose="020F0502020204030204" pitchFamily="34" charset="0"/>
                        </a:rPr>
                        <a:t>bedehouse@st-wilfrids.org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ase"/>
                      <a:r>
                        <a:rPr lang="en-GB" sz="900" b="0" i="0">
                          <a:effectLst/>
                          <a:latin typeface="Calibri" panose="020F0502020204030204" pitchFamily="34" charset="0"/>
                        </a:rPr>
                        <a:t>cuthberthouse@st-wilfrids.org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ase"/>
                      <a:r>
                        <a:rPr lang="en-GB" sz="900" b="0" i="0">
                          <a:effectLst/>
                          <a:latin typeface="Calibri" panose="020F0502020204030204" pitchFamily="34" charset="0"/>
                        </a:rPr>
                        <a:t>hildahouse@st-wilfrids.org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ase"/>
                      <a:r>
                        <a:rPr lang="en-GB" sz="900" b="0" i="0">
                          <a:effectLst/>
                          <a:latin typeface="Calibri" panose="020F0502020204030204" pitchFamily="34" charset="0"/>
                        </a:rPr>
                        <a:t>clitherowhouse@st-wilfrids.org </a:t>
                      </a:r>
                      <a:endParaRPr lang="en-GB" sz="900" b="0" i="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algn="l" rtl="0" fontAlgn="base"/>
                      <a:r>
                        <a:rPr lang="en-GB" sz="900" b="0" i="0" dirty="0">
                          <a:solidFill>
                            <a:srgbClr val="000000"/>
                          </a:solidFill>
                          <a:effectLst/>
                          <a:latin typeface="Calibri" panose="020F0502020204030204" pitchFamily="34" charset="0"/>
                        </a:rPr>
                        <a:t>columbahouse@st-wilfrids.org  </a:t>
                      </a:r>
                      <a:endParaRPr lang="en-GB" sz="900" b="0" i="0" dirty="0">
                        <a:effectLst/>
                      </a:endParaRPr>
                    </a:p>
                  </a:txBody>
                  <a:tcPr marL="78649" marR="78649" marT="39324" marB="39324">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2030194"/>
                  </a:ext>
                </a:extLst>
              </a:tr>
            </a:tbl>
          </a:graphicData>
        </a:graphic>
      </p:graphicFrame>
      <p:sp>
        <p:nvSpPr>
          <p:cNvPr id="2" name="Slide Number Placeholder 1">
            <a:extLst>
              <a:ext uri="{FF2B5EF4-FFF2-40B4-BE49-F238E27FC236}">
                <a16:creationId xmlns:a16="http://schemas.microsoft.com/office/drawing/2014/main" id="{CBC85B0C-E256-3D1A-A0C5-EB2AA921A108}"/>
              </a:ext>
            </a:extLst>
          </p:cNvPr>
          <p:cNvSpPr>
            <a:spLocks noGrp="1"/>
          </p:cNvSpPr>
          <p:nvPr>
            <p:ph type="sldNum" sz="quarter" idx="12"/>
          </p:nvPr>
        </p:nvSpPr>
        <p:spPr/>
        <p:txBody>
          <a:bodyPr/>
          <a:lstStyle/>
          <a:p>
            <a:fld id="{9F115B45-9374-4C75-A90A-71CFCEC1E1EF}" type="slidenum">
              <a:rPr lang="en-GB" smtClean="0"/>
              <a:t>14</a:t>
            </a:fld>
            <a:endParaRPr lang="en-GB"/>
          </a:p>
        </p:txBody>
      </p:sp>
    </p:spTree>
    <p:extLst>
      <p:ext uri="{BB962C8B-B14F-4D97-AF65-F5344CB8AC3E}">
        <p14:creationId xmlns:p14="http://schemas.microsoft.com/office/powerpoint/2010/main" val="2665934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AB138-8DA2-05FB-08EC-009C60B2DAF1}"/>
              </a:ext>
            </a:extLst>
          </p:cNvPr>
          <p:cNvSpPr>
            <a:spLocks noGrp="1"/>
          </p:cNvSpPr>
          <p:nvPr>
            <p:ph type="title"/>
          </p:nvPr>
        </p:nvSpPr>
        <p:spPr>
          <a:xfrm>
            <a:off x="471488" y="-347174"/>
            <a:ext cx="5915025" cy="2356556"/>
          </a:xfrm>
        </p:spPr>
        <p:txBody>
          <a:bodyPr/>
          <a:lstStyle/>
          <a:p>
            <a:pPr algn="ctr"/>
            <a:r>
              <a:rPr lang="en-GB" sz="2800" b="1" u="sng" dirty="0"/>
              <a:t>Contents</a:t>
            </a:r>
            <a:r>
              <a:rPr lang="en-GB" u="sng" dirty="0"/>
              <a:t> </a:t>
            </a:r>
            <a:r>
              <a:rPr lang="en-GB" b="1" u="sng" dirty="0"/>
              <a:t>Page</a:t>
            </a:r>
          </a:p>
        </p:txBody>
      </p:sp>
      <p:sp>
        <p:nvSpPr>
          <p:cNvPr id="4" name="Slide Number Placeholder 3">
            <a:extLst>
              <a:ext uri="{FF2B5EF4-FFF2-40B4-BE49-F238E27FC236}">
                <a16:creationId xmlns:a16="http://schemas.microsoft.com/office/drawing/2014/main" id="{E6FB2429-01A9-C2DC-CA66-5C2583ED9AB6}"/>
              </a:ext>
            </a:extLst>
          </p:cNvPr>
          <p:cNvSpPr>
            <a:spLocks noGrp="1"/>
          </p:cNvSpPr>
          <p:nvPr>
            <p:ph type="sldNum" sz="quarter" idx="12"/>
          </p:nvPr>
        </p:nvSpPr>
        <p:spPr/>
        <p:txBody>
          <a:bodyPr/>
          <a:lstStyle/>
          <a:p>
            <a:fld id="{9F115B45-9374-4C75-A90A-71CFCEC1E1EF}" type="slidenum">
              <a:rPr lang="en-GB" smtClean="0"/>
              <a:t>2</a:t>
            </a:fld>
            <a:endParaRPr lang="en-GB"/>
          </a:p>
        </p:txBody>
      </p:sp>
      <p:sp>
        <p:nvSpPr>
          <p:cNvPr id="8" name="TextBox 7">
            <a:extLst>
              <a:ext uri="{FF2B5EF4-FFF2-40B4-BE49-F238E27FC236}">
                <a16:creationId xmlns:a16="http://schemas.microsoft.com/office/drawing/2014/main" id="{46E4ED8F-0CE7-332D-7691-CD17C22B1BAE}"/>
              </a:ext>
            </a:extLst>
          </p:cNvPr>
          <p:cNvSpPr txBox="1"/>
          <p:nvPr/>
        </p:nvSpPr>
        <p:spPr>
          <a:xfrm>
            <a:off x="1351661" y="2009382"/>
            <a:ext cx="4154678" cy="6001643"/>
          </a:xfrm>
          <a:prstGeom prst="rect">
            <a:avLst/>
          </a:prstGeom>
          <a:noFill/>
        </p:spPr>
        <p:txBody>
          <a:bodyPr wrap="square">
            <a:spAutoFit/>
          </a:bodyPr>
          <a:lstStyle/>
          <a:p>
            <a:r>
              <a:rPr lang="en-GB" sz="2400" b="1" dirty="0"/>
              <a:t>Mission</a:t>
            </a:r>
            <a:r>
              <a:rPr lang="en-GB" sz="2400" dirty="0"/>
              <a:t> | 3</a:t>
            </a:r>
            <a:br>
              <a:rPr lang="en-GB" sz="2400" dirty="0"/>
            </a:br>
            <a:r>
              <a:rPr lang="en-GB" sz="2400" b="1" dirty="0"/>
              <a:t>Vision</a:t>
            </a:r>
            <a:r>
              <a:rPr lang="en-GB" sz="2400" dirty="0"/>
              <a:t> | 4</a:t>
            </a:r>
            <a:br>
              <a:rPr lang="en-GB" sz="2400" dirty="0"/>
            </a:br>
            <a:r>
              <a:rPr lang="en-GB" sz="2400" b="1" dirty="0"/>
              <a:t>Mental Health Framework</a:t>
            </a:r>
            <a:r>
              <a:rPr lang="en-GB" sz="2400" dirty="0"/>
              <a:t> | 5</a:t>
            </a:r>
            <a:br>
              <a:rPr lang="en-GB" sz="2400" dirty="0"/>
            </a:br>
            <a:r>
              <a:rPr lang="en-GB" sz="2400" b="1" dirty="0"/>
              <a:t>Mental Health Referral Pathway</a:t>
            </a:r>
            <a:r>
              <a:rPr lang="en-GB" sz="2400" dirty="0"/>
              <a:t> | 6</a:t>
            </a:r>
            <a:br>
              <a:rPr lang="en-GB" sz="2400" dirty="0"/>
            </a:br>
            <a:r>
              <a:rPr lang="en-GB" sz="2400" b="1" dirty="0"/>
              <a:t>Mental Health Referral Checklist</a:t>
            </a:r>
            <a:r>
              <a:rPr lang="en-GB" sz="2400" dirty="0"/>
              <a:t> | 7–8</a:t>
            </a:r>
            <a:br>
              <a:rPr lang="en-GB" sz="2400" dirty="0"/>
            </a:br>
            <a:r>
              <a:rPr lang="en-GB" sz="2400" b="1" dirty="0"/>
              <a:t>Mental Health Monitoring Procedure</a:t>
            </a:r>
            <a:r>
              <a:rPr lang="en-GB" sz="2400" dirty="0"/>
              <a:t> | 9</a:t>
            </a:r>
            <a:br>
              <a:rPr lang="en-GB" sz="2400" dirty="0"/>
            </a:br>
            <a:r>
              <a:rPr lang="en-GB" sz="2400" b="1" dirty="0"/>
              <a:t>St Wilfrid’s R.C. College </a:t>
            </a:r>
            <a:r>
              <a:rPr lang="en-GB" sz="2400" b="1"/>
              <a:t>Referrals Overview</a:t>
            </a:r>
            <a:r>
              <a:rPr lang="en-GB" sz="2400"/>
              <a:t> </a:t>
            </a:r>
            <a:r>
              <a:rPr lang="en-GB" sz="2400" dirty="0"/>
              <a:t>| 10</a:t>
            </a:r>
            <a:br>
              <a:rPr lang="en-GB" sz="2400" dirty="0"/>
            </a:br>
            <a:r>
              <a:rPr lang="en-GB" sz="2400" b="1" dirty="0"/>
              <a:t>St Wilfrid’s R.C. College Internal Referrals</a:t>
            </a:r>
            <a:r>
              <a:rPr lang="en-GB" sz="2400" dirty="0"/>
              <a:t> | 11–12</a:t>
            </a:r>
            <a:br>
              <a:rPr lang="en-GB" sz="2400" dirty="0"/>
            </a:br>
            <a:r>
              <a:rPr lang="en-GB" sz="2400" b="1" dirty="0"/>
              <a:t>St Wilfrid’s R.C. College External Referrals</a:t>
            </a:r>
            <a:r>
              <a:rPr lang="en-GB" sz="2400" dirty="0"/>
              <a:t> | 13</a:t>
            </a:r>
            <a:br>
              <a:rPr lang="en-GB" sz="2400" dirty="0"/>
            </a:br>
            <a:r>
              <a:rPr lang="en-GB" sz="2400" b="1" dirty="0"/>
              <a:t>Useful Contacts</a:t>
            </a:r>
            <a:r>
              <a:rPr lang="en-GB" sz="2400" dirty="0"/>
              <a:t> | 14</a:t>
            </a:r>
          </a:p>
        </p:txBody>
      </p:sp>
    </p:spTree>
    <p:extLst>
      <p:ext uri="{BB962C8B-B14F-4D97-AF65-F5344CB8AC3E}">
        <p14:creationId xmlns:p14="http://schemas.microsoft.com/office/powerpoint/2010/main" val="2214941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DB0BF1A-0BF8-4ABF-8576-F466A5EB02B7}"/>
              </a:ext>
            </a:extLst>
          </p:cNvPr>
          <p:cNvSpPr txBox="1">
            <a:spLocks/>
          </p:cNvSpPr>
          <p:nvPr/>
        </p:nvSpPr>
        <p:spPr>
          <a:xfrm>
            <a:off x="295497" y="6896100"/>
            <a:ext cx="4370039" cy="1135473"/>
          </a:xfrm>
          <a:prstGeom prst="rect">
            <a:avLst/>
          </a:prstGeom>
        </p:spPr>
        <p:txBody>
          <a:bodyPr vert="horz" lIns="91440" tIns="45720" rIns="91440" bIns="45720" rtlCol="0" anchor="t">
            <a:normAutofit/>
          </a:bodyPr>
          <a:lst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6000" b="1" u="sng" dirty="0">
                <a:solidFill>
                  <a:srgbClr val="4B732F"/>
                </a:solidFill>
                <a:latin typeface="Arial" panose="020B0604020202020204" pitchFamily="34" charset="0"/>
                <a:cs typeface="Arial" panose="020B0604020202020204" pitchFamily="34" charset="0"/>
              </a:rPr>
              <a:t>Mission</a:t>
            </a:r>
            <a:r>
              <a:rPr lang="en-GB" sz="6000" u="sng" dirty="0">
                <a:solidFill>
                  <a:srgbClr val="4B732F"/>
                </a:solidFill>
              </a:rPr>
              <a:t> </a:t>
            </a:r>
          </a:p>
        </p:txBody>
      </p:sp>
      <p:sp>
        <p:nvSpPr>
          <p:cNvPr id="5" name="Subtitle 2">
            <a:extLst>
              <a:ext uri="{FF2B5EF4-FFF2-40B4-BE49-F238E27FC236}">
                <a16:creationId xmlns:a16="http://schemas.microsoft.com/office/drawing/2014/main" id="{C5238E52-015D-4868-A96C-5920F4018F16}"/>
              </a:ext>
            </a:extLst>
          </p:cNvPr>
          <p:cNvSpPr txBox="1">
            <a:spLocks/>
          </p:cNvSpPr>
          <p:nvPr/>
        </p:nvSpPr>
        <p:spPr>
          <a:xfrm>
            <a:off x="333597" y="1173573"/>
            <a:ext cx="4524153" cy="3866567"/>
          </a:xfrm>
          <a:prstGeom prst="rect">
            <a:avLst/>
          </a:prstGeom>
        </p:spPr>
        <p:txBody>
          <a:bodyPr vert="horz" lIns="91440" tIns="45720" rIns="91440" bIns="45720" rtlCol="0">
            <a:norm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a:lstStyle>
          <a:p>
            <a:endParaRPr lang="en-GB" sz="1600" dirty="0">
              <a:solidFill>
                <a:schemeClr val="tx1"/>
              </a:solidFill>
            </a:endParaRPr>
          </a:p>
        </p:txBody>
      </p:sp>
      <p:sp>
        <p:nvSpPr>
          <p:cNvPr id="2" name="TextBox 1">
            <a:extLst>
              <a:ext uri="{FF2B5EF4-FFF2-40B4-BE49-F238E27FC236}">
                <a16:creationId xmlns:a16="http://schemas.microsoft.com/office/drawing/2014/main" id="{D52B1104-6C47-48E3-9553-16123882E23F}"/>
              </a:ext>
            </a:extLst>
          </p:cNvPr>
          <p:cNvSpPr txBox="1"/>
          <p:nvPr/>
        </p:nvSpPr>
        <p:spPr>
          <a:xfrm>
            <a:off x="295497" y="8031573"/>
            <a:ext cx="6267006" cy="2554545"/>
          </a:xfrm>
          <a:prstGeom prst="rect">
            <a:avLst/>
          </a:prstGeom>
          <a:noFill/>
        </p:spPr>
        <p:txBody>
          <a:bodyPr wrap="square" rtlCol="0">
            <a:spAutoFit/>
          </a:bodyPr>
          <a:lstStyle/>
          <a:p>
            <a:r>
              <a:rPr lang="en-GB" sz="1600" dirty="0"/>
              <a:t>We believe that every child, with the right support, is capable of anything.</a:t>
            </a:r>
          </a:p>
          <a:p>
            <a:r>
              <a:rPr lang="en-GB" sz="1600" dirty="0"/>
              <a:t>Our pastoral system and our curriculum are underpinned by Gospel Values and mental well-being is a key priority of our school’s development plan. Mental health education within school develops students’ understanding of mental health and emotional well-being, providing them with tools to self-care and with clear access to support mechanisms when required.</a:t>
            </a:r>
          </a:p>
          <a:p>
            <a:r>
              <a:rPr lang="en-GB" sz="1600" dirty="0"/>
              <a:t>St. Wilfrid’s Mental Health Toolkit supports our strategic plan and implementation to ensure all members of the St. Wilfrid’s community receive the support needed to meet their full potential.</a:t>
            </a:r>
          </a:p>
        </p:txBody>
      </p:sp>
      <p:sp>
        <p:nvSpPr>
          <p:cNvPr id="3" name="Slide Number Placeholder 2">
            <a:extLst>
              <a:ext uri="{FF2B5EF4-FFF2-40B4-BE49-F238E27FC236}">
                <a16:creationId xmlns:a16="http://schemas.microsoft.com/office/drawing/2014/main" id="{EBD8A8A7-42CE-FE4B-C28E-5A1A4EC2C5B3}"/>
              </a:ext>
            </a:extLst>
          </p:cNvPr>
          <p:cNvSpPr>
            <a:spLocks noGrp="1"/>
          </p:cNvSpPr>
          <p:nvPr>
            <p:ph type="sldNum" sz="quarter" idx="12"/>
          </p:nvPr>
        </p:nvSpPr>
        <p:spPr/>
        <p:txBody>
          <a:bodyPr/>
          <a:lstStyle/>
          <a:p>
            <a:fld id="{9F115B45-9374-4C75-A90A-71CFCEC1E1EF}" type="slidenum">
              <a:rPr lang="en-GB" smtClean="0"/>
              <a:t>3</a:t>
            </a:fld>
            <a:endParaRPr lang="en-GB"/>
          </a:p>
        </p:txBody>
      </p:sp>
    </p:spTree>
    <p:extLst>
      <p:ext uri="{BB962C8B-B14F-4D97-AF65-F5344CB8AC3E}">
        <p14:creationId xmlns:p14="http://schemas.microsoft.com/office/powerpoint/2010/main" val="3323669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9099431-48F8-432B-ABEF-560C10F69488}"/>
              </a:ext>
            </a:extLst>
          </p:cNvPr>
          <p:cNvSpPr txBox="1">
            <a:spLocks noGrp="1"/>
          </p:cNvSpPr>
          <p:nvPr>
            <p:ph idx="1"/>
          </p:nvPr>
        </p:nvSpPr>
        <p:spPr>
          <a:xfrm>
            <a:off x="471487" y="481806"/>
            <a:ext cx="5915025" cy="11405394"/>
          </a:xfrm>
          <a:prstGeom prst="rect">
            <a:avLst/>
          </a:prstGeom>
        </p:spPr>
        <p:txBody>
          <a:bodyPr vert="horz" lIns="91440" tIns="45720" rIns="91440" bIns="45720" rtlCol="0" anchor="t">
            <a:normAutofit lnSpcReduction="10000"/>
          </a:bodyPr>
          <a:lst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GB" sz="1800" b="1" u="sng" dirty="0">
              <a:solidFill>
                <a:schemeClr val="tx1"/>
              </a:solidFill>
              <a:latin typeface="+mn-lt"/>
              <a:cs typeface="Arial" panose="020B0604020202020204" pitchFamily="34" charset="0"/>
            </a:endParaRPr>
          </a:p>
          <a:p>
            <a:endParaRPr lang="en-GB" sz="1800" b="1" u="sng" dirty="0">
              <a:solidFill>
                <a:schemeClr val="tx1"/>
              </a:solidFill>
              <a:latin typeface="+mn-lt"/>
              <a:cs typeface="Arial" panose="020B0604020202020204" pitchFamily="34" charset="0"/>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endParaRPr lang="en-GB" sz="1800" dirty="0">
              <a:solidFill>
                <a:schemeClr val="tx1"/>
              </a:solidFill>
            </a:endParaRPr>
          </a:p>
          <a:p>
            <a:r>
              <a:rPr lang="en-GB" sz="6000" b="1" u="sng" dirty="0">
                <a:solidFill>
                  <a:srgbClr val="4B732F"/>
                </a:solidFill>
                <a:latin typeface="Arial" panose="020B0604020202020204" pitchFamily="34" charset="0"/>
                <a:cs typeface="Arial" panose="020B0604020202020204" pitchFamily="34" charset="0"/>
              </a:rPr>
              <a:t>Vision</a:t>
            </a:r>
          </a:p>
          <a:p>
            <a:r>
              <a:rPr lang="en-GB" sz="1800" dirty="0">
                <a:solidFill>
                  <a:schemeClr val="tx1"/>
                </a:solidFill>
              </a:rPr>
              <a:t>Our Mental Health strategy takes guidance from academics such as Maslow (1943)  and Boxall (1960) as without support for our psychological and wellbeing needs, it is difficult to reach our God given potential. </a:t>
            </a:r>
          </a:p>
          <a:p>
            <a:endParaRPr lang="en-GB" sz="1800" dirty="0">
              <a:solidFill>
                <a:schemeClr val="tx1"/>
              </a:solidFill>
            </a:endParaRPr>
          </a:p>
          <a:p>
            <a:endParaRPr lang="en-GB" sz="1800" dirty="0">
              <a:solidFill>
                <a:schemeClr val="tx1"/>
              </a:solidFill>
            </a:endParaRPr>
          </a:p>
          <a:p>
            <a:r>
              <a:rPr lang="en-GB" sz="1800" dirty="0">
                <a:solidFill>
                  <a:schemeClr val="tx1"/>
                </a:solidFill>
              </a:rPr>
              <a:t>The strategy adopted within St. Wilfrid’s R.C. College is as follows;</a:t>
            </a:r>
          </a:p>
          <a:p>
            <a:pPr marL="285750" indent="-285750">
              <a:buFont typeface="Arial" panose="020B0604020202020204" pitchFamily="34" charset="0"/>
              <a:buChar char="•"/>
            </a:pPr>
            <a:r>
              <a:rPr lang="en-GB" sz="1800" dirty="0">
                <a:solidFill>
                  <a:schemeClr val="tx1"/>
                </a:solidFill>
              </a:rPr>
              <a:t> We </a:t>
            </a:r>
            <a:r>
              <a:rPr lang="en-GB" sz="1800" b="1" dirty="0">
                <a:solidFill>
                  <a:schemeClr val="tx1"/>
                </a:solidFill>
              </a:rPr>
              <a:t>respect</a:t>
            </a:r>
            <a:r>
              <a:rPr lang="en-GB" sz="1800" dirty="0">
                <a:solidFill>
                  <a:schemeClr val="tx1"/>
                </a:solidFill>
              </a:rPr>
              <a:t> one another’s differences and work to raise awareness of Mental Health and wellbeing throughout the school community </a:t>
            </a:r>
          </a:p>
          <a:p>
            <a:pPr marL="285750" indent="-285750">
              <a:buFont typeface="Arial" panose="020B0604020202020204" pitchFamily="34" charset="0"/>
              <a:buChar char="•"/>
            </a:pPr>
            <a:r>
              <a:rPr lang="en-GB" sz="1800" dirty="0">
                <a:solidFill>
                  <a:schemeClr val="tx1"/>
                </a:solidFill>
              </a:rPr>
              <a:t>We are </a:t>
            </a:r>
            <a:r>
              <a:rPr lang="en-GB" sz="1800" b="1" dirty="0">
                <a:solidFill>
                  <a:schemeClr val="tx1"/>
                </a:solidFill>
              </a:rPr>
              <a:t>responsible</a:t>
            </a:r>
            <a:r>
              <a:rPr lang="en-GB" sz="1800" dirty="0">
                <a:solidFill>
                  <a:schemeClr val="tx1"/>
                </a:solidFill>
              </a:rPr>
              <a:t> for supporting others around mental health and wellbeing with the guidance of the pastoral team and external services, where appropriate.</a:t>
            </a:r>
          </a:p>
          <a:p>
            <a:pPr marL="285750" indent="-285750">
              <a:buFont typeface="Arial" panose="020B0604020202020204" pitchFamily="34" charset="0"/>
              <a:buChar char="•"/>
            </a:pPr>
            <a:r>
              <a:rPr lang="en-GB" sz="1800" dirty="0">
                <a:solidFill>
                  <a:schemeClr val="tx1"/>
                </a:solidFill>
              </a:rPr>
              <a:t>We provide support for members of our school community in challenging times to not give up and build </a:t>
            </a:r>
            <a:r>
              <a:rPr lang="en-GB" sz="1800" b="1" dirty="0">
                <a:solidFill>
                  <a:schemeClr val="tx1"/>
                </a:solidFill>
              </a:rPr>
              <a:t>resilience</a:t>
            </a:r>
            <a:r>
              <a:rPr lang="en-GB" sz="1800" dirty="0">
                <a:solidFill>
                  <a:schemeClr val="tx1"/>
                </a:solidFill>
              </a:rPr>
              <a:t>. We celebrate successes and constantly review our processes to ensure the best for the community of St. Wilfrid’s R.C. College. </a:t>
            </a:r>
          </a:p>
          <a:p>
            <a:endParaRPr lang="en-GB" sz="1800" dirty="0">
              <a:solidFill>
                <a:schemeClr val="tx1"/>
              </a:solidFill>
            </a:endParaRPr>
          </a:p>
          <a:p>
            <a:pPr marL="285750" indent="-285750">
              <a:buFont typeface="Arial" panose="020B0604020202020204" pitchFamily="34" charset="0"/>
              <a:buChar char="•"/>
            </a:pPr>
            <a:endParaRPr lang="en-GB" sz="1800" dirty="0">
              <a:solidFill>
                <a:schemeClr val="tx1"/>
              </a:solidFill>
            </a:endParaRPr>
          </a:p>
        </p:txBody>
      </p:sp>
      <p:pic>
        <p:nvPicPr>
          <p:cNvPr id="3" name="Picture 2">
            <a:extLst>
              <a:ext uri="{FF2B5EF4-FFF2-40B4-BE49-F238E27FC236}">
                <a16:creationId xmlns:a16="http://schemas.microsoft.com/office/drawing/2014/main" id="{E1699483-B7FE-45F9-8E19-FEED73E91E0A}"/>
              </a:ext>
            </a:extLst>
          </p:cNvPr>
          <p:cNvPicPr>
            <a:picLocks noChangeAspect="1"/>
          </p:cNvPicPr>
          <p:nvPr/>
        </p:nvPicPr>
        <p:blipFill>
          <a:blip r:embed="rId2"/>
          <a:stretch>
            <a:fillRect/>
          </a:stretch>
        </p:blipFill>
        <p:spPr>
          <a:xfrm>
            <a:off x="1227930" y="742950"/>
            <a:ext cx="4663281" cy="4663281"/>
          </a:xfrm>
          <a:prstGeom prst="rect">
            <a:avLst/>
          </a:prstGeom>
        </p:spPr>
      </p:pic>
      <p:sp>
        <p:nvSpPr>
          <p:cNvPr id="2" name="Slide Number Placeholder 1">
            <a:extLst>
              <a:ext uri="{FF2B5EF4-FFF2-40B4-BE49-F238E27FC236}">
                <a16:creationId xmlns:a16="http://schemas.microsoft.com/office/drawing/2014/main" id="{A9EF1C51-4F6A-35FD-D793-FA313F4DBCB0}"/>
              </a:ext>
            </a:extLst>
          </p:cNvPr>
          <p:cNvSpPr>
            <a:spLocks noGrp="1"/>
          </p:cNvSpPr>
          <p:nvPr>
            <p:ph type="sldNum" sz="quarter" idx="12"/>
          </p:nvPr>
        </p:nvSpPr>
        <p:spPr/>
        <p:txBody>
          <a:bodyPr/>
          <a:lstStyle/>
          <a:p>
            <a:fld id="{9F115B45-9374-4C75-A90A-71CFCEC1E1EF}" type="slidenum">
              <a:rPr lang="en-GB" smtClean="0"/>
              <a:t>4</a:t>
            </a:fld>
            <a:endParaRPr lang="en-GB"/>
          </a:p>
        </p:txBody>
      </p:sp>
    </p:spTree>
    <p:extLst>
      <p:ext uri="{BB962C8B-B14F-4D97-AF65-F5344CB8AC3E}">
        <p14:creationId xmlns:p14="http://schemas.microsoft.com/office/powerpoint/2010/main" val="2679858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83FB16-8375-4D80-B518-264D177042CD}"/>
              </a:ext>
            </a:extLst>
          </p:cNvPr>
          <p:cNvSpPr/>
          <p:nvPr/>
        </p:nvSpPr>
        <p:spPr>
          <a:xfrm>
            <a:off x="1010476" y="799206"/>
            <a:ext cx="6132448" cy="1077218"/>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Mental Health Framework</a:t>
            </a:r>
            <a:endParaRPr lang="en-GB" sz="1000" dirty="0"/>
          </a:p>
        </p:txBody>
      </p:sp>
      <p:pic>
        <p:nvPicPr>
          <p:cNvPr id="1026" name="Picture 2" descr="St Wilfrid's R.C College">
            <a:extLst>
              <a:ext uri="{FF2B5EF4-FFF2-40B4-BE49-F238E27FC236}">
                <a16:creationId xmlns:a16="http://schemas.microsoft.com/office/drawing/2014/main" id="{22648807-6FDC-48BF-B387-D2F76DD68C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533" y="804862"/>
            <a:ext cx="1071562" cy="10715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5" name="Diagram 14">
            <a:extLst>
              <a:ext uri="{FF2B5EF4-FFF2-40B4-BE49-F238E27FC236}">
                <a16:creationId xmlns:a16="http://schemas.microsoft.com/office/drawing/2014/main" id="{F80B6B4F-1ABB-4B9D-BE30-BE25D48905C2}"/>
              </a:ext>
            </a:extLst>
          </p:cNvPr>
          <p:cNvGraphicFramePr/>
          <p:nvPr>
            <p:extLst>
              <p:ext uri="{D42A27DB-BD31-4B8C-83A1-F6EECF244321}">
                <p14:modId xmlns:p14="http://schemas.microsoft.com/office/powerpoint/2010/main" val="3641764801"/>
              </p:ext>
            </p:extLst>
          </p:nvPr>
        </p:nvGraphicFramePr>
        <p:xfrm>
          <a:off x="-1102519" y="1628716"/>
          <a:ext cx="9063038" cy="6896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TextBox 15">
            <a:extLst>
              <a:ext uri="{FF2B5EF4-FFF2-40B4-BE49-F238E27FC236}">
                <a16:creationId xmlns:a16="http://schemas.microsoft.com/office/drawing/2014/main" id="{1700D46A-9FEB-453B-8A0B-EC512CA829C3}"/>
              </a:ext>
            </a:extLst>
          </p:cNvPr>
          <p:cNvSpPr txBox="1"/>
          <p:nvPr/>
        </p:nvSpPr>
        <p:spPr>
          <a:xfrm>
            <a:off x="219488" y="8524816"/>
            <a:ext cx="6419024" cy="2031325"/>
          </a:xfrm>
          <a:prstGeom prst="rect">
            <a:avLst/>
          </a:prstGeom>
          <a:noFill/>
        </p:spPr>
        <p:txBody>
          <a:bodyPr wrap="square" rtlCol="0">
            <a:spAutoFit/>
          </a:bodyPr>
          <a:lstStyle/>
          <a:p>
            <a:r>
              <a:rPr lang="en-GB" dirty="0"/>
              <a:t>The above strategies are used in collaboration with the following;</a:t>
            </a:r>
          </a:p>
          <a:p>
            <a:pPr marL="285750" indent="-285750">
              <a:buFont typeface="Arial" panose="020B0604020202020204" pitchFamily="34" charset="0"/>
              <a:buChar char="•"/>
            </a:pPr>
            <a:r>
              <a:rPr lang="en-GB" dirty="0"/>
              <a:t>Restorative behaviour policy</a:t>
            </a:r>
          </a:p>
          <a:p>
            <a:pPr marL="285750" indent="-285750">
              <a:buFont typeface="Arial" panose="020B0604020202020204" pitchFamily="34" charset="0"/>
              <a:buChar char="•"/>
            </a:pPr>
            <a:r>
              <a:rPr lang="en-GB" dirty="0"/>
              <a:t>Catholic culture and ethos based upon mutual respect</a:t>
            </a:r>
          </a:p>
          <a:p>
            <a:pPr marL="285750" indent="-285750">
              <a:buFont typeface="Arial" panose="020B0604020202020204" pitchFamily="34" charset="0"/>
              <a:buChar char="•"/>
            </a:pPr>
            <a:r>
              <a:rPr lang="en-GB" dirty="0"/>
              <a:t>Multi-stakeholder collaboration</a:t>
            </a:r>
          </a:p>
          <a:p>
            <a:pPr marL="285750" indent="-285750">
              <a:buFont typeface="Arial" panose="020B0604020202020204" pitchFamily="34" charset="0"/>
              <a:buChar char="•"/>
            </a:pPr>
            <a:r>
              <a:rPr lang="en-GB" dirty="0"/>
              <a:t>Data based monitoring </a:t>
            </a:r>
          </a:p>
          <a:p>
            <a:pPr marL="285750" indent="-285750">
              <a:buFont typeface="Arial" panose="020B0604020202020204" pitchFamily="34" charset="0"/>
              <a:buChar char="•"/>
            </a:pPr>
            <a:r>
              <a:rPr lang="en-GB" dirty="0"/>
              <a:t>A collaborative approach with all members of the St. Wilfrid’s community towards mental health and wellbeing. </a:t>
            </a:r>
          </a:p>
        </p:txBody>
      </p:sp>
      <p:sp>
        <p:nvSpPr>
          <p:cNvPr id="2" name="Slide Number Placeholder 1">
            <a:extLst>
              <a:ext uri="{FF2B5EF4-FFF2-40B4-BE49-F238E27FC236}">
                <a16:creationId xmlns:a16="http://schemas.microsoft.com/office/drawing/2014/main" id="{32A158DD-134D-E6CB-793B-716ED90E2844}"/>
              </a:ext>
            </a:extLst>
          </p:cNvPr>
          <p:cNvSpPr>
            <a:spLocks noGrp="1"/>
          </p:cNvSpPr>
          <p:nvPr>
            <p:ph type="sldNum" sz="quarter" idx="12"/>
          </p:nvPr>
        </p:nvSpPr>
        <p:spPr/>
        <p:txBody>
          <a:bodyPr/>
          <a:lstStyle/>
          <a:p>
            <a:fld id="{9F115B45-9374-4C75-A90A-71CFCEC1E1EF}" type="slidenum">
              <a:rPr lang="en-GB" smtClean="0"/>
              <a:t>5</a:t>
            </a:fld>
            <a:endParaRPr lang="en-GB"/>
          </a:p>
        </p:txBody>
      </p:sp>
    </p:spTree>
    <p:extLst>
      <p:ext uri="{BB962C8B-B14F-4D97-AF65-F5344CB8AC3E}">
        <p14:creationId xmlns:p14="http://schemas.microsoft.com/office/powerpoint/2010/main" val="2728712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D26730-AD8F-4862-9B3F-5B10D923AD5C}"/>
              </a:ext>
            </a:extLst>
          </p:cNvPr>
          <p:cNvSpPr/>
          <p:nvPr/>
        </p:nvSpPr>
        <p:spPr>
          <a:xfrm>
            <a:off x="1048576" y="1478844"/>
            <a:ext cx="6132448" cy="1569660"/>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Mental Health Referral Pathway</a:t>
            </a:r>
            <a:endParaRPr lang="en-GB" sz="1000" dirty="0"/>
          </a:p>
        </p:txBody>
      </p:sp>
      <p:pic>
        <p:nvPicPr>
          <p:cNvPr id="5" name="Picture 2" descr="St Wilfrid's R.C College">
            <a:extLst>
              <a:ext uri="{FF2B5EF4-FFF2-40B4-BE49-F238E27FC236}">
                <a16:creationId xmlns:a16="http://schemas.microsoft.com/office/drawing/2014/main" id="{C0657BE2-F3D3-488C-A3F0-373F22DE61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95" y="1598198"/>
            <a:ext cx="1071562" cy="10715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Diagram 5">
            <a:extLst>
              <a:ext uri="{FF2B5EF4-FFF2-40B4-BE49-F238E27FC236}">
                <a16:creationId xmlns:a16="http://schemas.microsoft.com/office/drawing/2014/main" id="{106A4967-B945-44BE-A014-0F1C9D92234D}"/>
              </a:ext>
            </a:extLst>
          </p:cNvPr>
          <p:cNvGraphicFramePr/>
          <p:nvPr>
            <p:extLst>
              <p:ext uri="{D42A27DB-BD31-4B8C-83A1-F6EECF244321}">
                <p14:modId xmlns:p14="http://schemas.microsoft.com/office/powerpoint/2010/main" val="3174699138"/>
              </p:ext>
            </p:extLst>
          </p:nvPr>
        </p:nvGraphicFramePr>
        <p:xfrm>
          <a:off x="186902" y="2930549"/>
          <a:ext cx="6628574" cy="42712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 6">
            <a:extLst>
              <a:ext uri="{FF2B5EF4-FFF2-40B4-BE49-F238E27FC236}">
                <a16:creationId xmlns:a16="http://schemas.microsoft.com/office/drawing/2014/main" id="{8833C70A-BE40-416B-9569-64BDBA84735D}"/>
              </a:ext>
            </a:extLst>
          </p:cNvPr>
          <p:cNvGraphicFramePr/>
          <p:nvPr>
            <p:extLst>
              <p:ext uri="{D42A27DB-BD31-4B8C-83A1-F6EECF244321}">
                <p14:modId xmlns:p14="http://schemas.microsoft.com/office/powerpoint/2010/main" val="883649897"/>
              </p:ext>
            </p:extLst>
          </p:nvPr>
        </p:nvGraphicFramePr>
        <p:xfrm>
          <a:off x="186902" y="7515833"/>
          <a:ext cx="6484195" cy="344403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 name="Slide Number Placeholder 1">
            <a:extLst>
              <a:ext uri="{FF2B5EF4-FFF2-40B4-BE49-F238E27FC236}">
                <a16:creationId xmlns:a16="http://schemas.microsoft.com/office/drawing/2014/main" id="{B852A837-59C7-C8A1-36EC-355268AE52FC}"/>
              </a:ext>
            </a:extLst>
          </p:cNvPr>
          <p:cNvSpPr>
            <a:spLocks noGrp="1"/>
          </p:cNvSpPr>
          <p:nvPr>
            <p:ph type="sldNum" sz="quarter" idx="12"/>
          </p:nvPr>
        </p:nvSpPr>
        <p:spPr/>
        <p:txBody>
          <a:bodyPr/>
          <a:lstStyle/>
          <a:p>
            <a:fld id="{9F115B45-9374-4C75-A90A-71CFCEC1E1EF}" type="slidenum">
              <a:rPr lang="en-GB" smtClean="0"/>
              <a:t>6</a:t>
            </a:fld>
            <a:endParaRPr lang="en-GB"/>
          </a:p>
        </p:txBody>
      </p:sp>
    </p:spTree>
    <p:extLst>
      <p:ext uri="{BB962C8B-B14F-4D97-AF65-F5344CB8AC3E}">
        <p14:creationId xmlns:p14="http://schemas.microsoft.com/office/powerpoint/2010/main" val="1701984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ED52DE8-20E0-4DEC-B8AF-CE0B66EF3B73}"/>
              </a:ext>
            </a:extLst>
          </p:cNvPr>
          <p:cNvSpPr/>
          <p:nvPr/>
        </p:nvSpPr>
        <p:spPr>
          <a:xfrm>
            <a:off x="970960" y="995703"/>
            <a:ext cx="6132448" cy="1569660"/>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Mental Health Referral Checklist </a:t>
            </a:r>
            <a:endParaRPr lang="en-GB" sz="1000" dirty="0"/>
          </a:p>
        </p:txBody>
      </p:sp>
      <p:pic>
        <p:nvPicPr>
          <p:cNvPr id="5" name="Picture 2" descr="St Wilfrid's R.C College">
            <a:extLst>
              <a:ext uri="{FF2B5EF4-FFF2-40B4-BE49-F238E27FC236}">
                <a16:creationId xmlns:a16="http://schemas.microsoft.com/office/drawing/2014/main" id="{ABF37A2A-5E54-439D-AAA8-AC0F3E2F8B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060" y="1244752"/>
            <a:ext cx="1071562" cy="10715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Diagram 6">
            <a:extLst>
              <a:ext uri="{FF2B5EF4-FFF2-40B4-BE49-F238E27FC236}">
                <a16:creationId xmlns:a16="http://schemas.microsoft.com/office/drawing/2014/main" id="{DCE3A15B-71E0-41DE-A52B-AA8C4BC13A94}"/>
              </a:ext>
            </a:extLst>
          </p:cNvPr>
          <p:cNvGraphicFramePr/>
          <p:nvPr>
            <p:extLst>
              <p:ext uri="{D42A27DB-BD31-4B8C-83A1-F6EECF244321}">
                <p14:modId xmlns:p14="http://schemas.microsoft.com/office/powerpoint/2010/main" val="3687717797"/>
              </p:ext>
            </p:extLst>
          </p:nvPr>
        </p:nvGraphicFramePr>
        <p:xfrm>
          <a:off x="247060" y="2677885"/>
          <a:ext cx="6363879" cy="9150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a:extLst>
              <a:ext uri="{FF2B5EF4-FFF2-40B4-BE49-F238E27FC236}">
                <a16:creationId xmlns:a16="http://schemas.microsoft.com/office/drawing/2014/main" id="{8962ACE7-9545-BF28-BF8F-56277D9D4E75}"/>
              </a:ext>
            </a:extLst>
          </p:cNvPr>
          <p:cNvSpPr>
            <a:spLocks noGrp="1"/>
          </p:cNvSpPr>
          <p:nvPr>
            <p:ph type="sldNum" sz="quarter" idx="12"/>
          </p:nvPr>
        </p:nvSpPr>
        <p:spPr/>
        <p:txBody>
          <a:bodyPr/>
          <a:lstStyle/>
          <a:p>
            <a:fld id="{9F115B45-9374-4C75-A90A-71CFCEC1E1EF}" type="slidenum">
              <a:rPr lang="en-GB" smtClean="0"/>
              <a:t>7</a:t>
            </a:fld>
            <a:endParaRPr lang="en-GB"/>
          </a:p>
        </p:txBody>
      </p:sp>
    </p:spTree>
    <p:extLst>
      <p:ext uri="{BB962C8B-B14F-4D97-AF65-F5344CB8AC3E}">
        <p14:creationId xmlns:p14="http://schemas.microsoft.com/office/powerpoint/2010/main" val="4048135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ED52DE8-20E0-4DEC-B8AF-CE0B66EF3B73}"/>
              </a:ext>
            </a:extLst>
          </p:cNvPr>
          <p:cNvSpPr/>
          <p:nvPr/>
        </p:nvSpPr>
        <p:spPr>
          <a:xfrm>
            <a:off x="1028110" y="1061016"/>
            <a:ext cx="6132448" cy="1569660"/>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Mental Health Referral Checklist </a:t>
            </a:r>
            <a:endParaRPr lang="en-GB" sz="1000" dirty="0"/>
          </a:p>
        </p:txBody>
      </p:sp>
      <p:pic>
        <p:nvPicPr>
          <p:cNvPr id="5" name="Picture 2" descr="St Wilfrid's R.C College">
            <a:extLst>
              <a:ext uri="{FF2B5EF4-FFF2-40B4-BE49-F238E27FC236}">
                <a16:creationId xmlns:a16="http://schemas.microsoft.com/office/drawing/2014/main" id="{ABF37A2A-5E54-439D-AAA8-AC0F3E2F8B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329" y="1079594"/>
            <a:ext cx="1071562" cy="10715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Diagram 6">
            <a:extLst>
              <a:ext uri="{FF2B5EF4-FFF2-40B4-BE49-F238E27FC236}">
                <a16:creationId xmlns:a16="http://schemas.microsoft.com/office/drawing/2014/main" id="{DCE3A15B-71E0-41DE-A52B-AA8C4BC13A94}"/>
              </a:ext>
            </a:extLst>
          </p:cNvPr>
          <p:cNvGraphicFramePr/>
          <p:nvPr>
            <p:extLst>
              <p:ext uri="{D42A27DB-BD31-4B8C-83A1-F6EECF244321}">
                <p14:modId xmlns:p14="http://schemas.microsoft.com/office/powerpoint/2010/main" val="1807836897"/>
              </p:ext>
            </p:extLst>
          </p:nvPr>
        </p:nvGraphicFramePr>
        <p:xfrm>
          <a:off x="247060" y="2743198"/>
          <a:ext cx="6363879" cy="9150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a:extLst>
              <a:ext uri="{FF2B5EF4-FFF2-40B4-BE49-F238E27FC236}">
                <a16:creationId xmlns:a16="http://schemas.microsoft.com/office/drawing/2014/main" id="{6AA5BF0E-4F0F-CE5A-013A-8A91C09E239D}"/>
              </a:ext>
            </a:extLst>
          </p:cNvPr>
          <p:cNvSpPr>
            <a:spLocks noGrp="1"/>
          </p:cNvSpPr>
          <p:nvPr>
            <p:ph type="sldNum" sz="quarter" idx="12"/>
          </p:nvPr>
        </p:nvSpPr>
        <p:spPr/>
        <p:txBody>
          <a:bodyPr/>
          <a:lstStyle/>
          <a:p>
            <a:fld id="{9F115B45-9374-4C75-A90A-71CFCEC1E1EF}" type="slidenum">
              <a:rPr lang="en-GB" smtClean="0"/>
              <a:t>8</a:t>
            </a:fld>
            <a:endParaRPr lang="en-GB"/>
          </a:p>
        </p:txBody>
      </p:sp>
    </p:spTree>
    <p:extLst>
      <p:ext uri="{BB962C8B-B14F-4D97-AF65-F5344CB8AC3E}">
        <p14:creationId xmlns:p14="http://schemas.microsoft.com/office/powerpoint/2010/main" val="1639902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4F4E932-5E04-4791-9BFF-C0E133AFE6A1}"/>
              </a:ext>
            </a:extLst>
          </p:cNvPr>
          <p:cNvSpPr/>
          <p:nvPr/>
        </p:nvSpPr>
        <p:spPr>
          <a:xfrm>
            <a:off x="1065223" y="725457"/>
            <a:ext cx="5847524" cy="1569660"/>
          </a:xfrm>
          <a:prstGeom prst="rect">
            <a:avLst/>
          </a:prstGeom>
        </p:spPr>
        <p:txBody>
          <a:bodyPr wrap="square">
            <a:spAutoFit/>
          </a:bodyPr>
          <a:lstStyle/>
          <a:p>
            <a:pPr algn="ctr"/>
            <a:r>
              <a:rPr lang="en-GB" sz="3200" b="1" u="sng" dirty="0">
                <a:solidFill>
                  <a:srgbClr val="4B732F"/>
                </a:solidFill>
                <a:latin typeface="Arial" panose="020B0604020202020204" pitchFamily="34" charset="0"/>
                <a:cs typeface="Arial" panose="020B0604020202020204" pitchFamily="34" charset="0"/>
              </a:rPr>
              <a:t>St. Wilfrid’s R.C. College </a:t>
            </a:r>
          </a:p>
          <a:p>
            <a:pPr algn="ctr"/>
            <a:r>
              <a:rPr lang="en-GB" sz="3200" b="1" u="sng" dirty="0">
                <a:solidFill>
                  <a:srgbClr val="4B732F"/>
                </a:solidFill>
                <a:latin typeface="Arial" panose="020B0604020202020204" pitchFamily="34" charset="0"/>
                <a:cs typeface="Arial" panose="020B0604020202020204" pitchFamily="34" charset="0"/>
              </a:rPr>
              <a:t>Mental Health Monitoring and Reviewing procedure </a:t>
            </a:r>
            <a:endParaRPr lang="en-GB" sz="1000" dirty="0"/>
          </a:p>
        </p:txBody>
      </p:sp>
      <p:pic>
        <p:nvPicPr>
          <p:cNvPr id="5" name="Picture 2" descr="St Wilfrid's R.C College">
            <a:extLst>
              <a:ext uri="{FF2B5EF4-FFF2-40B4-BE49-F238E27FC236}">
                <a16:creationId xmlns:a16="http://schemas.microsoft.com/office/drawing/2014/main" id="{C05C91C9-244B-465F-B9CE-66797F7214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960" y="904128"/>
            <a:ext cx="1071562" cy="10715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Diagram 10">
            <a:extLst>
              <a:ext uri="{FF2B5EF4-FFF2-40B4-BE49-F238E27FC236}">
                <a16:creationId xmlns:a16="http://schemas.microsoft.com/office/drawing/2014/main" id="{4D1AE804-5562-4965-9D56-CA5B767C7B35}"/>
              </a:ext>
            </a:extLst>
          </p:cNvPr>
          <p:cNvGraphicFramePr/>
          <p:nvPr>
            <p:extLst>
              <p:ext uri="{D42A27DB-BD31-4B8C-83A1-F6EECF244321}">
                <p14:modId xmlns:p14="http://schemas.microsoft.com/office/powerpoint/2010/main" val="176260686"/>
              </p:ext>
            </p:extLst>
          </p:nvPr>
        </p:nvGraphicFramePr>
        <p:xfrm>
          <a:off x="0" y="2950708"/>
          <a:ext cx="6967493" cy="48956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Arrow: Down 16">
            <a:extLst>
              <a:ext uri="{FF2B5EF4-FFF2-40B4-BE49-F238E27FC236}">
                <a16:creationId xmlns:a16="http://schemas.microsoft.com/office/drawing/2014/main" id="{C6107AEE-2A4C-44EB-937E-46CA4F0807FD}"/>
              </a:ext>
            </a:extLst>
          </p:cNvPr>
          <p:cNvSpPr/>
          <p:nvPr/>
        </p:nvSpPr>
        <p:spPr>
          <a:xfrm>
            <a:off x="3386095" y="8035518"/>
            <a:ext cx="336885" cy="409074"/>
          </a:xfrm>
          <a:prstGeom prst="down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18" name="Arrow: Down 17">
            <a:extLst>
              <a:ext uri="{FF2B5EF4-FFF2-40B4-BE49-F238E27FC236}">
                <a16:creationId xmlns:a16="http://schemas.microsoft.com/office/drawing/2014/main" id="{59035F0C-6E0D-40F4-B42E-D66C0518E077}"/>
              </a:ext>
            </a:extLst>
          </p:cNvPr>
          <p:cNvSpPr/>
          <p:nvPr/>
        </p:nvSpPr>
        <p:spPr>
          <a:xfrm>
            <a:off x="4875398" y="7120443"/>
            <a:ext cx="336885" cy="409074"/>
          </a:xfrm>
          <a:prstGeom prst="down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grpSp>
        <p:nvGrpSpPr>
          <p:cNvPr id="19" name="Group 18">
            <a:extLst>
              <a:ext uri="{FF2B5EF4-FFF2-40B4-BE49-F238E27FC236}">
                <a16:creationId xmlns:a16="http://schemas.microsoft.com/office/drawing/2014/main" id="{76CC3651-D21C-40E0-97D6-0C2F31469646}"/>
              </a:ext>
            </a:extLst>
          </p:cNvPr>
          <p:cNvGrpSpPr/>
          <p:nvPr/>
        </p:nvGrpSpPr>
        <p:grpSpPr>
          <a:xfrm>
            <a:off x="2911542" y="8580004"/>
            <a:ext cx="1285992" cy="1285992"/>
            <a:chOff x="2840750" y="3534009"/>
            <a:chExt cx="1285992" cy="1285992"/>
          </a:xfrm>
        </p:grpSpPr>
        <p:sp>
          <p:nvSpPr>
            <p:cNvPr id="20" name="Oval 19">
              <a:extLst>
                <a:ext uri="{FF2B5EF4-FFF2-40B4-BE49-F238E27FC236}">
                  <a16:creationId xmlns:a16="http://schemas.microsoft.com/office/drawing/2014/main" id="{5E867178-5082-4178-955E-CA08727D5389}"/>
                </a:ext>
              </a:extLst>
            </p:cNvPr>
            <p:cNvSpPr/>
            <p:nvPr/>
          </p:nvSpPr>
          <p:spPr>
            <a:xfrm>
              <a:off x="2840750" y="3534009"/>
              <a:ext cx="1285992" cy="1285992"/>
            </a:xfrm>
            <a:prstGeom prst="ellipse">
              <a:avLst/>
            </a:prstGeom>
          </p:spPr>
          <p:style>
            <a:lnRef idx="2">
              <a:schemeClr val="lt1">
                <a:hueOff val="0"/>
                <a:satOff val="0"/>
                <a:lumOff val="0"/>
                <a:alphaOff val="0"/>
              </a:schemeClr>
            </a:lnRef>
            <a:fillRef idx="1">
              <a:schemeClr val="accent5">
                <a:hueOff val="-4055126"/>
                <a:satOff val="-10451"/>
                <a:lumOff val="-7059"/>
                <a:alphaOff val="0"/>
              </a:schemeClr>
            </a:fillRef>
            <a:effectRef idx="0">
              <a:schemeClr val="accent5">
                <a:hueOff val="-4055126"/>
                <a:satOff val="-10451"/>
                <a:lumOff val="-7059"/>
                <a:alphaOff val="0"/>
              </a:schemeClr>
            </a:effectRef>
            <a:fontRef idx="minor">
              <a:schemeClr val="lt1"/>
            </a:fontRef>
          </p:style>
          <p:txBody>
            <a:bodyPr/>
            <a:lstStyle/>
            <a:p>
              <a:endParaRPr lang="en-GB"/>
            </a:p>
          </p:txBody>
        </p:sp>
        <p:sp>
          <p:nvSpPr>
            <p:cNvPr id="21" name="Oval 4">
              <a:extLst>
                <a:ext uri="{FF2B5EF4-FFF2-40B4-BE49-F238E27FC236}">
                  <a16:creationId xmlns:a16="http://schemas.microsoft.com/office/drawing/2014/main" id="{B0DD9BCA-1105-48D1-9A1D-16F297B1BB77}"/>
                </a:ext>
              </a:extLst>
            </p:cNvPr>
            <p:cNvSpPr txBox="1"/>
            <p:nvPr/>
          </p:nvSpPr>
          <p:spPr>
            <a:xfrm>
              <a:off x="3029079" y="3722338"/>
              <a:ext cx="909334" cy="90933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GB" sz="600" u="sng" dirty="0">
                  <a:solidFill>
                    <a:schemeClr val="tx1"/>
                  </a:solidFill>
                </a:rPr>
                <a:t>Planning Stage</a:t>
              </a:r>
            </a:p>
            <a:p>
              <a:pPr marL="171450" lvl="0" indent="-171450" defTabSz="266700">
                <a:lnSpc>
                  <a:spcPct val="90000"/>
                </a:lnSpc>
                <a:spcBef>
                  <a:spcPct val="0"/>
                </a:spcBef>
                <a:spcAft>
                  <a:spcPct val="35000"/>
                </a:spcAft>
                <a:buFont typeface="Arial" panose="020B0604020202020204" pitchFamily="34" charset="0"/>
                <a:buChar char="•"/>
              </a:pPr>
              <a:r>
                <a:rPr lang="en-GB" sz="600" kern="1200" dirty="0">
                  <a:solidFill>
                    <a:schemeClr val="tx1"/>
                  </a:solidFill>
                </a:rPr>
                <a:t>Planning for next steps with </a:t>
              </a:r>
              <a:r>
                <a:rPr lang="en-GB" sz="600" dirty="0">
                  <a:solidFill>
                    <a:schemeClr val="tx1"/>
                  </a:solidFill>
                </a:rPr>
                <a:t>key staff, caregiver and student. Access to </a:t>
              </a:r>
              <a:r>
                <a:rPr lang="en-GB" sz="600" dirty="0" err="1">
                  <a:solidFill>
                    <a:schemeClr val="tx1"/>
                  </a:solidFill>
                </a:rPr>
                <a:t>Kooth</a:t>
              </a:r>
              <a:r>
                <a:rPr lang="en-GB" sz="600" dirty="0">
                  <a:solidFill>
                    <a:schemeClr val="tx1"/>
                  </a:solidFill>
                </a:rPr>
                <a:t> given </a:t>
              </a:r>
            </a:p>
            <a:p>
              <a:pPr marL="171450" lvl="0" indent="-171450" defTabSz="266700">
                <a:lnSpc>
                  <a:spcPct val="90000"/>
                </a:lnSpc>
                <a:spcBef>
                  <a:spcPct val="0"/>
                </a:spcBef>
                <a:spcAft>
                  <a:spcPct val="35000"/>
                </a:spcAft>
                <a:buFont typeface="Arial" panose="020B0604020202020204" pitchFamily="34" charset="0"/>
                <a:buChar char="•"/>
              </a:pPr>
              <a:r>
                <a:rPr lang="en-GB" sz="600" dirty="0">
                  <a:solidFill>
                    <a:schemeClr val="tx1"/>
                  </a:solidFill>
                </a:rPr>
                <a:t>Further information gathered analysed and appropriate steps put in place. This could include short term 1:1 counselling or group intervention</a:t>
              </a:r>
            </a:p>
          </p:txBody>
        </p:sp>
      </p:grpSp>
      <p:grpSp>
        <p:nvGrpSpPr>
          <p:cNvPr id="22" name="Group 21">
            <a:extLst>
              <a:ext uri="{FF2B5EF4-FFF2-40B4-BE49-F238E27FC236}">
                <a16:creationId xmlns:a16="http://schemas.microsoft.com/office/drawing/2014/main" id="{9C966B60-6A53-4CC7-80E7-9C9A511ED55C}"/>
              </a:ext>
            </a:extLst>
          </p:cNvPr>
          <p:cNvGrpSpPr/>
          <p:nvPr/>
        </p:nvGrpSpPr>
        <p:grpSpPr>
          <a:xfrm>
            <a:off x="4471637" y="7733322"/>
            <a:ext cx="1285992" cy="1285992"/>
            <a:chOff x="2840750" y="3606738"/>
            <a:chExt cx="1285992" cy="1285992"/>
          </a:xfrm>
        </p:grpSpPr>
        <p:sp>
          <p:nvSpPr>
            <p:cNvPr id="23" name="Oval 22">
              <a:extLst>
                <a:ext uri="{FF2B5EF4-FFF2-40B4-BE49-F238E27FC236}">
                  <a16:creationId xmlns:a16="http://schemas.microsoft.com/office/drawing/2014/main" id="{1E6570DA-0A62-4489-B87C-CC5E14C38F7D}"/>
                </a:ext>
              </a:extLst>
            </p:cNvPr>
            <p:cNvSpPr/>
            <p:nvPr/>
          </p:nvSpPr>
          <p:spPr>
            <a:xfrm>
              <a:off x="2840750" y="3606738"/>
              <a:ext cx="1285992" cy="1285992"/>
            </a:xfrm>
            <a:prstGeom prst="ellipse">
              <a:avLst/>
            </a:prstGeom>
          </p:spPr>
          <p:style>
            <a:lnRef idx="2">
              <a:schemeClr val="lt1">
                <a:hueOff val="0"/>
                <a:satOff val="0"/>
                <a:lumOff val="0"/>
                <a:alphaOff val="0"/>
              </a:schemeClr>
            </a:lnRef>
            <a:fillRef idx="1">
              <a:schemeClr val="accent5">
                <a:hueOff val="-4055126"/>
                <a:satOff val="-10451"/>
                <a:lumOff val="-7059"/>
                <a:alphaOff val="0"/>
              </a:schemeClr>
            </a:fillRef>
            <a:effectRef idx="0">
              <a:schemeClr val="accent5">
                <a:hueOff val="-4055126"/>
                <a:satOff val="-10451"/>
                <a:lumOff val="-7059"/>
                <a:alphaOff val="0"/>
              </a:schemeClr>
            </a:effectRef>
            <a:fontRef idx="minor">
              <a:schemeClr val="lt1"/>
            </a:fontRef>
          </p:style>
          <p:txBody>
            <a:bodyPr/>
            <a:lstStyle/>
            <a:p>
              <a:endParaRPr lang="en-GB"/>
            </a:p>
          </p:txBody>
        </p:sp>
        <p:sp>
          <p:nvSpPr>
            <p:cNvPr id="24" name="Oval 4">
              <a:extLst>
                <a:ext uri="{FF2B5EF4-FFF2-40B4-BE49-F238E27FC236}">
                  <a16:creationId xmlns:a16="http://schemas.microsoft.com/office/drawing/2014/main" id="{A7A95FDF-8980-4C50-A954-D24A7204C688}"/>
                </a:ext>
              </a:extLst>
            </p:cNvPr>
            <p:cNvSpPr txBox="1"/>
            <p:nvPr/>
          </p:nvSpPr>
          <p:spPr>
            <a:xfrm>
              <a:off x="3029079" y="3795067"/>
              <a:ext cx="909334" cy="90933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GB" sz="600" u="sng" dirty="0">
                  <a:solidFill>
                    <a:schemeClr val="tx1"/>
                  </a:solidFill>
                </a:rPr>
                <a:t>Planning Stage</a:t>
              </a:r>
            </a:p>
            <a:p>
              <a:pPr marL="171450" lvl="0" indent="-171450" defTabSz="266700">
                <a:lnSpc>
                  <a:spcPct val="90000"/>
                </a:lnSpc>
                <a:spcBef>
                  <a:spcPct val="0"/>
                </a:spcBef>
                <a:spcAft>
                  <a:spcPct val="35000"/>
                </a:spcAft>
                <a:buFont typeface="Arial" panose="020B0604020202020204" pitchFamily="34" charset="0"/>
                <a:buChar char="•"/>
              </a:pPr>
              <a:r>
                <a:rPr lang="en-GB" sz="600" dirty="0">
                  <a:solidFill>
                    <a:schemeClr val="tx1"/>
                  </a:solidFill>
                </a:rPr>
                <a:t>Planning for next steps with key staff, caregiver and student. </a:t>
              </a:r>
            </a:p>
            <a:p>
              <a:pPr marL="171450" lvl="0" indent="-171450" defTabSz="266700">
                <a:lnSpc>
                  <a:spcPct val="90000"/>
                </a:lnSpc>
                <a:spcBef>
                  <a:spcPct val="0"/>
                </a:spcBef>
                <a:spcAft>
                  <a:spcPct val="35000"/>
                </a:spcAft>
                <a:buFont typeface="Arial" panose="020B0604020202020204" pitchFamily="34" charset="0"/>
                <a:buChar char="•"/>
              </a:pPr>
              <a:r>
                <a:rPr lang="en-GB" sz="600" dirty="0">
                  <a:solidFill>
                    <a:schemeClr val="tx1"/>
                  </a:solidFill>
                </a:rPr>
                <a:t>Further information gathered analysed and appropriate steps put in place. This stage is used following short term intervention and counselling with a need to continue on review of service.</a:t>
              </a:r>
            </a:p>
          </p:txBody>
        </p:sp>
      </p:grpSp>
      <p:sp>
        <p:nvSpPr>
          <p:cNvPr id="29" name="Arrow: Down 28">
            <a:extLst>
              <a:ext uri="{FF2B5EF4-FFF2-40B4-BE49-F238E27FC236}">
                <a16:creationId xmlns:a16="http://schemas.microsoft.com/office/drawing/2014/main" id="{17D0F8BF-18ED-41F2-93EB-03CB8DFD9AB5}"/>
              </a:ext>
            </a:extLst>
          </p:cNvPr>
          <p:cNvSpPr/>
          <p:nvPr/>
        </p:nvSpPr>
        <p:spPr>
          <a:xfrm rot="654158">
            <a:off x="1468983" y="7042768"/>
            <a:ext cx="336885" cy="409074"/>
          </a:xfrm>
          <a:prstGeom prst="down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grpSp>
        <p:nvGrpSpPr>
          <p:cNvPr id="30" name="Group 29">
            <a:extLst>
              <a:ext uri="{FF2B5EF4-FFF2-40B4-BE49-F238E27FC236}">
                <a16:creationId xmlns:a16="http://schemas.microsoft.com/office/drawing/2014/main" id="{549E373B-53E4-4E16-B128-A02E392EE509}"/>
              </a:ext>
            </a:extLst>
          </p:cNvPr>
          <p:cNvGrpSpPr/>
          <p:nvPr/>
        </p:nvGrpSpPr>
        <p:grpSpPr>
          <a:xfrm>
            <a:off x="1065223" y="7588363"/>
            <a:ext cx="1285992" cy="1285992"/>
            <a:chOff x="2840750" y="3534009"/>
            <a:chExt cx="1285992" cy="1285992"/>
          </a:xfrm>
        </p:grpSpPr>
        <p:sp>
          <p:nvSpPr>
            <p:cNvPr id="31" name="Oval 30">
              <a:extLst>
                <a:ext uri="{FF2B5EF4-FFF2-40B4-BE49-F238E27FC236}">
                  <a16:creationId xmlns:a16="http://schemas.microsoft.com/office/drawing/2014/main" id="{1987311D-7981-4A81-89FA-AF123315DAE3}"/>
                </a:ext>
              </a:extLst>
            </p:cNvPr>
            <p:cNvSpPr/>
            <p:nvPr/>
          </p:nvSpPr>
          <p:spPr>
            <a:xfrm>
              <a:off x="2840750" y="3534009"/>
              <a:ext cx="1285992" cy="1285992"/>
            </a:xfrm>
            <a:prstGeom prst="ellipse">
              <a:avLst/>
            </a:prstGeom>
          </p:spPr>
          <p:style>
            <a:lnRef idx="2">
              <a:schemeClr val="lt1">
                <a:hueOff val="0"/>
                <a:satOff val="0"/>
                <a:lumOff val="0"/>
                <a:alphaOff val="0"/>
              </a:schemeClr>
            </a:lnRef>
            <a:fillRef idx="1">
              <a:schemeClr val="accent5">
                <a:hueOff val="-4055126"/>
                <a:satOff val="-10451"/>
                <a:lumOff val="-7059"/>
                <a:alphaOff val="0"/>
              </a:schemeClr>
            </a:fillRef>
            <a:effectRef idx="0">
              <a:schemeClr val="accent5">
                <a:hueOff val="-4055126"/>
                <a:satOff val="-10451"/>
                <a:lumOff val="-7059"/>
                <a:alphaOff val="0"/>
              </a:schemeClr>
            </a:effectRef>
            <a:fontRef idx="minor">
              <a:schemeClr val="lt1"/>
            </a:fontRef>
          </p:style>
          <p:txBody>
            <a:bodyPr/>
            <a:lstStyle/>
            <a:p>
              <a:endParaRPr lang="en-GB"/>
            </a:p>
          </p:txBody>
        </p:sp>
        <p:sp>
          <p:nvSpPr>
            <p:cNvPr id="32" name="Oval 4">
              <a:extLst>
                <a:ext uri="{FF2B5EF4-FFF2-40B4-BE49-F238E27FC236}">
                  <a16:creationId xmlns:a16="http://schemas.microsoft.com/office/drawing/2014/main" id="{37A18A35-4E79-4BB5-9AD6-9679226B3FA5}"/>
                </a:ext>
              </a:extLst>
            </p:cNvPr>
            <p:cNvSpPr txBox="1"/>
            <p:nvPr/>
          </p:nvSpPr>
          <p:spPr>
            <a:xfrm>
              <a:off x="3029079" y="3722338"/>
              <a:ext cx="909334" cy="90933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GB" sz="600" u="sng" dirty="0">
                  <a:solidFill>
                    <a:schemeClr val="tx1"/>
                  </a:solidFill>
                </a:rPr>
                <a:t>Informal awareness</a:t>
              </a:r>
            </a:p>
            <a:p>
              <a:pPr marL="0" lvl="0" indent="0" algn="ctr" defTabSz="266700">
                <a:lnSpc>
                  <a:spcPct val="90000"/>
                </a:lnSpc>
                <a:spcBef>
                  <a:spcPct val="0"/>
                </a:spcBef>
                <a:spcAft>
                  <a:spcPct val="35000"/>
                </a:spcAft>
                <a:buNone/>
              </a:pPr>
              <a:r>
                <a:rPr lang="en-GB" sz="600" dirty="0">
                  <a:solidFill>
                    <a:schemeClr val="tx1"/>
                  </a:solidFill>
                </a:rPr>
                <a:t>The student is provided with online self-help guides via the school website,</a:t>
              </a:r>
            </a:p>
            <a:p>
              <a:pPr marL="0" lvl="0" indent="0" algn="ctr" defTabSz="266700">
                <a:lnSpc>
                  <a:spcPct val="90000"/>
                </a:lnSpc>
                <a:spcBef>
                  <a:spcPct val="0"/>
                </a:spcBef>
                <a:spcAft>
                  <a:spcPct val="35000"/>
                </a:spcAft>
                <a:buNone/>
              </a:pPr>
              <a:r>
                <a:rPr lang="en-GB" sz="600" dirty="0">
                  <a:solidFill>
                    <a:schemeClr val="tx1"/>
                  </a:solidFill>
                </a:rPr>
                <a:t>Students will have access to pastoral team for their check ins. </a:t>
              </a:r>
            </a:p>
          </p:txBody>
        </p:sp>
      </p:grpSp>
      <p:sp>
        <p:nvSpPr>
          <p:cNvPr id="33" name="Arrow: Up 32">
            <a:extLst>
              <a:ext uri="{FF2B5EF4-FFF2-40B4-BE49-F238E27FC236}">
                <a16:creationId xmlns:a16="http://schemas.microsoft.com/office/drawing/2014/main" id="{E51489DE-F4A1-4A1A-A138-822B5A32FEF5}"/>
              </a:ext>
            </a:extLst>
          </p:cNvPr>
          <p:cNvSpPr/>
          <p:nvPr/>
        </p:nvSpPr>
        <p:spPr>
          <a:xfrm rot="19119408">
            <a:off x="2346782" y="3142545"/>
            <a:ext cx="307453" cy="1597362"/>
          </a:xfrm>
          <a:prstGeom prst="upArrow">
            <a:avLst/>
          </a:prstGeom>
          <a:solidFill>
            <a:srgbClr val="347AE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35" name="Oval 34">
            <a:extLst>
              <a:ext uri="{FF2B5EF4-FFF2-40B4-BE49-F238E27FC236}">
                <a16:creationId xmlns:a16="http://schemas.microsoft.com/office/drawing/2014/main" id="{EFAEAD75-964E-41CC-9840-2FDF44939EFD}"/>
              </a:ext>
            </a:extLst>
          </p:cNvPr>
          <p:cNvSpPr/>
          <p:nvPr/>
        </p:nvSpPr>
        <p:spPr>
          <a:xfrm>
            <a:off x="620423" y="2173564"/>
            <a:ext cx="1448932" cy="1451566"/>
          </a:xfrm>
          <a:prstGeom prst="ellipse">
            <a:avLst/>
          </a:prstGeom>
          <a:solidFill>
            <a:srgbClr val="347AE0"/>
          </a:solidFill>
          <a:ln>
            <a:solidFill>
              <a:schemeClr val="tx1">
                <a:lumMod val="95000"/>
                <a:lumOff val="5000"/>
              </a:schemeClr>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pPr lvl="0" algn="ctr" defTabSz="311150">
              <a:lnSpc>
                <a:spcPct val="90000"/>
              </a:lnSpc>
              <a:spcBef>
                <a:spcPct val="0"/>
              </a:spcBef>
              <a:spcAft>
                <a:spcPct val="35000"/>
              </a:spcAft>
            </a:pPr>
            <a:r>
              <a:rPr lang="en-GB" sz="800" b="1" dirty="0">
                <a:solidFill>
                  <a:schemeClr val="tx1"/>
                </a:solidFill>
              </a:rPr>
              <a:t>CRISIS</a:t>
            </a:r>
          </a:p>
          <a:p>
            <a:pPr lvl="0" algn="ctr" defTabSz="311150">
              <a:lnSpc>
                <a:spcPct val="90000"/>
              </a:lnSpc>
              <a:spcBef>
                <a:spcPct val="0"/>
              </a:spcBef>
              <a:spcAft>
                <a:spcPct val="35000"/>
              </a:spcAft>
            </a:pPr>
            <a:r>
              <a:rPr lang="en-GB" sz="800" b="1" dirty="0">
                <a:solidFill>
                  <a:schemeClr val="tx1"/>
                </a:solidFill>
              </a:rPr>
              <a:t>Immediate intervention identified and required. DSL and external agencies made aware.</a:t>
            </a:r>
          </a:p>
          <a:p>
            <a:pPr lvl="0" algn="ctr" defTabSz="311150">
              <a:lnSpc>
                <a:spcPct val="90000"/>
              </a:lnSpc>
              <a:spcBef>
                <a:spcPct val="0"/>
              </a:spcBef>
              <a:spcAft>
                <a:spcPct val="35000"/>
              </a:spcAft>
            </a:pPr>
            <a:r>
              <a:rPr lang="en-GB" sz="800" b="1" dirty="0">
                <a:solidFill>
                  <a:schemeClr val="tx1"/>
                </a:solidFill>
              </a:rPr>
              <a:t>Student to follow Tier 3 pathway</a:t>
            </a:r>
            <a:endParaRPr lang="en-GB" b="1" dirty="0"/>
          </a:p>
        </p:txBody>
      </p:sp>
      <p:sp>
        <p:nvSpPr>
          <p:cNvPr id="41" name="Arrow: Down 40">
            <a:extLst>
              <a:ext uri="{FF2B5EF4-FFF2-40B4-BE49-F238E27FC236}">
                <a16:creationId xmlns:a16="http://schemas.microsoft.com/office/drawing/2014/main" id="{1A5B2004-D35F-4747-9E18-88C2C096AD14}"/>
              </a:ext>
            </a:extLst>
          </p:cNvPr>
          <p:cNvSpPr/>
          <p:nvPr/>
        </p:nvSpPr>
        <p:spPr>
          <a:xfrm>
            <a:off x="3386095" y="10055165"/>
            <a:ext cx="336885" cy="409074"/>
          </a:xfrm>
          <a:prstGeom prst="down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grpSp>
        <p:nvGrpSpPr>
          <p:cNvPr id="42" name="Group 41">
            <a:extLst>
              <a:ext uri="{FF2B5EF4-FFF2-40B4-BE49-F238E27FC236}">
                <a16:creationId xmlns:a16="http://schemas.microsoft.com/office/drawing/2014/main" id="{F680DC42-4487-4AB8-8A18-B3770B4E79F2}"/>
              </a:ext>
            </a:extLst>
          </p:cNvPr>
          <p:cNvGrpSpPr/>
          <p:nvPr/>
        </p:nvGrpSpPr>
        <p:grpSpPr>
          <a:xfrm>
            <a:off x="2911542" y="10464239"/>
            <a:ext cx="1153378" cy="1158292"/>
            <a:chOff x="2840750" y="3534009"/>
            <a:chExt cx="1285992" cy="1285992"/>
          </a:xfrm>
          <a:solidFill>
            <a:srgbClr val="1ABC6F"/>
          </a:solidFill>
        </p:grpSpPr>
        <p:sp>
          <p:nvSpPr>
            <p:cNvPr id="43" name="Oval 42">
              <a:extLst>
                <a:ext uri="{FF2B5EF4-FFF2-40B4-BE49-F238E27FC236}">
                  <a16:creationId xmlns:a16="http://schemas.microsoft.com/office/drawing/2014/main" id="{26FE71FD-78BB-45E0-8B13-8032639B7C02}"/>
                </a:ext>
              </a:extLst>
            </p:cNvPr>
            <p:cNvSpPr/>
            <p:nvPr/>
          </p:nvSpPr>
          <p:spPr>
            <a:xfrm>
              <a:off x="2840750" y="3534009"/>
              <a:ext cx="1285992" cy="1285992"/>
            </a:xfrm>
            <a:prstGeom prst="ellipse">
              <a:avLst/>
            </a:prstGeom>
            <a:grpFill/>
          </p:spPr>
          <p:style>
            <a:lnRef idx="2">
              <a:schemeClr val="lt1">
                <a:hueOff val="0"/>
                <a:satOff val="0"/>
                <a:lumOff val="0"/>
                <a:alphaOff val="0"/>
              </a:schemeClr>
            </a:lnRef>
            <a:fillRef idx="1">
              <a:schemeClr val="accent5">
                <a:hueOff val="-4055126"/>
                <a:satOff val="-10451"/>
                <a:lumOff val="-7059"/>
                <a:alphaOff val="0"/>
              </a:schemeClr>
            </a:fillRef>
            <a:effectRef idx="0">
              <a:schemeClr val="accent5">
                <a:hueOff val="-4055126"/>
                <a:satOff val="-10451"/>
                <a:lumOff val="-7059"/>
                <a:alphaOff val="0"/>
              </a:schemeClr>
            </a:effectRef>
            <a:fontRef idx="minor">
              <a:schemeClr val="lt1"/>
            </a:fontRef>
          </p:style>
          <p:txBody>
            <a:bodyPr/>
            <a:lstStyle/>
            <a:p>
              <a:endParaRPr lang="en-GB"/>
            </a:p>
          </p:txBody>
        </p:sp>
        <p:sp>
          <p:nvSpPr>
            <p:cNvPr id="44" name="Oval 4">
              <a:extLst>
                <a:ext uri="{FF2B5EF4-FFF2-40B4-BE49-F238E27FC236}">
                  <a16:creationId xmlns:a16="http://schemas.microsoft.com/office/drawing/2014/main" id="{6B04DFB1-B676-4C6A-80E9-A1EE4C81AD76}"/>
                </a:ext>
              </a:extLst>
            </p:cNvPr>
            <p:cNvSpPr txBox="1"/>
            <p:nvPr/>
          </p:nvSpPr>
          <p:spPr>
            <a:xfrm>
              <a:off x="3029079" y="3722338"/>
              <a:ext cx="909334" cy="90933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GB" sz="600" u="sng" dirty="0">
                  <a:solidFill>
                    <a:schemeClr val="tx1"/>
                  </a:solidFill>
                </a:rPr>
                <a:t>Monitoring Stage</a:t>
              </a:r>
            </a:p>
            <a:p>
              <a:pPr marL="0" lvl="0" indent="0" algn="ctr" defTabSz="266700">
                <a:lnSpc>
                  <a:spcPct val="90000"/>
                </a:lnSpc>
                <a:spcBef>
                  <a:spcPct val="0"/>
                </a:spcBef>
                <a:spcAft>
                  <a:spcPct val="35000"/>
                </a:spcAft>
                <a:buNone/>
              </a:pPr>
              <a:r>
                <a:rPr lang="en-GB" sz="600" dirty="0">
                  <a:solidFill>
                    <a:schemeClr val="tx1"/>
                  </a:solidFill>
                </a:rPr>
                <a:t>Student engagement and support is monitored over a period of time. </a:t>
              </a:r>
            </a:p>
            <a:p>
              <a:pPr marL="0" lvl="0" indent="0" algn="ctr" defTabSz="266700">
                <a:lnSpc>
                  <a:spcPct val="90000"/>
                </a:lnSpc>
                <a:spcBef>
                  <a:spcPct val="0"/>
                </a:spcBef>
                <a:spcAft>
                  <a:spcPct val="35000"/>
                </a:spcAft>
                <a:buNone/>
              </a:pPr>
              <a:r>
                <a:rPr lang="en-GB" sz="600" dirty="0">
                  <a:solidFill>
                    <a:schemeClr val="tx1"/>
                  </a:solidFill>
                </a:rPr>
                <a:t>Updates are provided to and from the pastoral team during pastoral meetings and verbally, where needed.</a:t>
              </a:r>
            </a:p>
            <a:p>
              <a:pPr marL="0" lvl="0" indent="0" algn="ctr" defTabSz="266700">
                <a:lnSpc>
                  <a:spcPct val="90000"/>
                </a:lnSpc>
                <a:spcBef>
                  <a:spcPct val="0"/>
                </a:spcBef>
                <a:spcAft>
                  <a:spcPct val="35000"/>
                </a:spcAft>
                <a:buNone/>
              </a:pPr>
              <a:endParaRPr lang="en-GB" sz="600" u="sng" dirty="0">
                <a:solidFill>
                  <a:schemeClr val="tx1"/>
                </a:solidFill>
              </a:endParaRPr>
            </a:p>
          </p:txBody>
        </p:sp>
      </p:grpSp>
      <p:sp>
        <p:nvSpPr>
          <p:cNvPr id="45" name="Arrow: Down 44">
            <a:extLst>
              <a:ext uri="{FF2B5EF4-FFF2-40B4-BE49-F238E27FC236}">
                <a16:creationId xmlns:a16="http://schemas.microsoft.com/office/drawing/2014/main" id="{E550E684-E684-47C6-8C27-12DDF87DCAD7}"/>
              </a:ext>
            </a:extLst>
          </p:cNvPr>
          <p:cNvSpPr/>
          <p:nvPr/>
        </p:nvSpPr>
        <p:spPr>
          <a:xfrm>
            <a:off x="4914914" y="9167602"/>
            <a:ext cx="336885" cy="409074"/>
          </a:xfrm>
          <a:prstGeom prst="downArrow">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grpSp>
        <p:nvGrpSpPr>
          <p:cNvPr id="51" name="Group 50">
            <a:extLst>
              <a:ext uri="{FF2B5EF4-FFF2-40B4-BE49-F238E27FC236}">
                <a16:creationId xmlns:a16="http://schemas.microsoft.com/office/drawing/2014/main" id="{96E1F7E8-0698-4FBC-A7CA-4FCB68A9FA13}"/>
              </a:ext>
            </a:extLst>
          </p:cNvPr>
          <p:cNvGrpSpPr/>
          <p:nvPr/>
        </p:nvGrpSpPr>
        <p:grpSpPr>
          <a:xfrm>
            <a:off x="4537944" y="9680556"/>
            <a:ext cx="1153378" cy="1158292"/>
            <a:chOff x="2840750" y="3534009"/>
            <a:chExt cx="1285992" cy="1285992"/>
          </a:xfrm>
          <a:solidFill>
            <a:srgbClr val="1ABC6F"/>
          </a:solidFill>
        </p:grpSpPr>
        <p:sp>
          <p:nvSpPr>
            <p:cNvPr id="52" name="Oval 51">
              <a:extLst>
                <a:ext uri="{FF2B5EF4-FFF2-40B4-BE49-F238E27FC236}">
                  <a16:creationId xmlns:a16="http://schemas.microsoft.com/office/drawing/2014/main" id="{B279766A-885A-4EB2-846F-7258FF653F22}"/>
                </a:ext>
              </a:extLst>
            </p:cNvPr>
            <p:cNvSpPr/>
            <p:nvPr/>
          </p:nvSpPr>
          <p:spPr>
            <a:xfrm>
              <a:off x="2840750" y="3534009"/>
              <a:ext cx="1285992" cy="1285992"/>
            </a:xfrm>
            <a:prstGeom prst="ellipse">
              <a:avLst/>
            </a:prstGeom>
            <a:grpFill/>
          </p:spPr>
          <p:style>
            <a:lnRef idx="2">
              <a:schemeClr val="lt1">
                <a:hueOff val="0"/>
                <a:satOff val="0"/>
                <a:lumOff val="0"/>
                <a:alphaOff val="0"/>
              </a:schemeClr>
            </a:lnRef>
            <a:fillRef idx="1">
              <a:schemeClr val="accent5">
                <a:hueOff val="-4055126"/>
                <a:satOff val="-10451"/>
                <a:lumOff val="-7059"/>
                <a:alphaOff val="0"/>
              </a:schemeClr>
            </a:fillRef>
            <a:effectRef idx="0">
              <a:schemeClr val="accent5">
                <a:hueOff val="-4055126"/>
                <a:satOff val="-10451"/>
                <a:lumOff val="-7059"/>
                <a:alphaOff val="0"/>
              </a:schemeClr>
            </a:effectRef>
            <a:fontRef idx="minor">
              <a:schemeClr val="lt1"/>
            </a:fontRef>
          </p:style>
          <p:txBody>
            <a:bodyPr/>
            <a:lstStyle/>
            <a:p>
              <a:endParaRPr lang="en-GB"/>
            </a:p>
          </p:txBody>
        </p:sp>
        <p:sp>
          <p:nvSpPr>
            <p:cNvPr id="53" name="Oval 4">
              <a:extLst>
                <a:ext uri="{FF2B5EF4-FFF2-40B4-BE49-F238E27FC236}">
                  <a16:creationId xmlns:a16="http://schemas.microsoft.com/office/drawing/2014/main" id="{69C4CB42-4E24-4B9C-AB58-76C9731EEB4F}"/>
                </a:ext>
              </a:extLst>
            </p:cNvPr>
            <p:cNvSpPr txBox="1"/>
            <p:nvPr/>
          </p:nvSpPr>
          <p:spPr>
            <a:xfrm>
              <a:off x="3029079" y="3722338"/>
              <a:ext cx="909334" cy="90933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marL="0" lvl="0" indent="0" algn="ctr" defTabSz="266700">
                <a:lnSpc>
                  <a:spcPct val="90000"/>
                </a:lnSpc>
                <a:spcBef>
                  <a:spcPct val="0"/>
                </a:spcBef>
                <a:spcAft>
                  <a:spcPct val="35000"/>
                </a:spcAft>
                <a:buNone/>
              </a:pPr>
              <a:r>
                <a:rPr lang="en-GB" sz="600" u="sng" dirty="0">
                  <a:solidFill>
                    <a:schemeClr val="tx1"/>
                  </a:solidFill>
                </a:rPr>
                <a:t>Monitoring Stage</a:t>
              </a:r>
            </a:p>
            <a:p>
              <a:pPr marL="0" lvl="0" indent="0" algn="ctr" defTabSz="266700">
                <a:lnSpc>
                  <a:spcPct val="90000"/>
                </a:lnSpc>
                <a:spcBef>
                  <a:spcPct val="0"/>
                </a:spcBef>
                <a:spcAft>
                  <a:spcPct val="35000"/>
                </a:spcAft>
                <a:buNone/>
              </a:pPr>
              <a:r>
                <a:rPr lang="en-GB" sz="600" dirty="0">
                  <a:solidFill>
                    <a:schemeClr val="tx1"/>
                  </a:solidFill>
                </a:rPr>
                <a:t>The case is monitored over a period of time.</a:t>
              </a:r>
            </a:p>
            <a:p>
              <a:pPr marL="0" lvl="0" indent="0" algn="ctr" defTabSz="266700">
                <a:lnSpc>
                  <a:spcPct val="90000"/>
                </a:lnSpc>
                <a:spcBef>
                  <a:spcPct val="0"/>
                </a:spcBef>
                <a:spcAft>
                  <a:spcPct val="35000"/>
                </a:spcAft>
                <a:buNone/>
              </a:pPr>
              <a:r>
                <a:rPr lang="en-GB" sz="600" dirty="0">
                  <a:solidFill>
                    <a:schemeClr val="tx1"/>
                  </a:solidFill>
                </a:rPr>
                <a:t>Meetings with key stakeholders are help to discuss the wellbeing and progress of the student. All meeting information logged securely electronically  </a:t>
              </a:r>
            </a:p>
            <a:p>
              <a:pPr marL="0" lvl="0" indent="0" algn="ctr" defTabSz="266700">
                <a:lnSpc>
                  <a:spcPct val="90000"/>
                </a:lnSpc>
                <a:spcBef>
                  <a:spcPct val="0"/>
                </a:spcBef>
                <a:spcAft>
                  <a:spcPct val="35000"/>
                </a:spcAft>
                <a:buNone/>
              </a:pPr>
              <a:endParaRPr lang="en-GB" sz="600" u="sng" dirty="0">
                <a:solidFill>
                  <a:schemeClr val="tx1"/>
                </a:solidFill>
              </a:endParaRPr>
            </a:p>
          </p:txBody>
        </p:sp>
      </p:grpSp>
      <p:sp>
        <p:nvSpPr>
          <p:cNvPr id="2" name="Slide Number Placeholder 1">
            <a:extLst>
              <a:ext uri="{FF2B5EF4-FFF2-40B4-BE49-F238E27FC236}">
                <a16:creationId xmlns:a16="http://schemas.microsoft.com/office/drawing/2014/main" id="{F9383569-C4BC-AF44-6ACF-E60DB54E4449}"/>
              </a:ext>
            </a:extLst>
          </p:cNvPr>
          <p:cNvSpPr>
            <a:spLocks noGrp="1"/>
          </p:cNvSpPr>
          <p:nvPr>
            <p:ph type="sldNum" sz="quarter" idx="12"/>
          </p:nvPr>
        </p:nvSpPr>
        <p:spPr/>
        <p:txBody>
          <a:bodyPr/>
          <a:lstStyle/>
          <a:p>
            <a:fld id="{9F115B45-9374-4C75-A90A-71CFCEC1E1EF}" type="slidenum">
              <a:rPr lang="en-GB" smtClean="0"/>
              <a:t>9</a:t>
            </a:fld>
            <a:endParaRPr lang="en-GB"/>
          </a:p>
        </p:txBody>
      </p:sp>
    </p:spTree>
    <p:extLst>
      <p:ext uri="{BB962C8B-B14F-4D97-AF65-F5344CB8AC3E}">
        <p14:creationId xmlns:p14="http://schemas.microsoft.com/office/powerpoint/2010/main" val="297138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595</TotalTime>
  <Words>3343</Words>
  <Application>Microsoft Office PowerPoint</Application>
  <PresentationFormat>Widescreen</PresentationFormat>
  <Paragraphs>270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Calibri</vt:lpstr>
      <vt:lpstr>Calibri Light</vt:lpstr>
      <vt:lpstr>Office Theme</vt:lpstr>
      <vt:lpstr>Welcome </vt:lpstr>
      <vt:lpstr>Contents Page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King</dc:creator>
  <cp:lastModifiedBy>Hannah King</cp:lastModifiedBy>
  <cp:revision>57</cp:revision>
  <cp:lastPrinted>2025-11-04T07:45:24Z</cp:lastPrinted>
  <dcterms:created xsi:type="dcterms:W3CDTF">2024-12-06T10:11:37Z</dcterms:created>
  <dcterms:modified xsi:type="dcterms:W3CDTF">2025-11-04T15:11:14Z</dcterms:modified>
</cp:coreProperties>
</file>